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70" r:id="rId5"/>
    <p:sldId id="271" r:id="rId6"/>
    <p:sldId id="272" r:id="rId7"/>
    <p:sldId id="273" r:id="rId8"/>
    <p:sldId id="258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>
      <p:cViewPr varScale="1">
        <p:scale>
          <a:sx n="90" d="100"/>
          <a:sy n="90" d="100"/>
        </p:scale>
        <p:origin x="336" y="84"/>
      </p:cViewPr>
      <p:guideLst>
        <p:guide orient="horz" pos="2160"/>
        <p:guide orient="horz" pos="1200"/>
        <p:guide orient="horz" pos="3888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8/30/2019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2019/8/30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2019/8/30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8/30/2019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/>
              <a:t>如何正确使用无忧雅思机经与预测</a:t>
            </a:r>
            <a:endParaRPr lang="zh-CN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9916" y="4869160"/>
            <a:ext cx="9143999" cy="10668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请关注微信公众号</a:t>
            </a:r>
            <a:r>
              <a:rPr lang="en-US" altLang="zh-CN" sz="2000" dirty="0"/>
              <a:t>ielts51</a:t>
            </a:r>
            <a:r>
              <a:rPr lang="zh-CN" altLang="en-US" sz="2000" dirty="0"/>
              <a:t>获取最新更新信息的通知</a:t>
            </a:r>
            <a:endParaRPr 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08" y="3238500"/>
            <a:ext cx="1355184" cy="13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听力预测机经的使用方法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69876" y="1700808"/>
            <a:ext cx="9144000" cy="42672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无忧雅思听力机经目前升级到第五代机经，逐步摒弃了原来整本机经全部都发给大家然后再查找的方式</a:t>
            </a:r>
            <a:endParaRPr lang="en-US" altLang="zh-CN" dirty="0"/>
          </a:p>
          <a:p>
            <a:r>
              <a:rPr lang="zh-CN" altLang="en-US" dirty="0"/>
              <a:t>使用方法：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 </a:t>
            </a:r>
            <a:r>
              <a:rPr lang="zh-CN" altLang="en-US" dirty="0"/>
              <a:t>考前一周以上拿到的是大范围预测机经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考前一周左右会给大家小范围机经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请考前一周联系淘宝旺旺</a:t>
            </a:r>
            <a:r>
              <a:rPr lang="en-US" altLang="zh-CN" dirty="0"/>
              <a:t>gyc666</a:t>
            </a:r>
            <a:r>
              <a:rPr lang="zh-CN" altLang="en-US" dirty="0"/>
              <a:t>联系小范围更新事宜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2. </a:t>
            </a:r>
            <a:r>
              <a:rPr lang="zh-CN" altLang="en-US" dirty="0"/>
              <a:t>学习的重点是熟悉场景，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查看答案中的词汇是否会写，能否写对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3. </a:t>
            </a:r>
            <a:r>
              <a:rPr lang="zh-CN" altLang="en-US" dirty="0"/>
              <a:t>对于不熟悉的词汇，可以利用核心场景词汇进行分组重点记忆</a:t>
            </a:r>
            <a:r>
              <a:rPr lang="en-US" altLang="zh-CN" dirty="0"/>
              <a:t>       </a:t>
            </a:r>
          </a:p>
          <a:p>
            <a:pPr marL="0" indent="0">
              <a:buNone/>
            </a:pPr>
            <a:r>
              <a:rPr lang="en-US" altLang="zh-CN" dirty="0"/>
              <a:t>   4. </a:t>
            </a:r>
            <a:r>
              <a:rPr lang="zh-CN" altLang="en-US" dirty="0"/>
              <a:t>考试中有效利用听题前的时间快速判断是否机经中的内容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5. </a:t>
            </a:r>
            <a:r>
              <a:rPr lang="zh-CN" altLang="en-US" dirty="0"/>
              <a:t>小范围预测一般单独有一个针对当次考试的目录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类阅读预测的使用方法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主要有三个文件</a:t>
            </a:r>
            <a:endParaRPr lang="en-US" altLang="zh-CN" dirty="0"/>
          </a:p>
          <a:p>
            <a:r>
              <a:rPr lang="zh-CN" altLang="en-US" dirty="0"/>
              <a:t>使用方法：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 </a:t>
            </a:r>
            <a:r>
              <a:rPr lang="zh-CN" altLang="en-US" dirty="0"/>
              <a:t>根据</a:t>
            </a:r>
            <a:r>
              <a:rPr lang="en-US" altLang="zh-CN" dirty="0"/>
              <a:t>excel</a:t>
            </a:r>
            <a:r>
              <a:rPr lang="zh-CN" altLang="en-US" dirty="0"/>
              <a:t>文件中的版本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到阅读大范围预测文件夹中找相关的文章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2. </a:t>
            </a:r>
            <a:r>
              <a:rPr lang="zh-CN" altLang="en-US" dirty="0"/>
              <a:t>阅读题目目前有些变化，以阅读原文为主，不用做题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熟悉文章内容，掌握背景知识，扫清相关词汇障碍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3. </a:t>
            </a:r>
            <a:r>
              <a:rPr lang="zh-CN" altLang="en-US" dirty="0"/>
              <a:t>我们提供了</a:t>
            </a:r>
            <a:r>
              <a:rPr lang="en-US" altLang="zh-CN" dirty="0"/>
              <a:t>100</a:t>
            </a:r>
            <a:r>
              <a:rPr lang="zh-CN" altLang="en-US" dirty="0"/>
              <a:t>多篇原文，注意掌握同类型文章的词汇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4. </a:t>
            </a:r>
            <a:r>
              <a:rPr lang="zh-CN" altLang="en-US" dirty="0"/>
              <a:t>对于基础弱的同学，也可以结合翻译阅读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28" y="1196752"/>
            <a:ext cx="511144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11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口语预测的使用方法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40958" y="1710780"/>
            <a:ext cx="9144000" cy="459854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主要有三个文件</a:t>
            </a:r>
            <a:endParaRPr lang="en-US" altLang="zh-CN" dirty="0"/>
          </a:p>
          <a:p>
            <a:r>
              <a:rPr lang="zh-CN" altLang="en-US" dirty="0"/>
              <a:t>使用方法：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 </a:t>
            </a:r>
            <a:r>
              <a:rPr lang="zh-CN" altLang="en-US" dirty="0"/>
              <a:t>根据</a:t>
            </a:r>
            <a:r>
              <a:rPr lang="en-US" altLang="zh-CN" dirty="0"/>
              <a:t>excel</a:t>
            </a:r>
            <a:r>
              <a:rPr lang="zh-CN" altLang="en-US" dirty="0"/>
              <a:t>文件中的热考内容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到三个相关的</a:t>
            </a:r>
            <a:r>
              <a:rPr lang="en-US" altLang="zh-CN" dirty="0"/>
              <a:t>Part</a:t>
            </a:r>
            <a:r>
              <a:rPr lang="zh-CN" altLang="en-US" dirty="0"/>
              <a:t>中查找相关答案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2. </a:t>
            </a:r>
            <a:r>
              <a:rPr lang="zh-CN" altLang="en-US" dirty="0"/>
              <a:t>由于口语考试是一对一的，所以这部分预测只能以高频话题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统计的方式给大家。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3. </a:t>
            </a:r>
            <a:r>
              <a:rPr lang="zh-CN" altLang="en-US" dirty="0"/>
              <a:t>在准备口语的过程中，避免刻意追求新、奇、怪题目的误区，一定准备好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95%</a:t>
            </a:r>
            <a:r>
              <a:rPr lang="zh-CN" altLang="en-US" dirty="0"/>
              <a:t>的常考话题，尤其是高频话题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4. </a:t>
            </a:r>
            <a:r>
              <a:rPr lang="zh-CN" altLang="en-US" dirty="0"/>
              <a:t>可以根据我们提供的答案形成自己的答案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5. </a:t>
            </a:r>
            <a:r>
              <a:rPr lang="zh-CN" altLang="en-US" dirty="0"/>
              <a:t>口语也要按照分类进行准备，比如精心准备一个人物，当谈到喜欢的人、尊敬的人、邻居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等内容的时候可以使用这个素材，事半功倍。</a:t>
            </a:r>
            <a:r>
              <a:rPr lang="zh-CN" altLang="en-US" dirty="0">
                <a:solidFill>
                  <a:srgbClr val="FFFF00"/>
                </a:solidFill>
              </a:rPr>
              <a:t>当然也要学会变通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30" y="1700808"/>
            <a:ext cx="3990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10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小作文预测的使用方法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40958" y="1710780"/>
            <a:ext cx="9144000" cy="4598540"/>
          </a:xfrm>
        </p:spPr>
        <p:txBody>
          <a:bodyPr>
            <a:normAutofit/>
          </a:bodyPr>
          <a:lstStyle/>
          <a:p>
            <a:r>
              <a:rPr lang="zh-CN" altLang="en-US" dirty="0"/>
              <a:t>使用方法：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 A</a:t>
            </a:r>
            <a:r>
              <a:rPr lang="zh-CN" altLang="en-US" dirty="0"/>
              <a:t>类小作文有</a:t>
            </a:r>
            <a:r>
              <a:rPr lang="en-US" altLang="zh-CN" dirty="0"/>
              <a:t>7</a:t>
            </a:r>
            <a:r>
              <a:rPr lang="zh-CN" altLang="en-US" dirty="0"/>
              <a:t>种类型、</a:t>
            </a:r>
            <a:r>
              <a:rPr lang="en-US" altLang="zh-CN" dirty="0"/>
              <a:t> G</a:t>
            </a:r>
            <a:r>
              <a:rPr lang="zh-CN" altLang="en-US" dirty="0"/>
              <a:t>类小作文有</a:t>
            </a:r>
            <a:r>
              <a:rPr lang="en-US" altLang="zh-CN" dirty="0"/>
              <a:t>8</a:t>
            </a:r>
            <a:r>
              <a:rPr lang="zh-CN" altLang="en-US" dirty="0"/>
              <a:t>种类型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2. </a:t>
            </a:r>
            <a:r>
              <a:rPr lang="zh-CN" altLang="en-US" dirty="0"/>
              <a:t>小作文要根据我们的范围每种类型精心准备一篇，遇到相应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类型的作文，可以套用自己准备的范文（非套用模板）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9519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大作文预测的使用方法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40958" y="1710780"/>
            <a:ext cx="9144000" cy="459854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使用方法：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1. </a:t>
            </a:r>
            <a:r>
              <a:rPr lang="zh-CN" altLang="en-US" dirty="0"/>
              <a:t>首先看大作文预测与拓展这个文件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2. </a:t>
            </a:r>
            <a:r>
              <a:rPr lang="zh-CN" altLang="en-US" dirty="0"/>
              <a:t>这里列举了雅思大作文典型的</a:t>
            </a:r>
            <a:r>
              <a:rPr lang="en-US" altLang="zh-CN" dirty="0"/>
              <a:t>14</a:t>
            </a:r>
            <a:r>
              <a:rPr lang="zh-CN" altLang="en-US" dirty="0"/>
              <a:t>类文章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通过拓展可以涵盖到几乎所有的大作文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3. </a:t>
            </a:r>
            <a:r>
              <a:rPr lang="zh-CN" altLang="en-US" dirty="0"/>
              <a:t>您可以将您搜集的题目看看是否能归类到这些大类中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4. </a:t>
            </a:r>
            <a:r>
              <a:rPr lang="zh-CN" altLang="en-US" dirty="0"/>
              <a:t>每种类型的文章根据我们的范文准备一篇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重点从行篇布局、文章观点等方面着手，注意用词，</a:t>
            </a:r>
            <a:r>
              <a:rPr lang="zh-CN" altLang="en-US" dirty="0">
                <a:solidFill>
                  <a:srgbClr val="FFFF00"/>
                </a:solidFill>
              </a:rPr>
              <a:t>一定避免语法错误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5. </a:t>
            </a:r>
            <a:r>
              <a:rPr lang="zh-CN" altLang="en-US" dirty="0"/>
              <a:t>参看历年的雅思写作大作文考题，看看这些题目是否能用上自己准备的结构和素材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6. </a:t>
            </a:r>
            <a:r>
              <a:rPr lang="zh-CN" altLang="en-US" dirty="0"/>
              <a:t>对于实在不能包含的文章，单独进行观点准备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rgbClr val="FFFF00"/>
                </a:solidFill>
              </a:rPr>
              <a:t>       以不变应万变，方是解决雅思写作之根本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1710780"/>
            <a:ext cx="45815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8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做剑桥真题  看无忧机经</a:t>
            </a:r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284" y="220486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665</Words>
  <Application>Microsoft Office PowerPoint</Application>
  <PresentationFormat>自定义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微软雅黑</vt:lpstr>
      <vt:lpstr>Consolas</vt:lpstr>
      <vt:lpstr>Corbel</vt:lpstr>
      <vt:lpstr>Wingdings</vt:lpstr>
      <vt:lpstr>Chalkboard_16x9</vt:lpstr>
      <vt:lpstr>如何正确使用无忧雅思机经与预测</vt:lpstr>
      <vt:lpstr>听力预测机经的使用方法</vt:lpstr>
      <vt:lpstr>A类阅读预测的使用方法</vt:lpstr>
      <vt:lpstr>口语预测的使用方法</vt:lpstr>
      <vt:lpstr>小作文预测的使用方法</vt:lpstr>
      <vt:lpstr>大作文预测的使用方法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2016-05-19T11:55:39Z</dcterms:created>
  <dcterms:modified xsi:type="dcterms:W3CDTF">2019-08-30T00:55:00Z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