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8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7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141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25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38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48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52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6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0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5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0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4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6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4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A20D-937B-420F-AF77-8A6B5CA41B10}" type="datetimeFigureOut">
              <a:rPr lang="zh-CN" altLang="en-US" smtClean="0"/>
              <a:t>Thu 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20A1-DEF5-468B-A70D-EF5327DF4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45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APS</a:t>
            </a:r>
            <a:r>
              <a:rPr lang="zh-CN" altLang="en-US" sz="4400" dirty="0" smtClean="0"/>
              <a:t>迭代</a:t>
            </a:r>
            <a:endParaRPr lang="zh-CN" alt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2429933"/>
            <a:ext cx="9905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页面</a:t>
            </a:r>
            <a:r>
              <a:rPr lang="zh-CN" altLang="en-US" sz="3600" dirty="0" smtClean="0"/>
              <a:t>改版</a:t>
            </a:r>
            <a:endParaRPr lang="en-US" altLang="zh-C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新</a:t>
            </a:r>
            <a:r>
              <a:rPr lang="zh-CN" altLang="en-US" sz="3600" dirty="0" smtClean="0"/>
              <a:t>的模块</a:t>
            </a:r>
            <a:r>
              <a:rPr lang="zh-CN" altLang="en-US" sz="3600" dirty="0"/>
              <a:t>体验</a:t>
            </a:r>
            <a:endParaRPr lang="en-US" altLang="zh-C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资源管理</a:t>
            </a:r>
            <a:endParaRPr lang="en-US" altLang="zh-C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数据源管理</a:t>
            </a:r>
            <a:endParaRPr lang="en-US" altLang="zh-C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strike="sngStrike" dirty="0"/>
              <a:t>可视化</a:t>
            </a:r>
          </a:p>
        </p:txBody>
      </p:sp>
    </p:spTree>
    <p:extLst>
      <p:ext uri="{BB962C8B-B14F-4D97-AF65-F5344CB8AC3E}">
        <p14:creationId xmlns:p14="http://schemas.microsoft.com/office/powerpoint/2010/main" val="35839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页面重构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4137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模块</a:t>
            </a:r>
            <a:r>
              <a:rPr lang="en-US" altLang="zh-CN" dirty="0"/>
              <a:t>*</a:t>
            </a:r>
          </a:p>
          <a:p>
            <a:r>
              <a:rPr lang="zh-CN" altLang="en-US" dirty="0"/>
              <a:t>管理模块</a:t>
            </a:r>
            <a:endParaRPr lang="en-US" altLang="zh-CN" dirty="0"/>
          </a:p>
          <a:p>
            <a:r>
              <a:rPr lang="zh-CN" altLang="en-US" dirty="0"/>
              <a:t>创建模板</a:t>
            </a:r>
            <a:endParaRPr lang="en-US" altLang="zh-CN" dirty="0"/>
          </a:p>
          <a:p>
            <a:r>
              <a:rPr lang="zh-CN" altLang="en-US" dirty="0"/>
              <a:t>管理模板</a:t>
            </a:r>
            <a:endParaRPr lang="en-US" altLang="zh-CN" dirty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zh-CN" altLang="en-US" dirty="0"/>
              <a:t>查看运行状态</a:t>
            </a:r>
            <a:endParaRPr lang="en-US" altLang="zh-CN" dirty="0"/>
          </a:p>
          <a:p>
            <a:r>
              <a:rPr lang="zh-CN" altLang="en-US" dirty="0"/>
              <a:t>定时任务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413780"/>
          </a:xfrm>
        </p:spPr>
        <p:txBody>
          <a:bodyPr>
            <a:normAutofit/>
          </a:bodyPr>
          <a:lstStyle/>
          <a:p>
            <a:r>
              <a:rPr lang="zh-CN" altLang="en-US" dirty="0"/>
              <a:t>主页</a:t>
            </a:r>
            <a:r>
              <a:rPr lang="en-US" altLang="zh-CN" dirty="0" smtClean="0"/>
              <a:t>*</a:t>
            </a:r>
          </a:p>
          <a:p>
            <a:r>
              <a:rPr lang="zh-CN" altLang="en-US" dirty="0" smtClean="0"/>
              <a:t>数据源</a:t>
            </a:r>
            <a:r>
              <a:rPr lang="zh-CN" altLang="en-US" dirty="0"/>
              <a:t>管理</a:t>
            </a:r>
            <a:endParaRPr lang="en-US" altLang="zh-CN" dirty="0"/>
          </a:p>
          <a:p>
            <a:r>
              <a:rPr lang="zh-CN" altLang="en-US" dirty="0" smtClean="0"/>
              <a:t>用户</a:t>
            </a:r>
            <a:r>
              <a:rPr lang="zh-CN" altLang="en-US" dirty="0"/>
              <a:t>管理</a:t>
            </a:r>
            <a:endParaRPr lang="en-US" altLang="zh-CN" dirty="0"/>
          </a:p>
          <a:p>
            <a:r>
              <a:rPr lang="zh-CN" altLang="en-US" dirty="0"/>
              <a:t>包管理</a:t>
            </a:r>
            <a:r>
              <a:rPr lang="en-US" altLang="zh-CN" dirty="0"/>
              <a:t>*</a:t>
            </a:r>
          </a:p>
          <a:p>
            <a:r>
              <a:rPr lang="zh-CN" altLang="en-US" dirty="0"/>
              <a:t>资源管理</a:t>
            </a:r>
            <a:r>
              <a:rPr lang="en-US" altLang="zh-CN" dirty="0"/>
              <a:t>*</a:t>
            </a:r>
          </a:p>
          <a:p>
            <a:r>
              <a:rPr lang="zh-CN" altLang="en-US" dirty="0"/>
              <a:t>通知</a:t>
            </a:r>
            <a:endParaRPr lang="en-US" altLang="zh-CN" dirty="0"/>
          </a:p>
          <a:p>
            <a:r>
              <a:rPr lang="zh-CN" altLang="en-US" dirty="0"/>
              <a:t>可视化</a:t>
            </a:r>
            <a:r>
              <a:rPr lang="en-US" altLang="zh-CN" dirty="0"/>
              <a:t>*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90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新的模块体验</a:t>
            </a:r>
            <a:endParaRPr lang="zh-CN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3600" dirty="0"/>
              <a:t>Web IDE(ACE)</a:t>
            </a:r>
          </a:p>
          <a:p>
            <a:pPr marL="285750" indent="-285750"/>
            <a:r>
              <a:rPr lang="en-US" altLang="zh-CN" sz="3600" dirty="0"/>
              <a:t>Debugger</a:t>
            </a:r>
          </a:p>
          <a:p>
            <a:pPr marL="285750" indent="-285750"/>
            <a:r>
              <a:rPr lang="en-US" altLang="zh-CN" sz="3600" dirty="0"/>
              <a:t>Runtime</a:t>
            </a:r>
          </a:p>
          <a:p>
            <a:pPr marL="285750" indent="-285750"/>
            <a:r>
              <a:rPr lang="en-US" altLang="zh-CN" sz="3600" dirty="0" smtClean="0"/>
              <a:t>GIT</a:t>
            </a:r>
            <a:endParaRPr lang="en-US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43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资源管理</a:t>
            </a:r>
            <a:endParaRPr lang="zh-CN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</a:p>
          <a:p>
            <a:r>
              <a:rPr lang="en-US" altLang="zh-CN" dirty="0" err="1" smtClean="0"/>
              <a:t>Mesos</a:t>
            </a:r>
            <a:endParaRPr lang="en-US" altLang="zh-CN" dirty="0" smtClean="0"/>
          </a:p>
          <a:p>
            <a:r>
              <a:rPr lang="en-US" altLang="zh-CN"/>
              <a:t>Marathons</a:t>
            </a:r>
            <a:endParaRPr lang="en-US" altLang="zh-CN" dirty="0" smtClean="0"/>
          </a:p>
          <a:p>
            <a:r>
              <a:rPr lang="en-US" altLang="zh-CN" dirty="0" smtClean="0"/>
              <a:t>Consul</a:t>
            </a:r>
          </a:p>
        </p:txBody>
      </p:sp>
    </p:spTree>
    <p:extLst>
      <p:ext uri="{BB962C8B-B14F-4D97-AF65-F5344CB8AC3E}">
        <p14:creationId xmlns:p14="http://schemas.microsoft.com/office/powerpoint/2010/main" val="98132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数据源管理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Reader</a:t>
            </a:r>
          </a:p>
          <a:p>
            <a:r>
              <a:rPr lang="en-US" altLang="zh-CN" dirty="0" smtClean="0"/>
              <a:t>Data Converter</a:t>
            </a:r>
          </a:p>
          <a:p>
            <a:r>
              <a:rPr lang="en-US" altLang="zh-CN" dirty="0" smtClean="0"/>
              <a:t>Data Operator</a:t>
            </a:r>
          </a:p>
        </p:txBody>
      </p:sp>
    </p:spTree>
    <p:extLst>
      <p:ext uri="{BB962C8B-B14F-4D97-AF65-F5344CB8AC3E}">
        <p14:creationId xmlns:p14="http://schemas.microsoft.com/office/powerpoint/2010/main" val="2402951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190</TotalTime>
  <Words>67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Tw Cen MT</vt:lpstr>
      <vt:lpstr>宋体</vt:lpstr>
      <vt:lpstr>Arial</vt:lpstr>
      <vt:lpstr>Trebuchet MS</vt:lpstr>
      <vt:lpstr>Circuit</vt:lpstr>
      <vt:lpstr>APS迭代</vt:lpstr>
      <vt:lpstr>页面重构</vt:lpstr>
      <vt:lpstr>新的模块体验</vt:lpstr>
      <vt:lpstr>资源管理</vt:lpstr>
      <vt:lpstr>数据源管理</vt:lpstr>
    </vt:vector>
  </TitlesOfParts>
  <Company>zetyun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XiaoChuan Shi</dc:creator>
  <cp:lastModifiedBy>XiaoChuan Shi</cp:lastModifiedBy>
  <cp:revision>12</cp:revision>
  <dcterms:created xsi:type="dcterms:W3CDTF">2017-06-22T02:45:48Z</dcterms:created>
  <dcterms:modified xsi:type="dcterms:W3CDTF">2017-06-22T05:56:32Z</dcterms:modified>
</cp:coreProperties>
</file>