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91" r:id="rId4"/>
    <p:sldId id="292" r:id="rId5"/>
    <p:sldId id="260" r:id="rId6"/>
    <p:sldId id="269" r:id="rId7"/>
    <p:sldId id="281" r:id="rId8"/>
    <p:sldId id="277" r:id="rId9"/>
    <p:sldId id="271" r:id="rId10"/>
    <p:sldId id="282" r:id="rId11"/>
    <p:sldId id="283" r:id="rId12"/>
    <p:sldId id="286" r:id="rId13"/>
    <p:sldId id="287" r:id="rId14"/>
    <p:sldId id="288" r:id="rId15"/>
    <p:sldId id="279" r:id="rId16"/>
    <p:sldId id="272" r:id="rId17"/>
    <p:sldId id="284" r:id="rId18"/>
    <p:sldId id="285" r:id="rId19"/>
    <p:sldId id="293" r:id="rId20"/>
    <p:sldId id="29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1FF7D"/>
    <a:srgbClr val="00A324"/>
    <a:srgbClr val="A61A40"/>
    <a:srgbClr val="008519"/>
    <a:srgbClr val="5CA518"/>
    <a:srgbClr val="6AAA46"/>
    <a:srgbClr val="BF1B4D"/>
    <a:srgbClr val="2C90F4"/>
    <a:srgbClr val="2276EA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8" autoAdjust="0"/>
    <p:restoredTop sz="94660"/>
  </p:normalViewPr>
  <p:slideViewPr>
    <p:cSldViewPr showGuides="1">
      <p:cViewPr varScale="1">
        <p:scale>
          <a:sx n="95" d="100"/>
          <a:sy n="9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0575-E4F6-44A0-A705-40871FC6FC1F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1696-DF6E-4718-A3E2-EF99CB9D3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77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61696-DF6E-4718-A3E2-EF99CB9D30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13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C:\Users\Nir\Desktop\未xx题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2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1039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231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35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255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40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01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851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57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82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09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3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EF0A-0E65-4FF3-A86A-C7E08DB5964C}" type="datetimeFigureOut">
              <a:rPr lang="zh-CN" altLang="en-US" smtClean="0"/>
              <a:pPr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01E6-BE0D-4D4C-BD9F-F1A617F95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04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" Target="slide3.xml"/><Relationship Id="rId7" Type="http://schemas.openxmlformats.org/officeDocument/2006/relationships/image" Target="../media/image10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53" y="123478"/>
            <a:ext cx="5176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微软创新杯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一起锻炼吧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929058" y="1000114"/>
            <a:ext cx="2143140" cy="1436970"/>
            <a:chOff x="4071934" y="849028"/>
            <a:chExt cx="2376264" cy="1436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1934" y="849028"/>
              <a:ext cx="2376264" cy="1436970"/>
              <a:chOff x="4392047" y="1024791"/>
              <a:chExt cx="2376264" cy="1224136"/>
            </a:xfrm>
          </p:grpSpPr>
          <p:sp>
            <p:nvSpPr>
              <p:cNvPr id="4" name="矩形 3">
                <a:hlinkClick r:id="rId3" action="ppaction://hlinksldjump"/>
              </p:cNvPr>
              <p:cNvSpPr/>
              <p:nvPr/>
            </p:nvSpPr>
            <p:spPr>
              <a:xfrm>
                <a:off x="4392047" y="102479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008519"/>
                  </a:gs>
                  <a:gs pos="100000">
                    <a:srgbClr val="00A324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58170" y="1729296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>
                <a:hlinkClick r:id="rId3" action="ppaction://hlinksldjump"/>
              </p:cNvPr>
              <p:cNvSpPr txBox="1"/>
              <p:nvPr/>
            </p:nvSpPr>
            <p:spPr>
              <a:xfrm>
                <a:off x="4540144" y="122524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灵感来源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6" name="Picture 5" descr="C:\Users\Nir\Desktop\未标题-1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66" y="1308975"/>
              <a:ext cx="1028230" cy="841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/>
          <p:cNvGrpSpPr/>
          <p:nvPr/>
        </p:nvGrpSpPr>
        <p:grpSpPr>
          <a:xfrm>
            <a:off x="1142977" y="1000114"/>
            <a:ext cx="2286015" cy="1409099"/>
            <a:chOff x="1140663" y="971350"/>
            <a:chExt cx="2288333" cy="1409099"/>
          </a:xfrm>
        </p:grpSpPr>
        <p:grpSp>
          <p:nvGrpSpPr>
            <p:cNvPr id="22" name="组合 21"/>
            <p:cNvGrpSpPr/>
            <p:nvPr/>
          </p:nvGrpSpPr>
          <p:grpSpPr>
            <a:xfrm>
              <a:off x="1140663" y="971350"/>
              <a:ext cx="2288333" cy="1409099"/>
              <a:chOff x="3824140" y="857290"/>
              <a:chExt cx="1575792" cy="1224136"/>
            </a:xfrm>
          </p:grpSpPr>
          <p:sp>
            <p:nvSpPr>
              <p:cNvPr id="6" name="矩形 5">
                <a:hlinkClick r:id="rId3" action="ppaction://hlinksldjump"/>
              </p:cNvPr>
              <p:cNvSpPr/>
              <p:nvPr/>
            </p:nvSpPr>
            <p:spPr>
              <a:xfrm>
                <a:off x="3824140" y="857290"/>
                <a:ext cx="1575792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5232AF"/>
                  </a:gs>
                  <a:gs pos="100000">
                    <a:srgbClr val="613FB4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14444" y="1068461"/>
                <a:ext cx="854692" cy="614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01</a:t>
                </a:r>
              </a:p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市场分析</a:t>
                </a: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7" name="Picture 4" descr="C:\Users\Nir\Desktop\未标题-1.png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223" y="1291260"/>
              <a:ext cx="727129" cy="7692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/>
          <p:cNvGrpSpPr/>
          <p:nvPr/>
        </p:nvGrpSpPr>
        <p:grpSpPr>
          <a:xfrm>
            <a:off x="1142976" y="2786064"/>
            <a:ext cx="2477320" cy="1365384"/>
            <a:chOff x="1142976" y="2786064"/>
            <a:chExt cx="2477320" cy="1365384"/>
          </a:xfrm>
        </p:grpSpPr>
        <p:grpSp>
          <p:nvGrpSpPr>
            <p:cNvPr id="14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2" name="矩形 11">
                <a:hlinkClick r:id="rId3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030" name="Picture 6" descr="C:\Users\Nir\Desktop\未标题-1.png">
                <a:hlinkClick r:id="rId3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9058" y="2786064"/>
            <a:ext cx="3043659" cy="1370112"/>
            <a:chOff x="4071934" y="2857502"/>
            <a:chExt cx="3043659" cy="1370112"/>
          </a:xfrm>
        </p:grpSpPr>
        <p:grpSp>
          <p:nvGrpSpPr>
            <p:cNvPr id="34" name="组合 33"/>
            <p:cNvGrpSpPr/>
            <p:nvPr/>
          </p:nvGrpSpPr>
          <p:grpSpPr>
            <a:xfrm>
              <a:off x="4071934" y="2857502"/>
              <a:ext cx="3043659" cy="1370112"/>
              <a:chOff x="4028671" y="2857822"/>
              <a:chExt cx="3043659" cy="1370112"/>
            </a:xfrm>
          </p:grpSpPr>
          <p:sp>
            <p:nvSpPr>
              <p:cNvPr id="10" name="矩形 9">
                <a:hlinkClick r:id="" action="ppaction://noaction"/>
              </p:cNvPr>
              <p:cNvSpPr/>
              <p:nvPr/>
            </p:nvSpPr>
            <p:spPr>
              <a:xfrm>
                <a:off x="4028671" y="2857822"/>
                <a:ext cx="3043659" cy="1370112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43570" y="3571882"/>
                <a:ext cx="507368" cy="447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04</a:t>
                </a:r>
              </a:p>
            </p:txBody>
          </p:sp>
          <p:pic>
            <p:nvPicPr>
              <p:cNvPr id="1035" name="Picture 11" descr="C:\Users\Nir\Desktop\未标题-1.png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023" y="3025822"/>
                <a:ext cx="862902" cy="941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文本框 1"/>
            <p:cNvSpPr txBox="1"/>
            <p:nvPr/>
          </p:nvSpPr>
          <p:spPr>
            <a:xfrm>
              <a:off x="5500694" y="3075806"/>
              <a:ext cx="1346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29388" y="1000114"/>
            <a:ext cx="1839836" cy="1413555"/>
            <a:chOff x="467544" y="2180260"/>
            <a:chExt cx="1593294" cy="1224136"/>
          </a:xfrm>
        </p:grpSpPr>
        <p:sp>
          <p:nvSpPr>
            <p:cNvPr id="62" name="矩形 61">
              <a:hlinkClick r:id="" action="ppaction://noaction"/>
            </p:cNvPr>
            <p:cNvSpPr/>
            <p:nvPr/>
          </p:nvSpPr>
          <p:spPr>
            <a:xfrm>
              <a:off x="467544" y="2180260"/>
              <a:ext cx="1593294" cy="1224136"/>
            </a:xfrm>
            <a:prstGeom prst="rect">
              <a:avLst/>
            </a:prstGeom>
            <a:gradFill flip="none" rotWithShape="1">
              <a:gsLst>
                <a:gs pos="0">
                  <a:srgbClr val="2276EA"/>
                </a:gs>
                <a:gs pos="100000">
                  <a:srgbClr val="2C90F4">
                    <a:alpha val="84706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3" name="Picture 8" descr="C:\Users\Nir\Desktop\未标题-1.png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656" y="2303990"/>
              <a:ext cx="592188" cy="6264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33"/>
            <p:cNvSpPr txBox="1"/>
            <p:nvPr/>
          </p:nvSpPr>
          <p:spPr>
            <a:xfrm>
              <a:off x="715005" y="2489586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  <p:sp>
          <p:nvSpPr>
            <p:cNvPr id="65" name="TextBox 34"/>
            <p:cNvSpPr txBox="1"/>
            <p:nvPr/>
          </p:nvSpPr>
          <p:spPr>
            <a:xfrm>
              <a:off x="776870" y="2984507"/>
              <a:ext cx="1270478" cy="3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成员与展望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429520" y="4500576"/>
            <a:ext cx="121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TvT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49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49542" y="2252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附近活动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4" y="142858"/>
            <a:ext cx="2383670" cy="430613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7158" y="285734"/>
            <a:ext cx="2477320" cy="1365384"/>
            <a:chOff x="1142976" y="2786064"/>
            <a:chExt cx="2477320" cy="1365384"/>
          </a:xfrm>
        </p:grpSpPr>
        <p:grpSp>
          <p:nvGrpSpPr>
            <p:cNvPr id="13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142858"/>
            <a:ext cx="2571768" cy="4286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7402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49542" y="2252768"/>
            <a:ext cx="15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活动详细信息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22" y="205293"/>
            <a:ext cx="2795989" cy="46599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0034" y="285734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07383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0272" y="2104568"/>
            <a:ext cx="132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开始活动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04" y="434115"/>
            <a:ext cx="2579965" cy="429994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6012160" y="2427734"/>
            <a:ext cx="129614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00034" y="357172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56686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54331" y="2181426"/>
            <a:ext cx="132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开始活动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79" y="431270"/>
            <a:ext cx="2487987" cy="4146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47" y="423986"/>
            <a:ext cx="2492359" cy="41539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85720" y="285734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5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5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99317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54331" y="2181426"/>
            <a:ext cx="132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开始活动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96" y="190712"/>
            <a:ext cx="2786636" cy="464439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71472" y="285734"/>
            <a:ext cx="2477320" cy="1365384"/>
            <a:chOff x="1142976" y="2786064"/>
            <a:chExt cx="2477320" cy="1365384"/>
          </a:xfrm>
        </p:grpSpPr>
        <p:grpSp>
          <p:nvGrpSpPr>
            <p:cNvPr id="10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44016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22323" y="27784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搜索好友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35" y="367544"/>
            <a:ext cx="2790941" cy="463828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2680327" y="3147814"/>
            <a:ext cx="1315609" cy="122413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00034" y="357172"/>
            <a:ext cx="2477320" cy="1365384"/>
            <a:chOff x="1142976" y="2786064"/>
            <a:chExt cx="2477320" cy="1365384"/>
          </a:xfrm>
        </p:grpSpPr>
        <p:grpSp>
          <p:nvGrpSpPr>
            <p:cNvPr id="13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38826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3846" y="1781602"/>
            <a:ext cx="2630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点击按钮发送“</a:t>
            </a:r>
            <a:r>
              <a:rPr lang="en-US" altLang="zh-CN" dirty="0">
                <a:solidFill>
                  <a:schemeClr val="bg1"/>
                </a:solidFill>
              </a:rPr>
              <a:t>7|</a:t>
            </a:r>
            <a:r>
              <a:rPr lang="zh-CN" altLang="zh-CN" dirty="0">
                <a:solidFill>
                  <a:schemeClr val="bg1"/>
                </a:solidFill>
              </a:rPr>
              <a:t>”</a:t>
            </a:r>
            <a:r>
              <a:rPr lang="en-US" altLang="zh-CN" dirty="0">
                <a:solidFill>
                  <a:schemeClr val="bg1"/>
                </a:solidFill>
              </a:rPr>
              <a:t>+string</a:t>
            </a:r>
            <a:r>
              <a:rPr lang="zh-CN" altLang="zh-CN" dirty="0">
                <a:solidFill>
                  <a:schemeClr val="bg1"/>
                </a:solidFill>
              </a:rPr>
              <a:t>（经度，纬度）。服务器获取经纬度计算距离，类似</a:t>
            </a:r>
            <a:r>
              <a:rPr lang="en-US" altLang="zh-CN" dirty="0">
                <a:solidFill>
                  <a:schemeClr val="bg1"/>
                </a:solidFill>
              </a:rPr>
              <a:t>5.2</a:t>
            </a:r>
            <a:r>
              <a:rPr lang="zh-CN" altLang="zh-CN" dirty="0">
                <a:solidFill>
                  <a:schemeClr val="bg1"/>
                </a:solidFill>
              </a:rPr>
              <a:t>搜索活动。服务器发送类似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。设置添加好友按钮，向服务器发送“</a:t>
            </a:r>
            <a:r>
              <a:rPr lang="en-US" altLang="zh-CN" dirty="0">
                <a:solidFill>
                  <a:schemeClr val="bg1"/>
                </a:solidFill>
              </a:rPr>
              <a:t>8|</a:t>
            </a:r>
            <a:r>
              <a:rPr lang="zh-CN" altLang="zh-CN" dirty="0">
                <a:solidFill>
                  <a:schemeClr val="bg1"/>
                </a:solidFill>
              </a:rPr>
              <a:t>”</a:t>
            </a:r>
            <a:r>
              <a:rPr lang="en-US" altLang="zh-CN" dirty="0">
                <a:solidFill>
                  <a:schemeClr val="bg1"/>
                </a:solidFill>
              </a:rPr>
              <a:t>+string</a:t>
            </a:r>
            <a:r>
              <a:rPr lang="zh-CN" altLang="zh-CN" dirty="0">
                <a:solidFill>
                  <a:schemeClr val="bg1"/>
                </a:solidFill>
              </a:rPr>
              <a:t>（好友</a:t>
            </a:r>
            <a:r>
              <a:rPr lang="en-US" altLang="zh-CN" dirty="0">
                <a:solidFill>
                  <a:schemeClr val="bg1"/>
                </a:solidFill>
              </a:rPr>
              <a:t>name</a:t>
            </a:r>
            <a:r>
              <a:rPr lang="zh-CN" altLang="zh-CN" dirty="0">
                <a:solidFill>
                  <a:schemeClr val="bg1"/>
                </a:solidFill>
              </a:rPr>
              <a:t>）。服务器返回</a:t>
            </a:r>
            <a:r>
              <a:rPr lang="en-US" altLang="zh-CN" dirty="0">
                <a:solidFill>
                  <a:schemeClr val="bg1"/>
                </a:solidFill>
              </a:rPr>
              <a:t>string</a:t>
            </a:r>
            <a:r>
              <a:rPr lang="zh-CN" altLang="zh-CN" dirty="0">
                <a:solidFill>
                  <a:schemeClr val="bg1"/>
                </a:solidFill>
              </a:rPr>
              <a:t>（好友添加成功）。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23" y="357172"/>
            <a:ext cx="2366023" cy="39433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00034" y="285734"/>
            <a:ext cx="2477320" cy="1365384"/>
            <a:chOff x="1142976" y="2786065"/>
            <a:chExt cx="2477320" cy="1365384"/>
          </a:xfrm>
        </p:grpSpPr>
        <p:grpSp>
          <p:nvGrpSpPr>
            <p:cNvPr id="13" name="组合 13"/>
            <p:cNvGrpSpPr/>
            <p:nvPr/>
          </p:nvGrpSpPr>
          <p:grpSpPr>
            <a:xfrm>
              <a:off x="1142976" y="2786065"/>
              <a:ext cx="2476728" cy="1365384"/>
              <a:chOff x="1481242" y="3058372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2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0" y="428610"/>
            <a:ext cx="2326504" cy="3877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6282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1868" y="207902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好友</a:t>
            </a:r>
            <a:r>
              <a:rPr lang="zh-CN" altLang="en-US" dirty="0" smtClean="0">
                <a:solidFill>
                  <a:srgbClr val="00B0F0"/>
                </a:solidFill>
              </a:rPr>
              <a:t>信息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43" y="575389"/>
            <a:ext cx="2579965" cy="429994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0034" y="357172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77520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1868" y="2079029"/>
            <a:ext cx="132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好友排行</a:t>
            </a:r>
            <a:r>
              <a:rPr lang="zh-CN" altLang="en-US" dirty="0" smtClean="0">
                <a:solidFill>
                  <a:srgbClr val="00B0F0"/>
                </a:solidFill>
              </a:rPr>
              <a:t>榜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07" y="434115"/>
            <a:ext cx="2587233" cy="43120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71472" y="285734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2931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6230" y="2000291"/>
            <a:ext cx="132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活动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8" y="498921"/>
            <a:ext cx="2395804" cy="3993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7" y="498921"/>
            <a:ext cx="2383587" cy="397264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28596" y="428610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5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5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06144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9" y="195486"/>
            <a:ext cx="2259674" cy="1338813"/>
            <a:chOff x="2933318" y="857290"/>
            <a:chExt cx="1575792" cy="1224136"/>
          </a:xfrm>
        </p:grpSpPr>
        <p:sp>
          <p:nvSpPr>
            <p:cNvPr id="6" name="矩形 5">
              <a:hlinkClick r:id="rId3" action="ppaction://hlinksldjump"/>
            </p:cNvPr>
            <p:cNvSpPr/>
            <p:nvPr/>
          </p:nvSpPr>
          <p:spPr>
            <a:xfrm>
              <a:off x="2933318" y="857290"/>
              <a:ext cx="1575792" cy="1224136"/>
            </a:xfrm>
            <a:prstGeom prst="rect">
              <a:avLst/>
            </a:prstGeom>
            <a:gradFill flip="none" rotWithShape="1">
              <a:gsLst>
                <a:gs pos="0">
                  <a:srgbClr val="5232AF"/>
                </a:gs>
                <a:gs pos="100000">
                  <a:srgbClr val="613FB4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25"/>
            <p:cNvSpPr txBox="1"/>
            <p:nvPr/>
          </p:nvSpPr>
          <p:spPr>
            <a:xfrm>
              <a:off x="3586113" y="1092589"/>
              <a:ext cx="892311" cy="64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市场分析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Picture 4" descr="C:\Users\Nir\Desktop\未标题-1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4205"/>
            <a:ext cx="676076" cy="715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 rot="1567446">
            <a:off x="1462027" y="1731766"/>
            <a:ext cx="2421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世界卫生组织</a:t>
            </a:r>
            <a:r>
              <a:rPr lang="en-US" altLang="zh-CN" dirty="0">
                <a:solidFill>
                  <a:schemeClr val="bg1"/>
                </a:solidFill>
              </a:rPr>
              <a:t>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月份发布的最新简报指出，缺乏锻炼已经成为全球第四大</a:t>
            </a:r>
            <a:r>
              <a:rPr lang="zh-CN" altLang="zh-CN" sz="3600" dirty="0"/>
              <a:t>死亡</a:t>
            </a:r>
            <a:r>
              <a:rPr lang="zh-CN" altLang="zh-CN" dirty="0">
                <a:solidFill>
                  <a:schemeClr val="bg1"/>
                </a:solidFill>
              </a:rPr>
              <a:t>风险因素。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 rot="19506909">
            <a:off x="3686342" y="716592"/>
            <a:ext cx="21528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“体育锻炼让生命更有</a:t>
            </a:r>
            <a:r>
              <a:rPr lang="zh-CN" altLang="zh-CN" sz="2800" dirty="0">
                <a:solidFill>
                  <a:srgbClr val="FF0000"/>
                </a:solidFill>
              </a:rPr>
              <a:t>价值</a:t>
            </a:r>
            <a:r>
              <a:rPr lang="zh-CN" altLang="zh-CN" sz="2000" dirty="0">
                <a:solidFill>
                  <a:schemeClr val="bg1"/>
                </a:solidFill>
              </a:rPr>
              <a:t>”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 rot="20556587">
            <a:off x="5580112" y="2083044"/>
            <a:ext cx="178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没有锻炼场所</a:t>
            </a:r>
            <a:r>
              <a:rPr lang="zh-CN" altLang="zh-CN" dirty="0" smtClean="0">
                <a:solidFill>
                  <a:schemeClr val="bg1"/>
                </a:solidFill>
              </a:rPr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rot="1074290">
            <a:off x="4573722" y="3465694"/>
            <a:ext cx="339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缺乏坚持锻炼的</a:t>
            </a:r>
            <a:r>
              <a:rPr lang="zh-CN" altLang="en-US" sz="3600" dirty="0" smtClean="0">
                <a:solidFill>
                  <a:srgbClr val="7030A0"/>
                </a:solidFill>
              </a:rPr>
              <a:t>意志力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 rot="2177764">
            <a:off x="6044894" y="779912"/>
            <a:ext cx="30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一人锻炼太</a:t>
            </a:r>
            <a:r>
              <a:rPr lang="zh-CN" altLang="en-US" sz="2800" dirty="0" smtClean="0">
                <a:solidFill>
                  <a:srgbClr val="FFFF00"/>
                </a:solidFill>
              </a:rPr>
              <a:t>寂寞</a:t>
            </a:r>
            <a:r>
              <a:rPr lang="zh-CN" altLang="en-US" dirty="0" smtClean="0">
                <a:solidFill>
                  <a:schemeClr val="bg1"/>
                </a:solidFill>
              </a:rPr>
              <a:t>。。。</a:t>
            </a:r>
            <a:r>
              <a:rPr lang="zh-CN" altLang="zh-CN" dirty="0" smtClean="0">
                <a:solidFill>
                  <a:schemeClr val="bg1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196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43042" y="1841839"/>
            <a:ext cx="59479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</a:t>
            </a:r>
            <a:r>
              <a:rPr lang="zh-CN" alt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284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9502"/>
            <a:ext cx="3800232" cy="4577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16" y="483518"/>
            <a:ext cx="3576868" cy="273630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857752" y="3500444"/>
            <a:ext cx="2143140" cy="1436970"/>
            <a:chOff x="4071934" y="849028"/>
            <a:chExt cx="2376264" cy="1436970"/>
          </a:xfrm>
        </p:grpSpPr>
        <p:grpSp>
          <p:nvGrpSpPr>
            <p:cNvPr id="11" name="组合 12"/>
            <p:cNvGrpSpPr/>
            <p:nvPr/>
          </p:nvGrpSpPr>
          <p:grpSpPr>
            <a:xfrm>
              <a:off x="4071934" y="849028"/>
              <a:ext cx="2376264" cy="1436970"/>
              <a:chOff x="4392047" y="1024791"/>
              <a:chExt cx="2376264" cy="1224136"/>
            </a:xfrm>
          </p:grpSpPr>
          <p:sp>
            <p:nvSpPr>
              <p:cNvPr id="13" name="矩形 12">
                <a:hlinkClick r:id="rId5" action="ppaction://hlinksldjump"/>
              </p:cNvPr>
              <p:cNvSpPr/>
              <p:nvPr/>
            </p:nvSpPr>
            <p:spPr>
              <a:xfrm>
                <a:off x="4392047" y="102479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008519"/>
                  </a:gs>
                  <a:gs pos="100000">
                    <a:srgbClr val="00A324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58170" y="1729296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14">
                <a:hlinkClick r:id="rId5" action="ppaction://hlinksldjump"/>
              </p:cNvPr>
              <p:cNvSpPr txBox="1"/>
              <p:nvPr/>
            </p:nvSpPr>
            <p:spPr>
              <a:xfrm>
                <a:off x="4540144" y="122524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灵感来源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2" name="Picture 5" descr="C:\Users\Nir\Desktop\未标题-1.png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66" y="1308975"/>
              <a:ext cx="1028230" cy="841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5164401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5720" y="3500444"/>
            <a:ext cx="2143140" cy="1436970"/>
            <a:chOff x="4071934" y="849028"/>
            <a:chExt cx="2376264" cy="1436970"/>
          </a:xfrm>
        </p:grpSpPr>
        <p:grpSp>
          <p:nvGrpSpPr>
            <p:cNvPr id="15" name="组合 12"/>
            <p:cNvGrpSpPr/>
            <p:nvPr/>
          </p:nvGrpSpPr>
          <p:grpSpPr>
            <a:xfrm>
              <a:off x="4071934" y="849028"/>
              <a:ext cx="2376264" cy="1436970"/>
              <a:chOff x="4392047" y="1024791"/>
              <a:chExt cx="2376264" cy="1224136"/>
            </a:xfrm>
          </p:grpSpPr>
          <p:sp>
            <p:nvSpPr>
              <p:cNvPr id="17" name="矩形 16">
                <a:hlinkClick r:id="rId2" action="ppaction://hlinksldjump"/>
              </p:cNvPr>
              <p:cNvSpPr/>
              <p:nvPr/>
            </p:nvSpPr>
            <p:spPr>
              <a:xfrm>
                <a:off x="4392047" y="102479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008519"/>
                  </a:gs>
                  <a:gs pos="100000">
                    <a:srgbClr val="00A324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58170" y="1729296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>
                <a:hlinkClick r:id="rId2" action="ppaction://hlinksldjump"/>
              </p:cNvPr>
              <p:cNvSpPr txBox="1"/>
              <p:nvPr/>
            </p:nvSpPr>
            <p:spPr>
              <a:xfrm>
                <a:off x="4540144" y="122524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灵感来源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6" name="Picture 5" descr="C:\Users\Nir\Desktop\未标题-1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66" y="1308975"/>
              <a:ext cx="1028230" cy="841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矩形 2">
            <a:hlinkClick r:id="rId5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6456">
            <a:off x="783084" y="426599"/>
            <a:ext cx="3133725" cy="2095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368">
            <a:off x="5940152" y="411510"/>
            <a:ext cx="2438400" cy="2686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91" y="1939719"/>
            <a:ext cx="4762500" cy="3067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20589646">
            <a:off x="880216" y="1784977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少年哟，该锻炼了！！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2875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2842098" y="3053662"/>
            <a:ext cx="1080120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89970" y="26843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发起活动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35" y="367544"/>
            <a:ext cx="2790941" cy="463828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28596" y="357172"/>
            <a:ext cx="2477320" cy="1365384"/>
            <a:chOff x="1142976" y="2786064"/>
            <a:chExt cx="2477320" cy="1365384"/>
          </a:xfrm>
        </p:grpSpPr>
        <p:grpSp>
          <p:nvGrpSpPr>
            <p:cNvPr id="18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20" name="矩形 19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21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77849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995686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经度纬度通过按钮跳转到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Choose Position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界面，返回经度纬度的数值。用户输入活动名称，活动地点介绍，邀请好友（暂时不实现）。点击提交向服务器发送“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5|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+string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（用户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，活动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，经度，纬度，活动地点介绍）。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22" y="272501"/>
            <a:ext cx="2816349" cy="46939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0034" y="285734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22929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49542" y="2252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选择地点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40" y="339502"/>
            <a:ext cx="2664296" cy="44404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28596" y="357172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5" name="矩形 14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6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0175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9970" y="26843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搜索活动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35" y="367544"/>
            <a:ext cx="2790941" cy="463828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2771801" y="2931790"/>
            <a:ext cx="2016223" cy="5040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57158" y="285734"/>
            <a:ext cx="2477320" cy="1365384"/>
            <a:chOff x="1142976" y="2786064"/>
            <a:chExt cx="2477320" cy="1365384"/>
          </a:xfrm>
        </p:grpSpPr>
        <p:grpSp>
          <p:nvGrpSpPr>
            <p:cNvPr id="13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60225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8239774" y="4587974"/>
            <a:ext cx="792088" cy="411510"/>
          </a:xfrm>
          <a:prstGeom prst="rect">
            <a:avLst/>
          </a:prstGeom>
          <a:solidFill>
            <a:srgbClr val="A61A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24576" y="2252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搜索活动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86" y="362374"/>
            <a:ext cx="2713494" cy="451363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28596" y="357172"/>
            <a:ext cx="2477320" cy="1365384"/>
            <a:chOff x="1142976" y="2786064"/>
            <a:chExt cx="2477320" cy="1365384"/>
          </a:xfrm>
        </p:grpSpPr>
        <p:grpSp>
          <p:nvGrpSpPr>
            <p:cNvPr id="11" name="组合 13"/>
            <p:cNvGrpSpPr/>
            <p:nvPr/>
          </p:nvGrpSpPr>
          <p:grpSpPr>
            <a:xfrm>
              <a:off x="1142976" y="2786064"/>
              <a:ext cx="2476728" cy="1365384"/>
              <a:chOff x="1481242" y="3058371"/>
              <a:chExt cx="2376264" cy="1224136"/>
            </a:xfrm>
          </p:grpSpPr>
          <p:sp>
            <p:nvSpPr>
              <p:cNvPr id="16" name="矩形 15">
                <a:hlinkClick r:id="rId4" action="ppaction://hlinksldjump"/>
              </p:cNvPr>
              <p:cNvSpPr/>
              <p:nvPr/>
            </p:nvSpPr>
            <p:spPr>
              <a:xfrm>
                <a:off x="1481242" y="3058371"/>
                <a:ext cx="2376264" cy="1224136"/>
              </a:xfrm>
              <a:prstGeom prst="rect">
                <a:avLst/>
              </a:prstGeom>
              <a:gradFill flip="none" rotWithShape="1">
                <a:gsLst>
                  <a:gs pos="0">
                    <a:srgbClr val="A61A40"/>
                  </a:gs>
                  <a:gs pos="100000">
                    <a:srgbClr val="BF1B4D">
                      <a:alpha val="84706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  <p:pic>
            <p:nvPicPr>
              <p:cNvPr id="17" name="Picture 6" descr="C:\Users\Nir\Desktop\未标题-1.png">
                <a:hlinkClick r:id="rId4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5897" y="3261161"/>
                <a:ext cx="795338" cy="84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131840" y="325176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4643" y="3533279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34"/>
            <p:cNvSpPr txBox="1"/>
            <p:nvPr/>
          </p:nvSpPr>
          <p:spPr>
            <a:xfrm>
              <a:off x="2285984" y="3500444"/>
              <a:ext cx="1334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82608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320</Words>
  <Application>Microsoft Office PowerPoint</Application>
  <PresentationFormat>全屏显示(16:9)</PresentationFormat>
  <Paragraphs>107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曹荣禹</cp:lastModifiedBy>
  <cp:revision>48</cp:revision>
  <dcterms:created xsi:type="dcterms:W3CDTF">2012-07-25T13:40:17Z</dcterms:created>
  <dcterms:modified xsi:type="dcterms:W3CDTF">2014-03-30T13:48:02Z</dcterms:modified>
</cp:coreProperties>
</file>