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2" r:id="rId2"/>
    <p:sldId id="290" r:id="rId3"/>
    <p:sldId id="291" r:id="rId4"/>
    <p:sldId id="292" r:id="rId5"/>
    <p:sldId id="299" r:id="rId6"/>
    <p:sldId id="300" r:id="rId7"/>
    <p:sldId id="294" r:id="rId8"/>
    <p:sldId id="298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77321" autoAdjust="0"/>
  </p:normalViewPr>
  <p:slideViewPr>
    <p:cSldViewPr snapToGrid="0" snapToObjects="1">
      <p:cViewPr varScale="1">
        <p:scale>
          <a:sx n="94" d="100"/>
          <a:sy n="94" d="100"/>
        </p:scale>
        <p:origin x="143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12/9/2018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731 –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/>
          </a:bodyPr>
          <a:lstStyle/>
          <a:p>
            <a:r>
              <a:rPr lang="en-US" sz="2400" dirty="0"/>
              <a:t>Regression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410BA3-A24B-4C5D-A52E-704F7330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032"/>
            <a:ext cx="9144000" cy="56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0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37600" cy="410920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XGBoost</a:t>
            </a:r>
            <a:r>
              <a:rPr lang="en-US" sz="2000" dirty="0">
                <a:solidFill>
                  <a:schemeClr val="tx1"/>
                </a:solidFill>
              </a:rPr>
              <a:t> gave highest accuracy on Models with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Forests gave highest accuracy on Models without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Roadblocks : Memory error/Runs forever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mutual_info_regression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Support Vector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Kernal</a:t>
            </a:r>
            <a:r>
              <a:rPr lang="en-US" sz="1600" dirty="0">
                <a:solidFill>
                  <a:schemeClr val="tx1"/>
                </a:solidFill>
              </a:rPr>
              <a:t> Ridge Regression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Gaussian Process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Future 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Experimenting more with Neural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 a </a:t>
            </a:r>
            <a:r>
              <a:rPr lang="en-US" sz="1600">
                <a:solidFill>
                  <a:schemeClr val="tx1"/>
                </a:solidFill>
              </a:rPr>
              <a:t>two layer </a:t>
            </a:r>
            <a:r>
              <a:rPr lang="en-US" sz="1600" dirty="0">
                <a:solidFill>
                  <a:schemeClr val="tx1"/>
                </a:solidFill>
              </a:rPr>
              <a:t>prediction model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 </a:t>
            </a:r>
            <a:r>
              <a:rPr lang="en-US" sz="1400" dirty="0" err="1">
                <a:solidFill>
                  <a:schemeClr val="tx1"/>
                </a:solidFill>
              </a:rPr>
              <a:t>trip_distance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trip_duration</a:t>
            </a:r>
            <a:r>
              <a:rPr lang="en-US" sz="1400" dirty="0">
                <a:solidFill>
                  <a:schemeClr val="tx1"/>
                </a:solidFill>
              </a:rPr>
              <a:t>, use them to predict </a:t>
            </a:r>
            <a:r>
              <a:rPr lang="en-US" sz="1400" dirty="0" err="1">
                <a:solidFill>
                  <a:schemeClr val="tx1"/>
                </a:solidFill>
              </a:rPr>
              <a:t>fare_amount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Pre-Regression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1693286"/>
            <a:ext cx="8822267" cy="42559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Clean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Outliers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 Selection using </a:t>
            </a:r>
            <a:r>
              <a:rPr lang="en-US" sz="2000" dirty="0" err="1">
                <a:solidFill>
                  <a:srgbClr val="000000"/>
                </a:solidFill>
              </a:rPr>
              <a:t>fregressor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Shuffle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Normalize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Combination of Different features to feed into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sklearn.feature_selection</a:t>
            </a:r>
            <a:r>
              <a:rPr lang="en-US" sz="2000" dirty="0">
                <a:solidFill>
                  <a:srgbClr val="000000"/>
                </a:solidFill>
              </a:rPr>
              <a:t> module used for feature selection to improve estimators accuracy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correlation between each regressor and target is computed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SelectKBest</a:t>
            </a:r>
            <a:r>
              <a:rPr lang="en-US" sz="2000" dirty="0">
                <a:solidFill>
                  <a:srgbClr val="000000"/>
                </a:solidFill>
              </a:rPr>
              <a:t> selects features according to the k highest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It can be seen as a preprocessing step to an estimator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target is ‘</a:t>
            </a:r>
            <a:r>
              <a:rPr lang="en-US" sz="2000" dirty="0" err="1">
                <a:solidFill>
                  <a:srgbClr val="000000"/>
                </a:solidFill>
              </a:rPr>
              <a:t>fare_amount</a:t>
            </a:r>
            <a:r>
              <a:rPr lang="en-US" sz="2000" dirty="0">
                <a:solidFill>
                  <a:srgbClr val="000000"/>
                </a:solidFill>
              </a:rPr>
              <a:t>’, other features are regressors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3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...Feature Selection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91A43-7B8A-4DE2-B3C6-81F87233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1557298"/>
            <a:ext cx="8088923" cy="44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2"/>
            <a:ext cx="7772400" cy="1089240"/>
          </a:xfrm>
        </p:spPr>
        <p:txBody>
          <a:bodyPr/>
          <a:lstStyle/>
          <a:p>
            <a:r>
              <a:rPr lang="en-US" dirty="0"/>
              <a:t>The Beginning – Elastic Net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E9269-03C1-48AC-BCC9-B3805D6F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531"/>
            <a:ext cx="9144000" cy="49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89" y="1693285"/>
            <a:ext cx="8760178" cy="4233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Top 3 features made the most impact!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lower scores does not add much to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with very low scores sometimes reduces accuracy of the regressor!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Training so many models breaks your computer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78" y="1693285"/>
            <a:ext cx="8771466" cy="43011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Major Models for </a:t>
            </a:r>
            <a:r>
              <a:rPr lang="en-US" sz="2000" dirty="0" err="1">
                <a:solidFill>
                  <a:schemeClr val="tx1"/>
                </a:solidFill>
              </a:rPr>
              <a:t>fare_amount</a:t>
            </a:r>
            <a:r>
              <a:rPr lang="en-US" sz="2000" dirty="0">
                <a:solidFill>
                  <a:schemeClr val="tx1"/>
                </a:solidFill>
              </a:rPr>
              <a:t>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M1: Regression with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M2: Regression without Feature Engineering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M3: Hybrid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Model_1 = {'</a:t>
            </a:r>
            <a:r>
              <a:rPr lang="en-US" sz="2000" dirty="0" err="1">
                <a:solidFill>
                  <a:schemeClr val="tx1"/>
                </a:solidFill>
              </a:rPr>
              <a:t>trip_distance','trip_duration','airport</a:t>
            </a:r>
            <a:r>
              <a:rPr lang="en-US" sz="2000" dirty="0">
                <a:solidFill>
                  <a:schemeClr val="tx1"/>
                </a:solidFill>
              </a:rPr>
              <a:t>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Model_2 = {'RatecodeID','payment_type','DOLocationID','trip_type','passenger_count','PULocationID','hour','day','weekend_Trip','month’}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Model_3 = {'trip_distance','airport','RatecodeID','payment_type','DOLocationID','trip_type','passenger_count','PULocationID','hour','day’}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291"/>
            <a:ext cx="7772400" cy="1476007"/>
          </a:xfrm>
        </p:spPr>
        <p:txBody>
          <a:bodyPr/>
          <a:lstStyle/>
          <a:p>
            <a:r>
              <a:rPr lang="en-US" dirty="0"/>
              <a:t>Scoring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</p:spPr>
            <p:txBody>
              <a:bodyPr>
                <a:normAutofit fontScale="92500" lnSpcReduction="10000"/>
              </a:bodyPr>
              <a:lstStyle/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Problem: Classifying a prediction as Accurate or Inaccurate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Calculating Accuracy: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['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𝑑𝑖𝑓𝑓𝑒𝑟𝑒𝑛𝑐𝑒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'] &lt; 1].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𝑠h𝑎𝑝𝑒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den>
                      </m:f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 algn="l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Training Set ≈ 2 M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Testing Set ≈ 22k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5778" y="1693285"/>
                <a:ext cx="8771466" cy="4301115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6FE4A-CB02-40DE-A6F6-61798DC6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26" y="2124756"/>
            <a:ext cx="5667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1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B13D-9F99-42AF-9C67-1274375D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114"/>
            <a:ext cx="9144000" cy="56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0816"/>
      </p:ext>
    </p:extLst>
  </p:cSld>
  <p:clrMapOvr>
    <a:masterClrMapping/>
  </p:clrMapOvr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2396</TotalTime>
  <Words>335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宋体</vt:lpstr>
      <vt:lpstr>Arial</vt:lpstr>
      <vt:lpstr>Calibri</vt:lpstr>
      <vt:lpstr>Cambria Math</vt:lpstr>
      <vt:lpstr>fulltemplate_curve</vt:lpstr>
      <vt:lpstr>EECS 731 – Data Science</vt:lpstr>
      <vt:lpstr>Pre-Regression</vt:lpstr>
      <vt:lpstr>Feature Selection</vt:lpstr>
      <vt:lpstr>...Feature Selection</vt:lpstr>
      <vt:lpstr>The Beginning – Elastic Net</vt:lpstr>
      <vt:lpstr>Takeaways</vt:lpstr>
      <vt:lpstr>Regression</vt:lpstr>
      <vt:lpstr>Scoring the Model</vt:lpstr>
      <vt:lpstr>PowerPoint Presentation</vt:lpstr>
      <vt:lpstr>PowerPoint Presentation</vt:lpstr>
      <vt:lpstr>Conclusion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386</cp:revision>
  <dcterms:created xsi:type="dcterms:W3CDTF">2016-04-30T11:09:58Z</dcterms:created>
  <dcterms:modified xsi:type="dcterms:W3CDTF">2018-12-10T03:00:03Z</dcterms:modified>
</cp:coreProperties>
</file>