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 snapToGrid="0" snapToObjects="1">
      <p:cViewPr>
        <p:scale>
          <a:sx n="111" d="100"/>
          <a:sy n="111" d="100"/>
        </p:scale>
        <p:origin x="-157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BB01-E4AC-8B4E-999F-A18272F1913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538C3-F1DB-1445-99BB-4A7EB645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en-US" baseline="0" dirty="0" smtClean="0"/>
              <a:t> source : https://</a:t>
            </a:r>
            <a:r>
              <a:rPr lang="en-US" baseline="0" dirty="0" err="1" smtClean="0"/>
              <a:t>data.cityofnewyork.us</a:t>
            </a:r>
            <a:r>
              <a:rPr lang="en-US" baseline="0" dirty="0" smtClean="0"/>
              <a:t>/Transportation/2017-Green-Taxi-Trip-Data/5gj9-2kzx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538C3-F1DB-1445-99BB-4A7EB6453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E848-8208-5B4E-B4D1-C0C79F85EC4F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3D02-0D62-1447-8C55-885C627C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Crazy Taxi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NYC Green Taxi Fare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980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420"/>
            <a:ext cx="6096000" cy="25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 from Visualizations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2512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 wise fare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Highest: March 17</a:t>
                      </a:r>
                      <a:r>
                        <a:rPr lang="en-US" baseline="0" dirty="0" smtClean="0"/>
                        <a:t> | Lowest: December 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wise fare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Highest: Friday | Lowest : Sunday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 wise</a:t>
                      </a:r>
                      <a:r>
                        <a:rPr lang="en-US" baseline="0" dirty="0" smtClean="0"/>
                        <a:t> trip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Highest: March</a:t>
                      </a:r>
                      <a:r>
                        <a:rPr lang="en-US" baseline="0" dirty="0" smtClean="0"/>
                        <a:t> | Lowest: November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wise trip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Highest: Friday | Lowest:</a:t>
                      </a:r>
                      <a:r>
                        <a:rPr lang="en-US" baseline="0" dirty="0" smtClean="0"/>
                        <a:t> Sunday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10 zone</a:t>
                      </a:r>
                      <a:r>
                        <a:rPr lang="en-US" baseline="0" dirty="0" smtClean="0"/>
                        <a:t>s based on trip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Highest </a:t>
                      </a:r>
                      <a:r>
                        <a:rPr lang="en-US" dirty="0" smtClean="0"/>
                        <a:t>: East Harlem North, Manhattan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Borough wise trip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Highest:</a:t>
                      </a:r>
                      <a:r>
                        <a:rPr lang="en-US" baseline="0" dirty="0" smtClean="0"/>
                        <a:t> Brooklyn | Lowest : Staten Island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Exploratory Analysis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Key interpretations with visualizations</a:t>
            </a:r>
          </a:p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NYC Green Taxi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the “</a:t>
            </a:r>
            <a:r>
              <a:rPr lang="en-US" b="1" dirty="0" err="1" smtClean="0"/>
              <a:t>Boro</a:t>
            </a:r>
            <a:r>
              <a:rPr lang="en-US" b="1" dirty="0" smtClean="0"/>
              <a:t> Taxi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Five Borough Taxi Plan (Bronx, Brooklyn, Queens, Manhattan, Staten Island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Drop anywhere but pickup only from above zones!</a:t>
            </a:r>
          </a:p>
          <a:p>
            <a:r>
              <a:rPr lang="en-US" dirty="0" smtClean="0"/>
              <a:t>Can be street hail or Dispatch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98892"/>
            <a:ext cx="4038600" cy="46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Analysis</a:t>
            </a:r>
            <a:br>
              <a:rPr lang="en-US" dirty="0" smtClean="0"/>
            </a:br>
            <a:r>
              <a:rPr lang="en-US" sz="3100" dirty="0" smtClean="0"/>
              <a:t>(Data Cleaning, Visualizations &amp; Feature Engineering)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274"/>
          </a:xfrm>
        </p:spPr>
        <p:txBody>
          <a:bodyPr/>
          <a:lstStyle/>
          <a:p>
            <a:r>
              <a:rPr lang="en-US" dirty="0" smtClean="0"/>
              <a:t>About the dataset : 11.7 M rows, 19 columns</a:t>
            </a:r>
          </a:p>
          <a:p>
            <a:r>
              <a:rPr lang="en-US" dirty="0"/>
              <a:t>We used </a:t>
            </a:r>
            <a:r>
              <a:rPr lang="en-US" i="1" dirty="0" smtClean="0"/>
              <a:t>pickle file </a:t>
            </a:r>
            <a:r>
              <a:rPr lang="en-US" dirty="0"/>
              <a:t>in the source data to reduce the loading time from 8</a:t>
            </a:r>
            <a:r>
              <a:rPr lang="en-US" dirty="0" smtClean="0"/>
              <a:t> minutes </a:t>
            </a:r>
            <a:r>
              <a:rPr lang="en-US" dirty="0"/>
              <a:t>to &lt; 1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We also got an opportunity to explore AWS Machine learning module and S3 data storage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4" y="4791341"/>
            <a:ext cx="2769085" cy="1449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432" y="4791341"/>
            <a:ext cx="1802816" cy="16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8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(Factors affecting taxi fare)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distance</a:t>
            </a:r>
          </a:p>
          <a:p>
            <a:r>
              <a:rPr lang="en-US" dirty="0" smtClean="0"/>
              <a:t>Time of travel</a:t>
            </a:r>
          </a:p>
          <a:p>
            <a:r>
              <a:rPr lang="en-US" dirty="0" smtClean="0"/>
              <a:t>Day of travel (Weekday </a:t>
            </a:r>
            <a:r>
              <a:rPr lang="en-US" dirty="0" err="1" smtClean="0"/>
              <a:t>vs</a:t>
            </a:r>
            <a:r>
              <a:rPr lang="en-US" dirty="0" smtClean="0"/>
              <a:t> Weekend)</a:t>
            </a:r>
          </a:p>
          <a:p>
            <a:r>
              <a:rPr lang="en-US" dirty="0" smtClean="0"/>
              <a:t>Weather conditions</a:t>
            </a:r>
          </a:p>
          <a:p>
            <a:r>
              <a:rPr lang="en-US" dirty="0" smtClean="0"/>
              <a:t>Airport/Non-airport trip</a:t>
            </a:r>
          </a:p>
          <a:p>
            <a:r>
              <a:rPr lang="en-US" dirty="0" smtClean="0"/>
              <a:t>Pickup/Drop-off location</a:t>
            </a:r>
          </a:p>
        </p:txBody>
      </p:sp>
    </p:spTree>
    <p:extLst>
      <p:ext uri="{BB962C8B-B14F-4D97-AF65-F5344CB8AC3E}">
        <p14:creationId xmlns:p14="http://schemas.microsoft.com/office/powerpoint/2010/main" val="23186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Dropped rows</a:t>
            </a:r>
          </a:p>
          <a:p>
            <a:pPr marL="0" indent="0">
              <a:buNone/>
            </a:pPr>
            <a:r>
              <a:rPr lang="en-US" dirty="0" smtClean="0"/>
              <a:t>-  Negative fares &lt;&lt; Add Plot&gt;&gt;</a:t>
            </a:r>
          </a:p>
          <a:p>
            <a:pPr>
              <a:buFontTx/>
              <a:buChar char="-"/>
            </a:pPr>
            <a:r>
              <a:rPr lang="en-US" dirty="0" smtClean="0"/>
              <a:t>Drop off time before the pickup time</a:t>
            </a:r>
          </a:p>
          <a:p>
            <a:pPr>
              <a:buFontTx/>
              <a:buChar char="-"/>
            </a:pPr>
            <a:r>
              <a:rPr lang="en-US" dirty="0" smtClean="0"/>
              <a:t>Negative trip distance</a:t>
            </a:r>
          </a:p>
          <a:p>
            <a:pPr>
              <a:buFontTx/>
              <a:buChar char="-"/>
            </a:pPr>
            <a:r>
              <a:rPr lang="en-US" dirty="0" smtClean="0"/>
              <a:t>Passenger count &lt; 0</a:t>
            </a:r>
          </a:p>
          <a:p>
            <a:pPr>
              <a:buFontTx/>
              <a:buChar char="-"/>
            </a:pPr>
            <a:r>
              <a:rPr lang="en-US" dirty="0" smtClean="0"/>
              <a:t>Toll amount &gt; $500 </a:t>
            </a:r>
          </a:p>
          <a:p>
            <a:pPr>
              <a:buFontTx/>
              <a:buChar char="-"/>
            </a:pPr>
            <a:r>
              <a:rPr lang="en-US" dirty="0" smtClean="0"/>
              <a:t>Custom total </a:t>
            </a:r>
            <a:r>
              <a:rPr lang="en-US" dirty="0" smtClean="0"/>
              <a:t>&lt; $0 or &gt; $1000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7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Duration (in minutes)</a:t>
            </a:r>
          </a:p>
          <a:p>
            <a:r>
              <a:rPr lang="en-US" dirty="0" smtClean="0"/>
              <a:t>Day/Month/Hour of pickup</a:t>
            </a:r>
          </a:p>
          <a:p>
            <a:r>
              <a:rPr lang="en-US" dirty="0" smtClean="0"/>
              <a:t>Custom Total (as the total was calculated incorrectly in few cases)</a:t>
            </a:r>
          </a:p>
          <a:p>
            <a:r>
              <a:rPr lang="en-US" dirty="0" smtClean="0"/>
              <a:t>Weekend Flag (0 </a:t>
            </a:r>
            <a:r>
              <a:rPr lang="mr-IN" dirty="0" smtClean="0"/>
              <a:t>–</a:t>
            </a:r>
            <a:r>
              <a:rPr lang="en-US" dirty="0" smtClean="0"/>
              <a:t>weekday, 1- weekend)</a:t>
            </a:r>
          </a:p>
          <a:p>
            <a:r>
              <a:rPr lang="en-US" dirty="0" smtClean="0"/>
              <a:t>Airport Flag (0- Non-airport, 1 </a:t>
            </a:r>
            <a:r>
              <a:rPr lang="mr-IN" dirty="0" smtClean="0"/>
              <a:t>–</a:t>
            </a:r>
            <a:r>
              <a:rPr lang="en-US" dirty="0" smtClean="0"/>
              <a:t> Airport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Dataset with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price per mile for different </a:t>
            </a:r>
            <a:r>
              <a:rPr lang="en-US" dirty="0" smtClean="0"/>
              <a:t>distances for </a:t>
            </a:r>
            <a:r>
              <a:rPr lang="en-US" dirty="0"/>
              <a:t>different trip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Month wise fare plot</a:t>
            </a:r>
          </a:p>
          <a:p>
            <a:r>
              <a:rPr lang="en-US" dirty="0" smtClean="0"/>
              <a:t>Day wise fare plot</a:t>
            </a:r>
          </a:p>
          <a:p>
            <a:r>
              <a:rPr lang="en-US" dirty="0" smtClean="0"/>
              <a:t>Month wise trip count</a:t>
            </a:r>
          </a:p>
          <a:p>
            <a:r>
              <a:rPr lang="en-US" dirty="0" smtClean="0"/>
              <a:t>Day wise trip count</a:t>
            </a:r>
          </a:p>
          <a:p>
            <a:r>
              <a:rPr lang="en-US" dirty="0" smtClean="0"/>
              <a:t>Top 10 zones based on trip count</a:t>
            </a:r>
          </a:p>
          <a:p>
            <a:r>
              <a:rPr lang="en-US" dirty="0" smtClean="0"/>
              <a:t>Borough wise trip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377</Words>
  <Application>Microsoft Macintosh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Crazy Taxi</vt:lpstr>
      <vt:lpstr>Outline</vt:lpstr>
      <vt:lpstr>Background – NYC Green Taxi </vt:lpstr>
      <vt:lpstr>Goal </vt:lpstr>
      <vt:lpstr>Exploratory Analysis (Data Cleaning, Visualizations &amp; Feature Engineering)</vt:lpstr>
      <vt:lpstr>Hypothesis  (Factors affecting taxi fare)</vt:lpstr>
      <vt:lpstr>Data Preprocessing </vt:lpstr>
      <vt:lpstr>Feature Engineering</vt:lpstr>
      <vt:lpstr>Exploring Dataset with Visualizations</vt:lpstr>
      <vt:lpstr>Interpretations from Visualizations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Crazy Taxi</dc:title>
  <dc:creator>Shruti Goel</dc:creator>
  <cp:lastModifiedBy>Shruti Goel</cp:lastModifiedBy>
  <cp:revision>48</cp:revision>
  <dcterms:created xsi:type="dcterms:W3CDTF">2018-12-09T00:36:22Z</dcterms:created>
  <dcterms:modified xsi:type="dcterms:W3CDTF">2018-12-10T02:15:21Z</dcterms:modified>
</cp:coreProperties>
</file>