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83CD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94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 rot="0">
            <a:off x="4061460" y="2390140"/>
            <a:ext cx="1537970" cy="1443990"/>
            <a:chOff x="7430" y="4263"/>
            <a:chExt cx="2422" cy="2274"/>
          </a:xfrm>
        </p:grpSpPr>
        <p:sp>
          <p:nvSpPr>
            <p:cNvPr id="9" name="矩形 8"/>
            <p:cNvSpPr/>
            <p:nvPr/>
          </p:nvSpPr>
          <p:spPr>
            <a:xfrm>
              <a:off x="7430" y="4263"/>
              <a:ext cx="2423" cy="22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 rot="5400000">
              <a:off x="7689" y="4568"/>
              <a:ext cx="1906" cy="1664"/>
            </a:xfrm>
            <a:custGeom>
              <a:avLst/>
              <a:gdLst>
                <a:gd name="adj" fmla="val 25000"/>
                <a:gd name="vf" fmla="val 115470"/>
                <a:gd name="maxAdj" fmla="*/ 50000 w ss"/>
                <a:gd name="a" fmla="pin 0 adj maxAdj"/>
                <a:gd name="shd2" fmla="*/ hd2 vf 100000"/>
                <a:gd name="x1" fmla="*/ ss a 100000"/>
                <a:gd name="x2" fmla="+- r 0 x1"/>
                <a:gd name="dy1" fmla="sin shd2 3600000"/>
                <a:gd name="y1" fmla="+- vc 0 dy1"/>
                <a:gd name="y2" fmla="+- vc dy1 0"/>
                <a:gd name="q1" fmla="*/ maxAdj -1 2"/>
                <a:gd name="q2" fmla="+- a q1 0"/>
                <a:gd name="q3" fmla="?: q2 4 2"/>
                <a:gd name="q4" fmla="?: q2 3 2"/>
                <a:gd name="q5" fmla="?: q2 q1 0"/>
                <a:gd name="q6" fmla="+/ a q5 q1"/>
                <a:gd name="q7" fmla="*/ q6 q4 -1"/>
                <a:gd name="q8" fmla="+- q3 q7 0"/>
                <a:gd name="il" fmla="*/ w q8 24"/>
                <a:gd name="it" fmla="*/ h q8 24"/>
                <a:gd name="ir" fmla="+- r 0 il"/>
                <a:gd name="ib" fmla="+- b 0 it"/>
              </a:gdLst>
              <a:ahLst/>
              <a:cxnLst>
                <a:cxn ang="0">
                  <a:pos x="r" y="vc"/>
                </a:cxn>
                <a:cxn ang="cd4">
                  <a:pos x="x2" y="y2"/>
                </a:cxn>
                <a:cxn ang="cd4">
                  <a:pos x="x1" y="y2"/>
                </a:cxn>
                <a:cxn ang="cd2">
                  <a:pos x="l" y="vc"/>
                </a:cxn>
                <a:cxn ang="3">
                  <a:pos x="x1" y="y1"/>
                </a:cxn>
                <a:cxn ang="3">
                  <a:pos x="x2" y="y1"/>
                </a:cxn>
              </a:cxnLst>
              <a:rect l="l" t="t" r="r" b="b"/>
              <a:pathLst>
                <a:path w="1906" h="1664">
                  <a:moveTo>
                    <a:pt x="744" y="548"/>
                  </a:moveTo>
                  <a:cubicBezTo>
                    <a:pt x="775" y="548"/>
                    <a:pt x="803" y="556"/>
                    <a:pt x="829" y="573"/>
                  </a:cubicBezTo>
                  <a:cubicBezTo>
                    <a:pt x="855" y="590"/>
                    <a:pt x="874" y="614"/>
                    <a:pt x="886" y="646"/>
                  </a:cubicBezTo>
                  <a:cubicBezTo>
                    <a:pt x="898" y="679"/>
                    <a:pt x="904" y="723"/>
                    <a:pt x="904" y="780"/>
                  </a:cubicBezTo>
                  <a:lnTo>
                    <a:pt x="904" y="1049"/>
                  </a:lnTo>
                  <a:lnTo>
                    <a:pt x="591" y="1049"/>
                  </a:lnTo>
                  <a:lnTo>
                    <a:pt x="591" y="750"/>
                  </a:lnTo>
                  <a:cubicBezTo>
                    <a:pt x="591" y="680"/>
                    <a:pt x="605" y="629"/>
                    <a:pt x="634" y="597"/>
                  </a:cubicBezTo>
                  <a:cubicBezTo>
                    <a:pt x="663" y="564"/>
                    <a:pt x="699" y="548"/>
                    <a:pt x="744" y="548"/>
                  </a:cubicBezTo>
                  <a:close/>
                  <a:moveTo>
                    <a:pt x="1432" y="343"/>
                  </a:moveTo>
                  <a:lnTo>
                    <a:pt x="1174" y="506"/>
                  </a:lnTo>
                  <a:cubicBezTo>
                    <a:pt x="1124" y="539"/>
                    <a:pt x="1082" y="573"/>
                    <a:pt x="1049" y="610"/>
                  </a:cubicBezTo>
                  <a:cubicBezTo>
                    <a:pt x="1033" y="627"/>
                    <a:pt x="1017" y="652"/>
                    <a:pt x="1002" y="685"/>
                  </a:cubicBezTo>
                  <a:cubicBezTo>
                    <a:pt x="989" y="594"/>
                    <a:pt x="960" y="527"/>
                    <a:pt x="914" y="484"/>
                  </a:cubicBezTo>
                  <a:cubicBezTo>
                    <a:pt x="868" y="441"/>
                    <a:pt x="811" y="419"/>
                    <a:pt x="744" y="419"/>
                  </a:cubicBezTo>
                  <a:cubicBezTo>
                    <a:pt x="692" y="419"/>
                    <a:pt x="645" y="432"/>
                    <a:pt x="602" y="458"/>
                  </a:cubicBezTo>
                  <a:cubicBezTo>
                    <a:pt x="559" y="484"/>
                    <a:pt x="529" y="519"/>
                    <a:pt x="512" y="563"/>
                  </a:cubicBezTo>
                  <a:cubicBezTo>
                    <a:pt x="495" y="607"/>
                    <a:pt x="487" y="671"/>
                    <a:pt x="487" y="755"/>
                  </a:cubicBezTo>
                  <a:lnTo>
                    <a:pt x="487" y="1174"/>
                  </a:lnTo>
                  <a:lnTo>
                    <a:pt x="1432" y="1174"/>
                  </a:lnTo>
                  <a:lnTo>
                    <a:pt x="1432" y="1049"/>
                  </a:lnTo>
                  <a:lnTo>
                    <a:pt x="1012" y="1049"/>
                  </a:lnTo>
                  <a:lnTo>
                    <a:pt x="1012" y="904"/>
                  </a:lnTo>
                  <a:cubicBezTo>
                    <a:pt x="1012" y="872"/>
                    <a:pt x="1013" y="849"/>
                    <a:pt x="1016" y="834"/>
                  </a:cubicBezTo>
                  <a:cubicBezTo>
                    <a:pt x="1021" y="815"/>
                    <a:pt x="1029" y="796"/>
                    <a:pt x="1041" y="777"/>
                  </a:cubicBezTo>
                  <a:cubicBezTo>
                    <a:pt x="1053" y="759"/>
                    <a:pt x="1075" y="738"/>
                    <a:pt x="1105" y="714"/>
                  </a:cubicBezTo>
                  <a:cubicBezTo>
                    <a:pt x="1135" y="690"/>
                    <a:pt x="1178" y="660"/>
                    <a:pt x="1235" y="624"/>
                  </a:cubicBezTo>
                  <a:lnTo>
                    <a:pt x="1432" y="499"/>
                  </a:lnTo>
                  <a:lnTo>
                    <a:pt x="1432" y="343"/>
                  </a:lnTo>
                  <a:close/>
                  <a:moveTo>
                    <a:pt x="416" y="0"/>
                  </a:moveTo>
                  <a:lnTo>
                    <a:pt x="1490" y="0"/>
                  </a:lnTo>
                  <a:lnTo>
                    <a:pt x="1906" y="832"/>
                  </a:lnTo>
                  <a:lnTo>
                    <a:pt x="1490" y="1664"/>
                  </a:lnTo>
                  <a:lnTo>
                    <a:pt x="416" y="1664"/>
                  </a:lnTo>
                  <a:lnTo>
                    <a:pt x="0" y="832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0E83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4" name="任意多边形 3"/>
          <p:cNvSpPr/>
          <p:nvPr/>
        </p:nvSpPr>
        <p:spPr>
          <a:xfrm rot="5400000">
            <a:off x="6997065" y="2583815"/>
            <a:ext cx="1210310" cy="1056640"/>
          </a:xfrm>
          <a:custGeom>
            <a:avLst/>
            <a:gdLst>
              <a:gd name="adj" fmla="val 25000"/>
              <a:gd name="vf" fmla="val 115470"/>
              <a:gd name="maxAdj" fmla="*/ 50000 w ss"/>
              <a:gd name="a" fmla="pin 0 adj maxAdj"/>
              <a:gd name="shd2" fmla="*/ hd2 vf 100000"/>
              <a:gd name="x1" fmla="*/ ss a 100000"/>
              <a:gd name="x2" fmla="+- r 0 x1"/>
              <a:gd name="dy1" fmla="sin shd2 3600000"/>
              <a:gd name="y1" fmla="+- vc 0 dy1"/>
              <a:gd name="y2" fmla="+- vc dy1 0"/>
              <a:gd name="q1" fmla="*/ maxAdj -1 2"/>
              <a:gd name="q2" fmla="+- a q1 0"/>
              <a:gd name="q3" fmla="?: q2 4 2"/>
              <a:gd name="q4" fmla="?: q2 3 2"/>
              <a:gd name="q5" fmla="?: q2 q1 0"/>
              <a:gd name="q6" fmla="+/ a q5 q1"/>
              <a:gd name="q7" fmla="*/ q6 q4 -1"/>
              <a:gd name="q8" fmla="+- q3 q7 0"/>
              <a:gd name="il" fmla="*/ w q8 24"/>
              <a:gd name="it" fmla="*/ h q8 24"/>
              <a:gd name="ir" fmla="+- r 0 il"/>
              <a:gd name="ib" fmla="+- b 0 it"/>
            </a:gdLst>
            <a:ahLst/>
            <a:cxnLst>
              <a:cxn ang="0">
                <a:pos x="r" y="vc"/>
              </a:cxn>
              <a:cxn ang="cd4">
                <a:pos x="x2" y="y2"/>
              </a:cxn>
              <a:cxn ang="cd4">
                <a:pos x="x1" y="y2"/>
              </a:cxn>
              <a:cxn ang="cd2">
                <a:pos x="l" y="vc"/>
              </a:cxn>
              <a:cxn ang="3">
                <a:pos x="x1" y="y1"/>
              </a:cxn>
              <a:cxn ang="3">
                <a:pos x="x2" y="y1"/>
              </a:cxn>
            </a:cxnLst>
            <a:rect l="l" t="t" r="r" b="b"/>
            <a:pathLst>
              <a:path w="1906" h="1664">
                <a:moveTo>
                  <a:pt x="744" y="548"/>
                </a:moveTo>
                <a:cubicBezTo>
                  <a:pt x="775" y="548"/>
                  <a:pt x="803" y="556"/>
                  <a:pt x="829" y="573"/>
                </a:cubicBezTo>
                <a:cubicBezTo>
                  <a:pt x="855" y="590"/>
                  <a:pt x="874" y="614"/>
                  <a:pt x="886" y="646"/>
                </a:cubicBezTo>
                <a:cubicBezTo>
                  <a:pt x="898" y="679"/>
                  <a:pt x="904" y="723"/>
                  <a:pt x="904" y="780"/>
                </a:cubicBezTo>
                <a:lnTo>
                  <a:pt x="904" y="1049"/>
                </a:lnTo>
                <a:lnTo>
                  <a:pt x="591" y="1049"/>
                </a:lnTo>
                <a:lnTo>
                  <a:pt x="591" y="750"/>
                </a:lnTo>
                <a:cubicBezTo>
                  <a:pt x="591" y="680"/>
                  <a:pt x="605" y="629"/>
                  <a:pt x="634" y="597"/>
                </a:cubicBezTo>
                <a:cubicBezTo>
                  <a:pt x="663" y="564"/>
                  <a:pt x="699" y="548"/>
                  <a:pt x="744" y="548"/>
                </a:cubicBezTo>
                <a:close/>
                <a:moveTo>
                  <a:pt x="1432" y="343"/>
                </a:moveTo>
                <a:lnTo>
                  <a:pt x="1174" y="506"/>
                </a:lnTo>
                <a:cubicBezTo>
                  <a:pt x="1124" y="539"/>
                  <a:pt x="1082" y="573"/>
                  <a:pt x="1049" y="610"/>
                </a:cubicBezTo>
                <a:cubicBezTo>
                  <a:pt x="1033" y="627"/>
                  <a:pt x="1017" y="652"/>
                  <a:pt x="1002" y="685"/>
                </a:cubicBezTo>
                <a:cubicBezTo>
                  <a:pt x="989" y="594"/>
                  <a:pt x="960" y="527"/>
                  <a:pt x="914" y="484"/>
                </a:cubicBezTo>
                <a:cubicBezTo>
                  <a:pt x="868" y="441"/>
                  <a:pt x="811" y="419"/>
                  <a:pt x="744" y="419"/>
                </a:cubicBezTo>
                <a:cubicBezTo>
                  <a:pt x="692" y="419"/>
                  <a:pt x="645" y="432"/>
                  <a:pt x="602" y="458"/>
                </a:cubicBezTo>
                <a:cubicBezTo>
                  <a:pt x="559" y="484"/>
                  <a:pt x="529" y="519"/>
                  <a:pt x="512" y="563"/>
                </a:cubicBezTo>
                <a:cubicBezTo>
                  <a:pt x="495" y="607"/>
                  <a:pt x="487" y="671"/>
                  <a:pt x="487" y="755"/>
                </a:cubicBezTo>
                <a:lnTo>
                  <a:pt x="487" y="1174"/>
                </a:lnTo>
                <a:lnTo>
                  <a:pt x="1432" y="1174"/>
                </a:lnTo>
                <a:lnTo>
                  <a:pt x="1432" y="1049"/>
                </a:lnTo>
                <a:lnTo>
                  <a:pt x="1012" y="1049"/>
                </a:lnTo>
                <a:lnTo>
                  <a:pt x="1012" y="904"/>
                </a:lnTo>
                <a:cubicBezTo>
                  <a:pt x="1012" y="872"/>
                  <a:pt x="1013" y="849"/>
                  <a:pt x="1016" y="834"/>
                </a:cubicBezTo>
                <a:cubicBezTo>
                  <a:pt x="1021" y="815"/>
                  <a:pt x="1029" y="796"/>
                  <a:pt x="1041" y="777"/>
                </a:cubicBezTo>
                <a:cubicBezTo>
                  <a:pt x="1053" y="759"/>
                  <a:pt x="1075" y="738"/>
                  <a:pt x="1105" y="714"/>
                </a:cubicBezTo>
                <a:cubicBezTo>
                  <a:pt x="1135" y="690"/>
                  <a:pt x="1178" y="660"/>
                  <a:pt x="1235" y="624"/>
                </a:cubicBezTo>
                <a:lnTo>
                  <a:pt x="1432" y="499"/>
                </a:lnTo>
                <a:lnTo>
                  <a:pt x="1432" y="343"/>
                </a:lnTo>
                <a:close/>
                <a:moveTo>
                  <a:pt x="416" y="0"/>
                </a:moveTo>
                <a:lnTo>
                  <a:pt x="1490" y="0"/>
                </a:lnTo>
                <a:lnTo>
                  <a:pt x="1906" y="832"/>
                </a:lnTo>
                <a:lnTo>
                  <a:pt x="1490" y="1664"/>
                </a:lnTo>
                <a:lnTo>
                  <a:pt x="416" y="1664"/>
                </a:lnTo>
                <a:lnTo>
                  <a:pt x="0" y="832"/>
                </a:lnTo>
                <a:lnTo>
                  <a:pt x="416" y="0"/>
                </a:lnTo>
                <a:close/>
              </a:path>
            </a:pathLst>
          </a:custGeom>
          <a:solidFill>
            <a:srgbClr val="0E83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67505" y="410019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带透明边距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167880" y="41001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纯图片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演示</Application>
  <PresentationFormat>宽屏</PresentationFormat>
  <Paragraphs>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彳亍   ⸝⸝</cp:lastModifiedBy>
  <cp:revision>3</cp:revision>
  <dcterms:created xsi:type="dcterms:W3CDTF">2019-11-05T07:06:00Z</dcterms:created>
  <dcterms:modified xsi:type="dcterms:W3CDTF">2019-11-05T07:38:05Z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