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98968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149239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36703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creare un layout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di pagina per i post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di un blog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7481494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5853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prevede la creazione di un layout in HTML per una pagina adatta a contenere i post di un blog.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Andranno create le aree semantiche di struttura ed andrà impaginato il contenuto testuale seguente, utilizzando l’immagine del logo fornita nella </a:t>
            </a:r>
            <a:r>
              <a:rPr lang="it-IT"/>
              <a:t>cartella «assets».</a:t>
            </a: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E' consigliato progettare in anticipo la corretta assegnazione dei contenitori, raggruppando i blocchi di testo secondo un’analisi dei contenuti.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u="sng" dirty="0"/>
              <a:t>Titolo pagina</a:t>
            </a:r>
            <a:r>
              <a:rPr lang="it-IT" dirty="0"/>
              <a:t>: Sviluppo di una pagina web - Blog </a:t>
            </a:r>
            <a:r>
              <a:rPr lang="it-IT" dirty="0" err="1"/>
              <a:t>Epicode</a:t>
            </a: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u="sng" dirty="0"/>
              <a:t>Descrizione pagina</a:t>
            </a:r>
            <a:r>
              <a:rPr lang="it-IT" dirty="0"/>
              <a:t>: Primi passi operativi per creare un modello di pagina HTML per un post. Scopri come iniziare in modo facile.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Creazione di un layout per un post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28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4800" tIns="124800" rIns="124800" bIns="124800" numCol="1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u="sng" dirty="0"/>
              <a:t>Contenuti pagina</a:t>
            </a:r>
            <a:r>
              <a:rPr lang="it-IT" dirty="0"/>
              <a:t>: 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Logo (nella cartella assets/</a:t>
            </a:r>
            <a:r>
              <a:rPr lang="it-IT" dirty="0" err="1"/>
              <a:t>img</a:t>
            </a:r>
            <a:r>
              <a:rPr lang="it-IT" dirty="0"/>
              <a:t>/)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Epicode</a:t>
            </a:r>
            <a:r>
              <a:rPr lang="it-IT" dirty="0"/>
              <a:t> - Il blog dei developers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(inizio menù)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Home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Articoli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Job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(fine menù)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(titolo post)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Come creare un template per i post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di Mario Rossi - pubblicato il 25-10-2020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49116"/>
            <a:ext cx="2248951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Creazione di un layout per un post</a:t>
            </a:r>
          </a:p>
        </p:txBody>
      </p:sp>
    </p:spTree>
    <p:extLst>
      <p:ext uri="{BB962C8B-B14F-4D97-AF65-F5344CB8AC3E}">
        <p14:creationId xmlns:p14="http://schemas.microsoft.com/office/powerpoint/2010/main" val="32556616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757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4800" tIns="124800" rIns="124800" bIns="124800" numCol="1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(contenuto del post)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 prima cosa da fare è suddividere in blocchi logici la pagina, identificando le parti comuni da applicare a tutte le pagine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Le varie aree saranno quindi suddivise in: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Contenuti di intestazione del tag 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Contenuti centrali variabili del tag &lt;</a:t>
            </a:r>
            <a:r>
              <a:rPr lang="it-IT" dirty="0" err="1"/>
              <a:t>main</a:t>
            </a:r>
            <a:r>
              <a:rPr lang="it-IT" dirty="0"/>
              <a:t>&gt; (corpo principale)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Contenuti di fine pagina comuni, da inserire nel tag 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Formattazione del codice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testo dell'articolo dovrà essere formattato per identificare tutte le parti da selezionare con i CSS. Perciò i passi saranno: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Progettare su carta il markup finale, assegnando ad ogni specifico testo il tag appropriato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Scrivere l'HTML dai tag esterni a quelli interni e dall'alto verso il basso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Applicare gli stili CSS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L'applicazione di stili CSS è cresciuta negli anni fino a raggiungere la diffusione pressoché totale.</a:t>
            </a:r>
          </a:p>
        </p:txBody>
      </p:sp>
      <p:sp>
        <p:nvSpPr>
          <p:cNvPr id="5" name="Rettangolo 8">
            <a:extLst>
              <a:ext uri="{FF2B5EF4-FFF2-40B4-BE49-F238E27FC236}">
                <a16:creationId xmlns:a16="http://schemas.microsoft.com/office/drawing/2014/main" id="{C004AC00-2435-4EA5-9402-D7BE55B45256}"/>
              </a:ext>
            </a:extLst>
          </p:cNvPr>
          <p:cNvSpPr txBox="1"/>
          <p:nvPr/>
        </p:nvSpPr>
        <p:spPr>
          <a:xfrm>
            <a:off x="922152" y="749116"/>
            <a:ext cx="2248951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Creazione di un layout per un post</a:t>
            </a:r>
          </a:p>
        </p:txBody>
      </p:sp>
    </p:spTree>
    <p:extLst>
      <p:ext uri="{BB962C8B-B14F-4D97-AF65-F5344CB8AC3E}">
        <p14:creationId xmlns:p14="http://schemas.microsoft.com/office/powerpoint/2010/main" val="32107266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008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4800" tIns="124800" rIns="124800" bIns="124800" numCol="1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(tabella a 3 colonne)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Diffusione dei CSS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Anno	% di utilizzo	Supporto browsers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2000	20%	17%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2002	35%	22%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2004	45%	42%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2008	80%	51%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2012	100%	76%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Un test di validazione potrà essere fatto tramite il tool online -LINK ESTERNO- dedicato allo scopo. Una volta ottimizzato il tutto, avremo raggiunto il nostro obiettivo ed essere stati dei veri developers come loro: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- INSERIRE VIDEO YOUTUBE -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(fine contenuto post)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Vuoi rimanere aggiornato su altre novità del blog? Iscriviti alla nostra newsletter: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</a:t>
            </a:r>
            <a:r>
              <a:rPr lang="it-IT" dirty="0" err="1"/>
              <a:t>form</a:t>
            </a:r>
            <a:r>
              <a:rPr lang="it-IT" dirty="0"/>
              <a:t> newsletter)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inserisci l'email (campo input)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Iscriviti! (pulsante invio)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</p:txBody>
      </p:sp>
      <p:sp>
        <p:nvSpPr>
          <p:cNvPr id="5" name="Rettangolo 8">
            <a:extLst>
              <a:ext uri="{FF2B5EF4-FFF2-40B4-BE49-F238E27FC236}">
                <a16:creationId xmlns:a16="http://schemas.microsoft.com/office/drawing/2014/main" id="{FF77D3D0-7281-40B4-B8CD-22A9FCDD7C9B}"/>
              </a:ext>
            </a:extLst>
          </p:cNvPr>
          <p:cNvSpPr txBox="1"/>
          <p:nvPr/>
        </p:nvSpPr>
        <p:spPr>
          <a:xfrm>
            <a:off x="922152" y="749116"/>
            <a:ext cx="2248951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Creazione di un layout per un post</a:t>
            </a:r>
          </a:p>
        </p:txBody>
      </p:sp>
    </p:spTree>
    <p:extLst>
      <p:ext uri="{BB962C8B-B14F-4D97-AF65-F5344CB8AC3E}">
        <p14:creationId xmlns:p14="http://schemas.microsoft.com/office/powerpoint/2010/main" val="34141458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86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4800" tIns="124800" rIns="124800" bIns="124800" numCol="1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(area correlati)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Articoli correlati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Validare il codice HTML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Categoria: </a:t>
            </a:r>
            <a:r>
              <a:rPr lang="it-IT" dirty="0" err="1"/>
              <a:t>develop</a:t>
            </a: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Data: 18-9-2020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Correggere la sintassi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Categoria: </a:t>
            </a:r>
            <a:r>
              <a:rPr lang="it-IT" dirty="0" err="1"/>
              <a:t>develop</a:t>
            </a: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Data: 16-9-2020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Meno Kb nella pagina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Categoria: ottimizzazione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Data: 30-9-2020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(fine area correlati)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(copyright e info)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Blog </a:t>
            </a:r>
            <a:r>
              <a:rPr lang="it-IT" dirty="0" err="1"/>
              <a:t>Epicode</a:t>
            </a:r>
            <a:r>
              <a:rPr lang="it-IT" dirty="0"/>
              <a:t> ©2021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Testata online di Mario Rossi, registrata con prot. n.213/2018 - via Luigi Einaudi 2 - Milano. P.IVA 00112233. </a:t>
            </a:r>
            <a:r>
              <a:rPr lang="it-IT" dirty="0" err="1"/>
              <a:t>info@epicode.school</a:t>
            </a:r>
            <a:r>
              <a:rPr lang="it-IT" dirty="0"/>
              <a:t> -LINK EMAIL-</a:t>
            </a:r>
          </a:p>
        </p:txBody>
      </p:sp>
      <p:sp>
        <p:nvSpPr>
          <p:cNvPr id="5" name="Rettangolo 8">
            <a:extLst>
              <a:ext uri="{FF2B5EF4-FFF2-40B4-BE49-F238E27FC236}">
                <a16:creationId xmlns:a16="http://schemas.microsoft.com/office/drawing/2014/main" id="{D58F1136-029F-413B-B1A0-BFDCCB63189E}"/>
              </a:ext>
            </a:extLst>
          </p:cNvPr>
          <p:cNvSpPr txBox="1"/>
          <p:nvPr/>
        </p:nvSpPr>
        <p:spPr>
          <a:xfrm>
            <a:off x="922152" y="749116"/>
            <a:ext cx="2248951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Creazione di un layout per un post</a:t>
            </a:r>
          </a:p>
        </p:txBody>
      </p:sp>
    </p:spTree>
    <p:extLst>
      <p:ext uri="{BB962C8B-B14F-4D97-AF65-F5344CB8AC3E}">
        <p14:creationId xmlns:p14="http://schemas.microsoft.com/office/powerpoint/2010/main" val="10549917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Office PowerPoint</Application>
  <PresentationFormat>Personalizzato</PresentationFormat>
  <Paragraphs>127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9</cp:revision>
  <dcterms:modified xsi:type="dcterms:W3CDTF">2021-10-17T23:11:11Z</dcterms:modified>
</cp:coreProperties>
</file>