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285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27F1-7027-45CB-BBFD-FED8E495AC5F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DD34-B031-4F9D-A7D9-86069C9250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authenticate() function sends HTTP Basic credentials and checks the "/user" endpoint.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requests are authenticated by a cookie - standard Spring Security and browser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DD34-B031-4F9D-A7D9-86069C9250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DD34-B031-4F9D-A7D9-86069C9250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442AC-59BE-43E1-BAFD-8607D4A2BF04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EBF9-7755-4D4B-9ABC-B781857C4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blog/2015/01/12/spring-and-angular-js-a-secure-single-page-applic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.spring.io/spring-secur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.spring.io/spring-sess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loud.spring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Single-Page Application 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Spring Security and Angular JS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Single Page Application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637" y="2077244"/>
            <a:ext cx="73247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Compleletly</a:t>
            </a:r>
            <a:r>
              <a:rPr lang="en-US" b="1" dirty="0"/>
              <a:t> Minimal JavaScript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8212" y="2401094"/>
            <a:ext cx="72675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HTTP Basic Security</a:t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1000108"/>
            <a:ext cx="8472518" cy="5126055"/>
          </a:xfrm>
        </p:spPr>
        <p:txBody>
          <a:bodyPr/>
          <a:lstStyle/>
          <a:p>
            <a:pPr>
              <a:buNone/>
            </a:pPr>
            <a:r>
              <a:rPr lang="en-US" dirty="0"/>
              <a:t>With Spring Boot you get a secure application out of the box, but it is easy to customize for a custom user details store (e.g. directory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42910" y="278605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6929486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Sample with Authentication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1" y="1600200"/>
            <a:ext cx="61436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Spring Security: Login Form</a:t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00108"/>
            <a:ext cx="9572660" cy="5126055"/>
          </a:xfrm>
        </p:spPr>
        <p:txBody>
          <a:bodyPr/>
          <a:lstStyle/>
          <a:p>
            <a:r>
              <a:rPr lang="en-US" dirty="0"/>
              <a:t>To be able to add a login form to the app we need to make some HTML static resources accessible </a:t>
            </a:r>
            <a:r>
              <a:rPr lang="en-US" dirty="0" smtClean="0"/>
              <a:t>anonymously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71495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Client Side Login Form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7224" y="1071546"/>
            <a:ext cx="62103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5072074"/>
            <a:ext cx="89297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The authenticate() function sends HTTP Basic credentials and checks the "/user" endpoint.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Subsequent requests are authenticated by a cookie - standard Spring Security and browser </a:t>
            </a:r>
            <a:r>
              <a:rPr lang="en-US" sz="2000" dirty="0" err="1"/>
              <a:t>behaviour</a:t>
            </a:r>
            <a:endParaRPr 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One More Thing</a:t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US" dirty="0"/>
              <a:t>When the browser gets a 401 with "WWW-Authenticate: Basic …​" it pops up a dialog.</a:t>
            </a:r>
          </a:p>
          <a:p>
            <a:r>
              <a:rPr lang="en-US" dirty="0"/>
              <a:t>Spring Security sends that header unless it sees "X-Requested-With" in the request.</a:t>
            </a:r>
          </a:p>
          <a:p>
            <a:endParaRPr lang="zh-CN" alt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876"/>
            <a:ext cx="728667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Login Form Summary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6925" y="1781969"/>
            <a:ext cx="50101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Cross Site Request Forgery (CSRF)</a:t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and Angular JS have good support for CSRF protection</a:t>
            </a:r>
          </a:p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43248"/>
            <a:ext cx="91440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Spring Security for Angular "XSRF"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8215369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quick introduction to Spring Security, Spring Session, Angular JS</a:t>
            </a:r>
          </a:p>
          <a:p>
            <a:r>
              <a:rPr lang="en-US" dirty="0"/>
              <a:t>Focus on features to build secure, modern, single-page applications</a:t>
            </a:r>
          </a:p>
          <a:p>
            <a:r>
              <a:rPr lang="en-US" dirty="0"/>
              <a:t>High level view of sample apps presented in </a:t>
            </a:r>
            <a:r>
              <a:rPr lang="en-US" dirty="0">
                <a:hlinkClick r:id="rId2"/>
              </a:rPr>
              <a:t>blog series</a:t>
            </a:r>
            <a:endParaRPr lang="en-US" dirty="0"/>
          </a:p>
          <a:p>
            <a:r>
              <a:rPr lang="en-US" dirty="0"/>
              <a:t>More detailed look at some of the apps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Resource Server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2209" y="1600200"/>
            <a:ext cx="67195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Spring Session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00200"/>
            <a:ext cx="7786742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Gateway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50112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Externalize Authentication (SSO)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Push UI Below Gateway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900115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Resource Server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Full "Double" Sample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00115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Spring Security</a:t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Generic, Filter based solution for </a:t>
            </a:r>
            <a:r>
              <a:rPr lang="en-US" dirty="0" err="1"/>
              <a:t>Servlet</a:t>
            </a:r>
            <a:r>
              <a:rPr lang="en-US" dirty="0"/>
              <a:t> applications</a:t>
            </a:r>
          </a:p>
          <a:p>
            <a:r>
              <a:rPr lang="en-US" dirty="0"/>
              <a:t>Authentication (a.k.a. identity) and Authorization (a.k.a. access decisions)</a:t>
            </a:r>
          </a:p>
          <a:p>
            <a:r>
              <a:rPr lang="en-US" dirty="0"/>
              <a:t>OAuth2 module useful for SSO and token-based API authentication</a:t>
            </a:r>
          </a:p>
          <a:p>
            <a:r>
              <a:rPr lang="en-US" dirty="0"/>
              <a:t>lots of other features</a:t>
            </a:r>
          </a:p>
          <a:p>
            <a:r>
              <a:rPr lang="en-US" dirty="0">
                <a:hlinkClick r:id="rId2"/>
              </a:rPr>
              <a:t>http://projects.spring.io/spring-security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Angular JS</a:t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framework</a:t>
            </a:r>
          </a:p>
          <a:p>
            <a:r>
              <a:rPr lang="en-US" dirty="0"/>
              <a:t>"Magic" binding (dependency injection and MVC)</a:t>
            </a:r>
          </a:p>
          <a:p>
            <a:r>
              <a:rPr lang="en-US" dirty="0"/>
              <a:t>Has a lot of traction in the enterprise</a:t>
            </a:r>
          </a:p>
          <a:p>
            <a:r>
              <a:rPr lang="en-US" dirty="0"/>
              <a:t>Nothing about the architecture of the apps presented here requires Angular JS</a:t>
            </a:r>
          </a:p>
          <a:p>
            <a:r>
              <a:rPr lang="en-US" dirty="0"/>
              <a:t>Really basic usage in samples, but representative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Security Features in Modern </a:t>
            </a:r>
            <a:r>
              <a:rPr lang="en-US" b="1" dirty="0" err="1"/>
              <a:t>Browers</a:t>
            </a:r>
            <a:r>
              <a:rPr lang="en-US" b="1" dirty="0"/>
              <a:t/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Basic</a:t>
            </a:r>
          </a:p>
          <a:p>
            <a:r>
              <a:rPr lang="en-US" dirty="0"/>
              <a:t>X.509 authentication</a:t>
            </a:r>
          </a:p>
          <a:p>
            <a:r>
              <a:rPr lang="en-US" dirty="0"/>
              <a:t>Kerberos</a:t>
            </a:r>
          </a:p>
          <a:p>
            <a:r>
              <a:rPr lang="en-US" dirty="0"/>
              <a:t>Cookies</a:t>
            </a:r>
          </a:p>
          <a:p>
            <a:r>
              <a:rPr lang="en-US" dirty="0"/>
              <a:t>CORS (Common Origin Resource Sharing)</a:t>
            </a:r>
          </a:p>
          <a:p>
            <a:r>
              <a:rPr lang="en-US" dirty="0"/>
              <a:t>HSTS (HTTP Strict Transport Security)</a:t>
            </a:r>
          </a:p>
          <a:p>
            <a:r>
              <a:rPr lang="en-US" dirty="0"/>
              <a:t>CSP (Content Security Policy)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Spring Session</a:t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tied to Spring Security, but works well with it</a:t>
            </a:r>
          </a:p>
          <a:p>
            <a:r>
              <a:rPr lang="en-US" dirty="0"/>
              <a:t>Easy, declarative, distributed sessions</a:t>
            </a:r>
          </a:p>
          <a:p>
            <a:r>
              <a:rPr lang="en-US" dirty="0" err="1"/>
              <a:t>Redis</a:t>
            </a:r>
            <a:r>
              <a:rPr lang="en-US" dirty="0"/>
              <a:t> works out of the box, other </a:t>
            </a:r>
            <a:r>
              <a:rPr lang="en-US" dirty="0" err="1"/>
              <a:t>backends</a:t>
            </a:r>
            <a:r>
              <a:rPr lang="en-US" dirty="0"/>
              <a:t> easy to add</a:t>
            </a:r>
          </a:p>
          <a:p>
            <a:r>
              <a:rPr lang="en-US" dirty="0" err="1"/>
              <a:t>Servlet</a:t>
            </a:r>
            <a:r>
              <a:rPr lang="en-US" dirty="0"/>
              <a:t> Filter</a:t>
            </a:r>
          </a:p>
          <a:p>
            <a:r>
              <a:rPr lang="en-US" dirty="0">
                <a:hlinkClick r:id="rId2"/>
              </a:rPr>
              <a:t>http://projects.spring.io/spring-session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Spring Cloud</a:t>
            </a:r>
            <a:br>
              <a:rPr 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Toolbox for building distributed systems (a.k.a. </a:t>
            </a:r>
            <a:r>
              <a:rPr lang="en-US" dirty="0" err="1"/>
              <a:t>microservices</a:t>
            </a:r>
            <a:r>
              <a:rPr lang="en-US" dirty="0"/>
              <a:t>)</a:t>
            </a:r>
          </a:p>
          <a:p>
            <a:r>
              <a:rPr lang="en-US" dirty="0"/>
              <a:t>Most relevant pattern here is Gateway (a.k.a. reverse micro-proxy)</a:t>
            </a:r>
          </a:p>
          <a:p>
            <a:r>
              <a:rPr lang="en-US" dirty="0"/>
              <a:t>Also useful for configuration management, service discovery, load balancing, circuit breaker, etc.</a:t>
            </a:r>
          </a:p>
          <a:p>
            <a:r>
              <a:rPr lang="en-US" dirty="0">
                <a:hlinkClick r:id="rId2"/>
              </a:rPr>
              <a:t>http://cloud.spring.io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Overview of Sample Apps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6759" y="1600200"/>
            <a:ext cx="73304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Sample</a:t>
            </a:r>
            <a:br>
              <a:rPr lang="en-US" b="1" dirty="0"/>
            </a:b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3072" y="1600200"/>
            <a:ext cx="62378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370</Words>
  <Application>Microsoft Office PowerPoint</Application>
  <PresentationFormat>全屏显示(4:3)</PresentationFormat>
  <Paragraphs>68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A Single-Page Application  </vt:lpstr>
      <vt:lpstr>Agenda </vt:lpstr>
      <vt:lpstr>Spring Security </vt:lpstr>
      <vt:lpstr>Angular JS </vt:lpstr>
      <vt:lpstr>Security Features in Modern Browers </vt:lpstr>
      <vt:lpstr>Spring Session </vt:lpstr>
      <vt:lpstr>Spring Cloud </vt:lpstr>
      <vt:lpstr>Overview of Sample Apps </vt:lpstr>
      <vt:lpstr>Basic Sample </vt:lpstr>
      <vt:lpstr>A Single Page Application </vt:lpstr>
      <vt:lpstr>Compleletly Minimal JavaScript </vt:lpstr>
      <vt:lpstr>Add HTTP Basic Security </vt:lpstr>
      <vt:lpstr>Basic Sample with Authentication </vt:lpstr>
      <vt:lpstr>Spring Security: Login Form </vt:lpstr>
      <vt:lpstr>Client Side Login Form </vt:lpstr>
      <vt:lpstr>One More Thing </vt:lpstr>
      <vt:lpstr>Login Form Summary </vt:lpstr>
      <vt:lpstr>Cross Site Request Forgery (CSRF) </vt:lpstr>
      <vt:lpstr>Spring Security for Angular "XSRF" </vt:lpstr>
      <vt:lpstr>Add Resource Server </vt:lpstr>
      <vt:lpstr>Add Spring Session </vt:lpstr>
      <vt:lpstr>Add Gateway </vt:lpstr>
      <vt:lpstr>Externalize Authentication (SSO) </vt:lpstr>
      <vt:lpstr>Push UI Below Gateway </vt:lpstr>
      <vt:lpstr>Add Resource Server </vt:lpstr>
      <vt:lpstr>Full "Double" Sample 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Single-Page Application</dc:title>
  <dc:creator>hdys</dc:creator>
  <cp:lastModifiedBy>hdys</cp:lastModifiedBy>
  <cp:revision>5</cp:revision>
  <dcterms:created xsi:type="dcterms:W3CDTF">2015-03-18T01:48:16Z</dcterms:created>
  <dcterms:modified xsi:type="dcterms:W3CDTF">2015-03-18T02:29:01Z</dcterms:modified>
</cp:coreProperties>
</file>