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F5ED0"/>
    <a:srgbClr val="BA8BDD"/>
    <a:srgbClr val="E8D8F4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500" y="2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302C-A5BF-C6A4-E3CC-D463220F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C047-DF81-2203-CE68-F94777855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519A-2940-EBB9-2396-38FC612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1471-A890-8FB9-9D37-0226E56A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2A66-6A28-8AED-F465-74AC59A7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85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B36C-A746-9063-B60B-2B9C5F38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1E58F-41E3-3055-BE67-FAAC2D9D4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8F47A-E4E0-C566-E6BE-B8FD2DD9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5A0A6-3A59-2E56-FD2C-F0069F32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9B6A-425F-5B52-4052-A2A3140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3D334-5F8A-4303-9309-2EDAC445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75F1-307E-275A-819B-113CBA3E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DD5B-930D-406E-98EF-83F9DB17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87B5-1885-D349-12C8-70FE0E5F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E0AF-C181-CB46-F5EA-3345258B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D70C-C861-9108-8902-B458470E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8E3-C150-2CDE-45BF-0573E7E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F5E6-A291-89A9-924C-2DE12274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5CFC-FB42-1769-560C-3053730A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B03F-0473-CD2E-EA0A-9C1D6811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935F-637A-D908-EDE6-3182D926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AE7FC-8E4D-01FD-1B2B-0D44B4ED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98CB-2F6D-0889-66AD-5F32B201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703F-4B4F-CCE6-CF31-4AB23947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8636-4E7C-77E3-B7BB-6608CF6D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2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AB21-9476-A786-248B-22DCCFAF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3FB3-9A38-A766-9F00-C5AECF9EF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597C5-26EA-C6B6-D604-7846C614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73C1-8A3A-399E-7E1F-740459D1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ED1D-9C31-4A76-3933-2194DD17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E1E6B-F8A5-FAA0-4957-E29C0883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9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AC96-6F22-FEA5-DAD1-645D8058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5C000-059A-9E1D-FFEC-62D72553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29A5-B4C7-1BA9-1014-D792EEEA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728D8-F986-9625-B332-3A074227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211CF-8740-AD08-B35D-A79D1BEA7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49A62-2028-0F4E-3D32-77F356C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63C6B-A20E-684D-85AF-5FA5C49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B3895-CEEE-F961-B895-8FCD8A42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6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8B82-69D7-AA1A-438B-733512D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0A5E-3922-CA51-773A-E552DCE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E5086-7CDA-8A45-9652-BDAAD4C5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0277A-822B-DE1A-D55A-3C3C544F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96CEB-1A3E-3627-277E-5BA504BB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99FC0-EB3E-D42E-207C-717D3330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9CE39-4F66-0DCA-A2BE-200BFCB0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6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490B-42F1-553E-E851-7C7880B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317E-C03B-98A5-2EDB-A45EE6B8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FE33-DDBD-8282-383C-4E6216033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552D-42D1-1BE9-5682-9433EA66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C8EE1-9BB8-93AC-819E-02C1E266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7000-4F06-C450-9871-B3FBE604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4EEF-9FAE-D8A9-184F-97AC3B42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2AD3E-C35F-8A45-675C-B02E444C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5F26-3346-1A2B-AD78-F5279090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6740-0A5C-BA4D-351B-56F7D0D1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48B8-97C0-464C-E81F-DF36FFE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8882-0946-6022-3B0B-609F8302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C91E4-BD28-97AB-D023-59135AE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6A79-9338-5743-ADD5-4473319B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4190-3225-4EC9-2847-E5A61D5CC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7312-27CA-4907-8998-C4C82B0CEB4F}" type="datetimeFigureOut">
              <a:rPr lang="zh-CN" altLang="en-US" smtClean="0"/>
              <a:t>2022-10-20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C54-BF95-E4B4-4E87-D0E701FC2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1200-E279-AE0A-68D9-1492F248F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A31F-9526-4C1F-8CE7-8B6ECD79C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4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hyperlink" Target="https://document.online-convert.com/convert/svg-to-pdf" TargetMode="External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5" Type="http://schemas.openxmlformats.org/officeDocument/2006/relationships/image" Target="../media/image410.png"/><Relationship Id="rId15" Type="http://schemas.openxmlformats.org/officeDocument/2006/relationships/image" Target="../media/image1410.png"/><Relationship Id="rId10" Type="http://schemas.openxmlformats.org/officeDocument/2006/relationships/image" Target="../media/image91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6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5" Type="http://schemas.openxmlformats.org/officeDocument/2006/relationships/image" Target="../media/image420.png"/><Relationship Id="rId10" Type="http://schemas.openxmlformats.org/officeDocument/2006/relationships/image" Target="../media/image370.png"/><Relationship Id="rId4" Type="http://schemas.openxmlformats.org/officeDocument/2006/relationships/image" Target="../media/image311.png"/><Relationship Id="rId9" Type="http://schemas.openxmlformats.org/officeDocument/2006/relationships/image" Target="../media/image360.png"/><Relationship Id="rId1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18" Type="http://schemas.openxmlformats.org/officeDocument/2006/relationships/image" Target="../media/image170.png"/><Relationship Id="rId26" Type="http://schemas.openxmlformats.org/officeDocument/2006/relationships/image" Target="../media/image250.png"/><Relationship Id="rId39" Type="http://schemas.openxmlformats.org/officeDocument/2006/relationships/image" Target="../media/image380.png"/><Relationship Id="rId3" Type="http://schemas.openxmlformats.org/officeDocument/2006/relationships/image" Target="../media/image210.png"/><Relationship Id="rId21" Type="http://schemas.openxmlformats.org/officeDocument/2006/relationships/image" Target="../media/image200.png"/><Relationship Id="rId34" Type="http://schemas.openxmlformats.org/officeDocument/2006/relationships/image" Target="../media/image330.png"/><Relationship Id="rId42" Type="http://schemas.openxmlformats.org/officeDocument/2006/relationships/image" Target="../media/image411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17" Type="http://schemas.openxmlformats.org/officeDocument/2006/relationships/image" Target="../media/image160.png"/><Relationship Id="rId25" Type="http://schemas.openxmlformats.org/officeDocument/2006/relationships/image" Target="../media/image240.png"/><Relationship Id="rId33" Type="http://schemas.openxmlformats.org/officeDocument/2006/relationships/image" Target="../media/image320.png"/><Relationship Id="rId38" Type="http://schemas.openxmlformats.org/officeDocument/2006/relationships/image" Target="../media/image370.png"/><Relationship Id="rId2" Type="http://schemas.openxmlformats.org/officeDocument/2006/relationships/image" Target="../media/image153.png"/><Relationship Id="rId16" Type="http://schemas.openxmlformats.org/officeDocument/2006/relationships/image" Target="../media/image154.png"/><Relationship Id="rId20" Type="http://schemas.openxmlformats.org/officeDocument/2006/relationships/image" Target="../media/image190.png"/><Relationship Id="rId29" Type="http://schemas.openxmlformats.org/officeDocument/2006/relationships/image" Target="../media/image280.png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24" Type="http://schemas.openxmlformats.org/officeDocument/2006/relationships/image" Target="../media/image230.png"/><Relationship Id="rId32" Type="http://schemas.openxmlformats.org/officeDocument/2006/relationships/image" Target="../media/image311.png"/><Relationship Id="rId37" Type="http://schemas.openxmlformats.org/officeDocument/2006/relationships/image" Target="../media/image360.png"/><Relationship Id="rId40" Type="http://schemas.openxmlformats.org/officeDocument/2006/relationships/image" Target="../media/image390.png"/><Relationship Id="rId5" Type="http://schemas.openxmlformats.org/officeDocument/2006/relationships/image" Target="../media/image410.png"/><Relationship Id="rId15" Type="http://schemas.openxmlformats.org/officeDocument/2006/relationships/image" Target="../media/image1410.png"/><Relationship Id="rId23" Type="http://schemas.openxmlformats.org/officeDocument/2006/relationships/image" Target="../media/image220.png"/><Relationship Id="rId28" Type="http://schemas.openxmlformats.org/officeDocument/2006/relationships/image" Target="../media/image270.png"/><Relationship Id="rId36" Type="http://schemas.openxmlformats.org/officeDocument/2006/relationships/image" Target="../media/image350.png"/><Relationship Id="rId10" Type="http://schemas.openxmlformats.org/officeDocument/2006/relationships/image" Target="../media/image910.png"/><Relationship Id="rId19" Type="http://schemas.openxmlformats.org/officeDocument/2006/relationships/image" Target="../media/image180.png"/><Relationship Id="rId31" Type="http://schemas.openxmlformats.org/officeDocument/2006/relationships/image" Target="../media/image30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Relationship Id="rId14" Type="http://schemas.openxmlformats.org/officeDocument/2006/relationships/image" Target="../media/image1310.png"/><Relationship Id="rId22" Type="http://schemas.openxmlformats.org/officeDocument/2006/relationships/image" Target="../media/image211.png"/><Relationship Id="rId27" Type="http://schemas.openxmlformats.org/officeDocument/2006/relationships/image" Target="../media/image260.png"/><Relationship Id="rId30" Type="http://schemas.openxmlformats.org/officeDocument/2006/relationships/image" Target="../media/image290.png"/><Relationship Id="rId35" Type="http://schemas.openxmlformats.org/officeDocument/2006/relationships/image" Target="../media/image340.png"/><Relationship Id="rId43" Type="http://schemas.openxmlformats.org/officeDocument/2006/relationships/image" Target="../media/image4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9" Type="http://schemas.openxmlformats.org/officeDocument/2006/relationships/image" Target="../media/image10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42" Type="http://schemas.openxmlformats.org/officeDocument/2006/relationships/image" Target="../media/image104.png"/><Relationship Id="rId47" Type="http://schemas.openxmlformats.org/officeDocument/2006/relationships/image" Target="../media/image109.png"/><Relationship Id="rId50" Type="http://schemas.openxmlformats.org/officeDocument/2006/relationships/image" Target="../media/image112.png"/><Relationship Id="rId55" Type="http://schemas.openxmlformats.org/officeDocument/2006/relationships/image" Target="../media/image117.png"/><Relationship Id="rId63" Type="http://schemas.openxmlformats.org/officeDocument/2006/relationships/image" Target="../media/image125.png"/><Relationship Id="rId68" Type="http://schemas.openxmlformats.org/officeDocument/2006/relationships/image" Target="../media/image130.png"/><Relationship Id="rId76" Type="http://schemas.openxmlformats.org/officeDocument/2006/relationships/image" Target="../media/image138.png"/><Relationship Id="rId84" Type="http://schemas.openxmlformats.org/officeDocument/2006/relationships/image" Target="../media/image146.png"/><Relationship Id="rId89" Type="http://schemas.openxmlformats.org/officeDocument/2006/relationships/image" Target="../media/image151.png"/><Relationship Id="rId7" Type="http://schemas.openxmlformats.org/officeDocument/2006/relationships/image" Target="../media/image69.png"/><Relationship Id="rId71" Type="http://schemas.openxmlformats.org/officeDocument/2006/relationships/image" Target="../media/image133.png"/><Relationship Id="rId2" Type="http://schemas.openxmlformats.org/officeDocument/2006/relationships/hyperlink" Target="https://document.online-convert.com/convert/svg-to-pdf" TargetMode="External"/><Relationship Id="rId16" Type="http://schemas.openxmlformats.org/officeDocument/2006/relationships/image" Target="../media/image78.png"/><Relationship Id="rId29" Type="http://schemas.openxmlformats.org/officeDocument/2006/relationships/image" Target="../media/image91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40" Type="http://schemas.openxmlformats.org/officeDocument/2006/relationships/image" Target="../media/image102.png"/><Relationship Id="rId45" Type="http://schemas.openxmlformats.org/officeDocument/2006/relationships/image" Target="../media/image107.png"/><Relationship Id="rId53" Type="http://schemas.openxmlformats.org/officeDocument/2006/relationships/image" Target="../media/image115.png"/><Relationship Id="rId58" Type="http://schemas.openxmlformats.org/officeDocument/2006/relationships/image" Target="../media/image120.png"/><Relationship Id="rId66" Type="http://schemas.openxmlformats.org/officeDocument/2006/relationships/image" Target="../media/image128.png"/><Relationship Id="rId74" Type="http://schemas.openxmlformats.org/officeDocument/2006/relationships/image" Target="../media/image136.png"/><Relationship Id="rId79" Type="http://schemas.openxmlformats.org/officeDocument/2006/relationships/image" Target="../media/image141.png"/><Relationship Id="rId87" Type="http://schemas.openxmlformats.org/officeDocument/2006/relationships/image" Target="../media/image149.png"/><Relationship Id="rId5" Type="http://schemas.openxmlformats.org/officeDocument/2006/relationships/image" Target="../media/image67.png"/><Relationship Id="rId61" Type="http://schemas.openxmlformats.org/officeDocument/2006/relationships/image" Target="../media/image123.png"/><Relationship Id="rId82" Type="http://schemas.openxmlformats.org/officeDocument/2006/relationships/image" Target="../media/image144.png"/><Relationship Id="rId90" Type="http://schemas.openxmlformats.org/officeDocument/2006/relationships/image" Target="../media/image15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43" Type="http://schemas.openxmlformats.org/officeDocument/2006/relationships/image" Target="../media/image105.png"/><Relationship Id="rId48" Type="http://schemas.openxmlformats.org/officeDocument/2006/relationships/image" Target="../media/image110.png"/><Relationship Id="rId56" Type="http://schemas.openxmlformats.org/officeDocument/2006/relationships/image" Target="../media/image118.png"/><Relationship Id="rId64" Type="http://schemas.openxmlformats.org/officeDocument/2006/relationships/image" Target="../media/image126.png"/><Relationship Id="rId69" Type="http://schemas.openxmlformats.org/officeDocument/2006/relationships/image" Target="../media/image131.png"/><Relationship Id="rId77" Type="http://schemas.openxmlformats.org/officeDocument/2006/relationships/image" Target="../media/image139.png"/><Relationship Id="rId8" Type="http://schemas.openxmlformats.org/officeDocument/2006/relationships/image" Target="../media/image70.png"/><Relationship Id="rId51" Type="http://schemas.openxmlformats.org/officeDocument/2006/relationships/image" Target="../media/image113.png"/><Relationship Id="rId72" Type="http://schemas.openxmlformats.org/officeDocument/2006/relationships/image" Target="../media/image134.png"/><Relationship Id="rId80" Type="http://schemas.openxmlformats.org/officeDocument/2006/relationships/image" Target="../media/image142.png"/><Relationship Id="rId85" Type="http://schemas.openxmlformats.org/officeDocument/2006/relationships/image" Target="../media/image147.png"/><Relationship Id="rId3" Type="http://schemas.openxmlformats.org/officeDocument/2006/relationships/image" Target="../media/image65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image" Target="../media/image100.png"/><Relationship Id="rId46" Type="http://schemas.openxmlformats.org/officeDocument/2006/relationships/image" Target="../media/image108.png"/><Relationship Id="rId59" Type="http://schemas.openxmlformats.org/officeDocument/2006/relationships/image" Target="../media/image121.png"/><Relationship Id="rId67" Type="http://schemas.openxmlformats.org/officeDocument/2006/relationships/image" Target="../media/image129.png"/><Relationship Id="rId20" Type="http://schemas.openxmlformats.org/officeDocument/2006/relationships/image" Target="../media/image82.png"/><Relationship Id="rId41" Type="http://schemas.openxmlformats.org/officeDocument/2006/relationships/image" Target="../media/image103.png"/><Relationship Id="rId54" Type="http://schemas.openxmlformats.org/officeDocument/2006/relationships/image" Target="../media/image116.png"/><Relationship Id="rId62" Type="http://schemas.openxmlformats.org/officeDocument/2006/relationships/image" Target="../media/image124.png"/><Relationship Id="rId70" Type="http://schemas.openxmlformats.org/officeDocument/2006/relationships/image" Target="../media/image132.png"/><Relationship Id="rId75" Type="http://schemas.openxmlformats.org/officeDocument/2006/relationships/image" Target="../media/image137.png"/><Relationship Id="rId83" Type="http://schemas.openxmlformats.org/officeDocument/2006/relationships/image" Target="../media/image145.png"/><Relationship Id="rId88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49" Type="http://schemas.openxmlformats.org/officeDocument/2006/relationships/image" Target="../media/image111.png"/><Relationship Id="rId57" Type="http://schemas.openxmlformats.org/officeDocument/2006/relationships/image" Target="../media/image119.png"/><Relationship Id="rId10" Type="http://schemas.openxmlformats.org/officeDocument/2006/relationships/image" Target="../media/image72.png"/><Relationship Id="rId31" Type="http://schemas.openxmlformats.org/officeDocument/2006/relationships/image" Target="../media/image93.png"/><Relationship Id="rId44" Type="http://schemas.openxmlformats.org/officeDocument/2006/relationships/image" Target="../media/image106.png"/><Relationship Id="rId52" Type="http://schemas.openxmlformats.org/officeDocument/2006/relationships/image" Target="../media/image114.png"/><Relationship Id="rId60" Type="http://schemas.openxmlformats.org/officeDocument/2006/relationships/image" Target="../media/image122.png"/><Relationship Id="rId65" Type="http://schemas.openxmlformats.org/officeDocument/2006/relationships/image" Target="../media/image127.png"/><Relationship Id="rId73" Type="http://schemas.openxmlformats.org/officeDocument/2006/relationships/image" Target="../media/image135.png"/><Relationship Id="rId78" Type="http://schemas.openxmlformats.org/officeDocument/2006/relationships/image" Target="../media/image140.png"/><Relationship Id="rId81" Type="http://schemas.openxmlformats.org/officeDocument/2006/relationships/image" Target="../media/image143.png"/><Relationship Id="rId86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372702-EB8B-09EF-E12E-A99E66A2C8D9}"/>
              </a:ext>
            </a:extLst>
          </p:cNvPr>
          <p:cNvSpPr/>
          <p:nvPr/>
        </p:nvSpPr>
        <p:spPr>
          <a:xfrm>
            <a:off x="5910268" y="3462407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5681951" y="696946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6960109" y="2801659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3" y="1008395"/>
            <a:ext cx="7136245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0E2CD4-A547-FA5B-D261-1D9030E7BE01}"/>
                  </a:ext>
                </a:extLst>
              </p:cNvPr>
              <p:cNvSpPr/>
              <p:nvPr/>
            </p:nvSpPr>
            <p:spPr>
              <a:xfrm>
                <a:off x="4028384" y="776140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0E2CD4-A547-FA5B-D261-1D9030E7B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84" y="776140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5336413" y="934569"/>
            <a:ext cx="288705" cy="1557002"/>
            <a:chOff x="7216975" y="4086852"/>
            <a:chExt cx="288705" cy="1557002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7" y="4375557"/>
              <a:ext cx="1" cy="1154229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>
            <a:off x="3533918" y="866244"/>
            <a:ext cx="288705" cy="871948"/>
            <a:chOff x="6355062" y="908275"/>
            <a:chExt cx="288705" cy="871948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39629" y="16661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6663" y="1196980"/>
              <a:ext cx="2752" cy="469175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502A6D-358B-7E2C-079F-88EB83B45724}"/>
                  </a:ext>
                </a:extLst>
              </p:cNvPr>
              <p:cNvSpPr/>
              <p:nvPr/>
            </p:nvSpPr>
            <p:spPr>
              <a:xfrm>
                <a:off x="4745108" y="776140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502A6D-358B-7E2C-079F-88EB83B45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08" y="776140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0B1674A-55D3-A420-F04D-75F58370CF87}"/>
              </a:ext>
            </a:extLst>
          </p:cNvPr>
          <p:cNvGrpSpPr/>
          <p:nvPr/>
        </p:nvGrpSpPr>
        <p:grpSpPr>
          <a:xfrm>
            <a:off x="6424721" y="1530547"/>
            <a:ext cx="288705" cy="880346"/>
            <a:chOff x="7216975" y="4763508"/>
            <a:chExt cx="288705" cy="880346"/>
          </a:xfrm>
        </p:grpSpPr>
        <p:sp>
          <p:nvSpPr>
            <p:cNvPr id="66" name="Or 71">
              <a:extLst>
                <a:ext uri="{FF2B5EF4-FFF2-40B4-BE49-F238E27FC236}">
                  <a16:creationId xmlns:a16="http://schemas.microsoft.com/office/drawing/2014/main" id="{326DBED7-B38E-AB62-0A9A-6DE3B07C75A5}"/>
                </a:ext>
              </a:extLst>
            </p:cNvPr>
            <p:cNvSpPr/>
            <p:nvPr/>
          </p:nvSpPr>
          <p:spPr>
            <a:xfrm>
              <a:off x="7216975" y="47635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nector 72">
              <a:extLst>
                <a:ext uri="{FF2B5EF4-FFF2-40B4-BE49-F238E27FC236}">
                  <a16:creationId xmlns:a16="http://schemas.microsoft.com/office/drawing/2014/main" id="{21279C71-B47D-1570-7C50-BB8B3FCE10C7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665C9C-F463-2ADF-FE0D-1FC7EB7449D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flipH="1">
              <a:off x="7361327" y="5052213"/>
              <a:ext cx="1" cy="4775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964625-80D9-C954-7D2B-5F44C5D24857}"/>
                  </a:ext>
                </a:extLst>
              </p:cNvPr>
              <p:cNvSpPr/>
              <p:nvPr/>
            </p:nvSpPr>
            <p:spPr>
              <a:xfrm>
                <a:off x="8709570" y="80471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964625-80D9-C954-7D2B-5F44C5D24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570" y="804711"/>
                <a:ext cx="454483" cy="430924"/>
              </a:xfrm>
              <a:prstGeom prst="rect">
                <a:avLst/>
              </a:prstGeom>
              <a:blipFill>
                <a:blip r:embed="rId7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06265-D020-0886-E1D6-85A1DC4D4C4D}"/>
              </a:ext>
            </a:extLst>
          </p:cNvPr>
          <p:cNvGrpSpPr/>
          <p:nvPr/>
        </p:nvGrpSpPr>
        <p:grpSpPr>
          <a:xfrm>
            <a:off x="6918673" y="866244"/>
            <a:ext cx="288705" cy="879083"/>
            <a:chOff x="6355062" y="908275"/>
            <a:chExt cx="288705" cy="879083"/>
          </a:xfrm>
        </p:grpSpPr>
        <p:sp>
          <p:nvSpPr>
            <p:cNvPr id="63" name="Or 77">
              <a:extLst>
                <a:ext uri="{FF2B5EF4-FFF2-40B4-BE49-F238E27FC236}">
                  <a16:creationId xmlns:a16="http://schemas.microsoft.com/office/drawing/2014/main" id="{97FC2B68-E964-959D-EF54-08FF5AF5B04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nector 78">
              <a:extLst>
                <a:ext uri="{FF2B5EF4-FFF2-40B4-BE49-F238E27FC236}">
                  <a16:creationId xmlns:a16="http://schemas.microsoft.com/office/drawing/2014/main" id="{BC823C8C-FC25-D16C-2D5B-A71777EB3AA4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B0BCC1-D667-B46A-4A07-4C5E3C23B9AA}"/>
                </a:ext>
              </a:extLst>
            </p:cNvPr>
            <p:cNvCxnSpPr>
              <a:cxnSpLocks/>
              <a:stCxn id="64" idx="0"/>
              <a:endCxn id="63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03D959-2A96-A026-88B4-1C0344E421BB}"/>
                  </a:ext>
                </a:extLst>
              </p:cNvPr>
              <p:cNvSpPr/>
              <p:nvPr/>
            </p:nvSpPr>
            <p:spPr>
              <a:xfrm>
                <a:off x="7464298" y="78367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03D959-2A96-A026-88B4-1C0344E42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98" y="783674"/>
                <a:ext cx="454483" cy="4309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14EC72E-695F-3601-AA21-B96EA18DC68B}"/>
              </a:ext>
            </a:extLst>
          </p:cNvPr>
          <p:cNvGrpSpPr/>
          <p:nvPr/>
        </p:nvGrpSpPr>
        <p:grpSpPr>
          <a:xfrm>
            <a:off x="8174363" y="866935"/>
            <a:ext cx="288705" cy="1547300"/>
            <a:chOff x="6355062" y="908275"/>
            <a:chExt cx="288705" cy="1547300"/>
          </a:xfrm>
        </p:grpSpPr>
        <p:sp>
          <p:nvSpPr>
            <p:cNvPr id="60" name="Or 77">
              <a:extLst>
                <a:ext uri="{FF2B5EF4-FFF2-40B4-BE49-F238E27FC236}">
                  <a16:creationId xmlns:a16="http://schemas.microsoft.com/office/drawing/2014/main" id="{C0E5D991-1A54-893B-0D97-9C9339DE0B2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onnector 78">
              <a:extLst>
                <a:ext uri="{FF2B5EF4-FFF2-40B4-BE49-F238E27FC236}">
                  <a16:creationId xmlns:a16="http://schemas.microsoft.com/office/drawing/2014/main" id="{186452ED-F1D1-44DD-25A5-8D27DB3FFE59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F3A41C-33E1-88D6-8DA4-CE6BE9323524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D89A6C-4DEF-A727-56E5-BF5252C880E3}"/>
                  </a:ext>
                </a:extLst>
              </p:cNvPr>
              <p:cNvSpPr/>
              <p:nvPr/>
            </p:nvSpPr>
            <p:spPr>
              <a:xfrm>
                <a:off x="2893324" y="78367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0D89A6C-4DEF-A727-56E5-BF5252C88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24" y="783674"/>
                <a:ext cx="454483" cy="4309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850BFC-78C3-6CD1-C875-E0EF858FA4E4}"/>
                  </a:ext>
                </a:extLst>
              </p:cNvPr>
              <p:cNvSpPr/>
              <p:nvPr/>
            </p:nvSpPr>
            <p:spPr>
              <a:xfrm>
                <a:off x="5839292" y="213175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850BFC-78C3-6CD1-C875-E0EF858F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92" y="2131757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8B940E-9AEE-11C6-AF4F-FC9FB0E55360}"/>
                  </a:ext>
                </a:extLst>
              </p:cNvPr>
              <p:cNvSpPr/>
              <p:nvPr/>
            </p:nvSpPr>
            <p:spPr>
              <a:xfrm>
                <a:off x="8704413" y="2138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8B940E-9AEE-11C6-AF4F-FC9FB0E55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413" y="2138779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2FB0E3DC-C7FC-D272-D198-0796309B81B0}"/>
              </a:ext>
            </a:extLst>
          </p:cNvPr>
          <p:cNvSpPr/>
          <p:nvPr/>
        </p:nvSpPr>
        <p:spPr>
          <a:xfrm>
            <a:off x="8174363" y="4729224"/>
            <a:ext cx="1364346" cy="83135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774B8-21EB-9830-F124-CF15E926063B}"/>
                  </a:ext>
                </a:extLst>
              </p:cNvPr>
              <p:cNvSpPr txBox="1"/>
              <p:nvPr/>
            </p:nvSpPr>
            <p:spPr>
              <a:xfrm>
                <a:off x="2290831" y="4913940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774B8-21EB-9830-F124-CF15E9260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1" y="4913940"/>
                <a:ext cx="465447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F905AD-22B2-A1CC-B989-4946D41D0C39}"/>
                  </a:ext>
                </a:extLst>
              </p:cNvPr>
              <p:cNvSpPr txBox="1"/>
              <p:nvPr/>
            </p:nvSpPr>
            <p:spPr>
              <a:xfrm>
                <a:off x="2290831" y="4235628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F905AD-22B2-A1CC-B989-4946D41D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1" y="4235628"/>
                <a:ext cx="46544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80EC6-8E7A-25A8-8569-A1D531ABFEDF}"/>
                  </a:ext>
                </a:extLst>
              </p:cNvPr>
              <p:cNvSpPr txBox="1"/>
              <p:nvPr/>
            </p:nvSpPr>
            <p:spPr>
              <a:xfrm>
                <a:off x="2288971" y="3571102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80EC6-8E7A-25A8-8569-A1D531ABF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971" y="3571102"/>
                <a:ext cx="46544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DA7BA13-7098-582F-96FA-58F6BC97EB6B}"/>
              </a:ext>
            </a:extLst>
          </p:cNvPr>
          <p:cNvGrpSpPr/>
          <p:nvPr/>
        </p:nvGrpSpPr>
        <p:grpSpPr>
          <a:xfrm>
            <a:off x="2766083" y="3755768"/>
            <a:ext cx="7128319" cy="1342838"/>
            <a:chOff x="3753948" y="1031665"/>
            <a:chExt cx="3082898" cy="134283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46452B-86CD-46E6-EE5C-B18427DC1F95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F1B7DF-782B-08E4-EBD2-57458FEB640B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5FAB81-EE71-7451-D42A-116014024B2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681E4A-5620-6B67-B473-A51AF36664AA}"/>
                  </a:ext>
                </a:extLst>
              </p:cNvPr>
              <p:cNvSpPr/>
              <p:nvPr/>
            </p:nvSpPr>
            <p:spPr>
              <a:xfrm>
                <a:off x="4077171" y="3521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681E4A-5620-6B67-B473-A51AF3666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71" y="3521779"/>
                <a:ext cx="454483" cy="4309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EB0E38D-6B27-FFDC-A96C-015778179525}"/>
              </a:ext>
            </a:extLst>
          </p:cNvPr>
          <p:cNvGrpSpPr/>
          <p:nvPr/>
        </p:nvGrpSpPr>
        <p:grpSpPr>
          <a:xfrm rot="10800000">
            <a:off x="5537600" y="3680208"/>
            <a:ext cx="288705" cy="1566146"/>
            <a:chOff x="7216975" y="4077708"/>
            <a:chExt cx="288705" cy="1566146"/>
          </a:xfrm>
        </p:grpSpPr>
        <p:sp>
          <p:nvSpPr>
            <p:cNvPr id="54" name="Or 71">
              <a:extLst>
                <a:ext uri="{FF2B5EF4-FFF2-40B4-BE49-F238E27FC236}">
                  <a16:creationId xmlns:a16="http://schemas.microsoft.com/office/drawing/2014/main" id="{08BCC597-2E93-0124-08AF-D6DF931C1174}"/>
                </a:ext>
              </a:extLst>
            </p:cNvPr>
            <p:cNvSpPr/>
            <p:nvPr/>
          </p:nvSpPr>
          <p:spPr>
            <a:xfrm>
              <a:off x="7216975" y="40777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onnector 72">
              <a:extLst>
                <a:ext uri="{FF2B5EF4-FFF2-40B4-BE49-F238E27FC236}">
                  <a16:creationId xmlns:a16="http://schemas.microsoft.com/office/drawing/2014/main" id="{E98529FC-ACD2-15A7-2C9C-E6F9026801A9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6DA80E-92FC-1378-BA2A-40E9E0C8C473}"/>
                </a:ext>
              </a:extLst>
            </p:cNvPr>
            <p:cNvCxnSpPr>
              <a:cxnSpLocks/>
              <a:stCxn id="54" idx="4"/>
              <a:endCxn id="55" idx="0"/>
            </p:cNvCxnSpPr>
            <p:nvPr/>
          </p:nvCxnSpPr>
          <p:spPr>
            <a:xfrm flipV="1">
              <a:off x="7361327" y="4366413"/>
              <a:ext cx="1" cy="11633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F645-D5AF-F5C1-3457-EADCE16A4B33}"/>
              </a:ext>
            </a:extLst>
          </p:cNvPr>
          <p:cNvGrpSpPr/>
          <p:nvPr/>
        </p:nvGrpSpPr>
        <p:grpSpPr>
          <a:xfrm>
            <a:off x="3536985" y="3611883"/>
            <a:ext cx="288705" cy="863843"/>
            <a:chOff x="6355062" y="908275"/>
            <a:chExt cx="288705" cy="863843"/>
          </a:xfrm>
        </p:grpSpPr>
        <p:sp>
          <p:nvSpPr>
            <p:cNvPr id="51" name="Or 77">
              <a:extLst>
                <a:ext uri="{FF2B5EF4-FFF2-40B4-BE49-F238E27FC236}">
                  <a16:creationId xmlns:a16="http://schemas.microsoft.com/office/drawing/2014/main" id="{1B333874-56F9-88A8-2628-56DFDF4B9C40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onnector 78">
              <a:extLst>
                <a:ext uri="{FF2B5EF4-FFF2-40B4-BE49-F238E27FC236}">
                  <a16:creationId xmlns:a16="http://schemas.microsoft.com/office/drawing/2014/main" id="{DE4F6069-B365-3815-0A87-09E46F71D0C4}"/>
                </a:ext>
              </a:extLst>
            </p:cNvPr>
            <p:cNvSpPr/>
            <p:nvPr/>
          </p:nvSpPr>
          <p:spPr>
            <a:xfrm>
              <a:off x="6442381" y="165805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744798-EF76-4478-4174-4DC3F1BF53C7}"/>
                </a:ext>
              </a:extLst>
            </p:cNvPr>
            <p:cNvCxnSpPr>
              <a:cxnSpLocks/>
              <a:stCxn id="52" idx="0"/>
              <a:endCxn id="51" idx="4"/>
            </p:cNvCxnSpPr>
            <p:nvPr/>
          </p:nvCxnSpPr>
          <p:spPr>
            <a:xfrm flipV="1">
              <a:off x="6499415" y="1196980"/>
              <a:ext cx="0" cy="46107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F39026-D291-81D4-1947-65144A84DB46}"/>
                  </a:ext>
                </a:extLst>
              </p:cNvPr>
              <p:cNvSpPr/>
              <p:nvPr/>
            </p:nvSpPr>
            <p:spPr>
              <a:xfrm>
                <a:off x="4793895" y="352177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F39026-D291-81D4-1947-65144A84D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95" y="3521779"/>
                <a:ext cx="454483" cy="4309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A8FB072-F307-26D8-63AB-190DB0144E6A}"/>
              </a:ext>
            </a:extLst>
          </p:cNvPr>
          <p:cNvGrpSpPr/>
          <p:nvPr/>
        </p:nvGrpSpPr>
        <p:grpSpPr>
          <a:xfrm>
            <a:off x="6084888" y="4268566"/>
            <a:ext cx="288705" cy="880346"/>
            <a:chOff x="7216975" y="4763508"/>
            <a:chExt cx="288705" cy="880346"/>
          </a:xfrm>
        </p:grpSpPr>
        <p:sp>
          <p:nvSpPr>
            <p:cNvPr id="48" name="Or 71">
              <a:extLst>
                <a:ext uri="{FF2B5EF4-FFF2-40B4-BE49-F238E27FC236}">
                  <a16:creationId xmlns:a16="http://schemas.microsoft.com/office/drawing/2014/main" id="{7E725C8E-7311-3BD4-273A-89096721E008}"/>
                </a:ext>
              </a:extLst>
            </p:cNvPr>
            <p:cNvSpPr/>
            <p:nvPr/>
          </p:nvSpPr>
          <p:spPr>
            <a:xfrm>
              <a:off x="7216975" y="4763508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onnector 72">
              <a:extLst>
                <a:ext uri="{FF2B5EF4-FFF2-40B4-BE49-F238E27FC236}">
                  <a16:creationId xmlns:a16="http://schemas.microsoft.com/office/drawing/2014/main" id="{853EF8DE-E0D3-2BE9-9839-28AF9C450760}"/>
                </a:ext>
              </a:extLst>
            </p:cNvPr>
            <p:cNvSpPr/>
            <p:nvPr/>
          </p:nvSpPr>
          <p:spPr>
            <a:xfrm>
              <a:off x="7304293" y="5529786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3CB1173-D4D9-E95B-9406-B306106DCC76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flipH="1">
              <a:off x="7361327" y="5052213"/>
              <a:ext cx="1" cy="47757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210FB-1767-E7F5-824E-4B727F68EDAB}"/>
                  </a:ext>
                </a:extLst>
              </p:cNvPr>
              <p:cNvSpPr/>
              <p:nvPr/>
            </p:nvSpPr>
            <p:spPr>
              <a:xfrm>
                <a:off x="8273972" y="488314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B8210FB-1767-E7F5-824E-4B727F68E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72" y="4883144"/>
                <a:ext cx="454483" cy="430924"/>
              </a:xfrm>
              <a:prstGeom prst="rect">
                <a:avLst/>
              </a:prstGeom>
              <a:blipFill>
                <a:blip r:embed="rId17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1DE0080-F950-3A12-CAF6-3EA0F06A96C1}"/>
              </a:ext>
            </a:extLst>
          </p:cNvPr>
          <p:cNvGrpSpPr/>
          <p:nvPr/>
        </p:nvGrpSpPr>
        <p:grpSpPr>
          <a:xfrm>
            <a:off x="6578840" y="3611883"/>
            <a:ext cx="288705" cy="863843"/>
            <a:chOff x="6355062" y="908275"/>
            <a:chExt cx="288705" cy="863843"/>
          </a:xfrm>
        </p:grpSpPr>
        <p:sp>
          <p:nvSpPr>
            <p:cNvPr id="45" name="Or 77">
              <a:extLst>
                <a:ext uri="{FF2B5EF4-FFF2-40B4-BE49-F238E27FC236}">
                  <a16:creationId xmlns:a16="http://schemas.microsoft.com/office/drawing/2014/main" id="{C1AD3A1A-5290-EABA-6DEB-F748CC8C4C59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nector 78">
              <a:extLst>
                <a:ext uri="{FF2B5EF4-FFF2-40B4-BE49-F238E27FC236}">
                  <a16:creationId xmlns:a16="http://schemas.microsoft.com/office/drawing/2014/main" id="{E65D7741-5877-6B81-704C-813653099E37}"/>
                </a:ext>
              </a:extLst>
            </p:cNvPr>
            <p:cNvSpPr/>
            <p:nvPr/>
          </p:nvSpPr>
          <p:spPr>
            <a:xfrm>
              <a:off x="6442381" y="165805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3C1671-3A2A-5731-238B-1B0C055ABCC5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V="1">
              <a:off x="6499415" y="1196980"/>
              <a:ext cx="0" cy="46107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440797-49EA-C0FA-35F9-87515FDAF44B}"/>
                  </a:ext>
                </a:extLst>
              </p:cNvPr>
              <p:cNvSpPr/>
              <p:nvPr/>
            </p:nvSpPr>
            <p:spPr>
              <a:xfrm>
                <a:off x="7154945" y="352931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6440797-49EA-C0FA-35F9-87515FDAF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45" y="3529313"/>
                <a:ext cx="454483" cy="4309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CE273181-CB9C-AE16-DE9C-F04AB1868776}"/>
              </a:ext>
            </a:extLst>
          </p:cNvPr>
          <p:cNvGrpSpPr/>
          <p:nvPr/>
        </p:nvGrpSpPr>
        <p:grpSpPr>
          <a:xfrm>
            <a:off x="7888535" y="3608713"/>
            <a:ext cx="288705" cy="1539680"/>
            <a:chOff x="6355062" y="908275"/>
            <a:chExt cx="288705" cy="1539680"/>
          </a:xfrm>
        </p:grpSpPr>
        <p:sp>
          <p:nvSpPr>
            <p:cNvPr id="42" name="Or 77">
              <a:extLst>
                <a:ext uri="{FF2B5EF4-FFF2-40B4-BE49-F238E27FC236}">
                  <a16:creationId xmlns:a16="http://schemas.microsoft.com/office/drawing/2014/main" id="{EDCAA7C0-7B15-C568-32B2-2D072334D03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onnector 78">
              <a:extLst>
                <a:ext uri="{FF2B5EF4-FFF2-40B4-BE49-F238E27FC236}">
                  <a16:creationId xmlns:a16="http://schemas.microsoft.com/office/drawing/2014/main" id="{97969D37-C63C-A254-784D-5F5147A8B4F6}"/>
                </a:ext>
              </a:extLst>
            </p:cNvPr>
            <p:cNvSpPr/>
            <p:nvPr/>
          </p:nvSpPr>
          <p:spPr>
            <a:xfrm>
              <a:off x="6442380" y="233388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9E164-08F1-6E5E-A423-24382E585987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V="1">
              <a:off x="6499414" y="1196980"/>
              <a:ext cx="1" cy="113690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47">
            <a:extLst>
              <a:ext uri="{FF2B5EF4-FFF2-40B4-BE49-F238E27FC236}">
                <a16:creationId xmlns:a16="http://schemas.microsoft.com/office/drawing/2014/main" id="{CA08DADC-CAA7-4BD7-E1D1-4CB527312D0A}"/>
              </a:ext>
            </a:extLst>
          </p:cNvPr>
          <p:cNvSpPr/>
          <p:nvPr/>
        </p:nvSpPr>
        <p:spPr>
          <a:xfrm rot="5400000">
            <a:off x="8600219" y="5656865"/>
            <a:ext cx="506055" cy="5023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accent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BBF0BD-1F1C-538D-DB86-895357089531}"/>
                  </a:ext>
                </a:extLst>
              </p:cNvPr>
              <p:cNvSpPr/>
              <p:nvPr/>
            </p:nvSpPr>
            <p:spPr>
              <a:xfrm>
                <a:off x="2897797" y="354340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FBBF0BD-1F1C-538D-DB86-895357089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97" y="3543407"/>
                <a:ext cx="454483" cy="4309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506B43-A639-C8EF-F063-2A8C830351FF}"/>
                  </a:ext>
                </a:extLst>
              </p:cNvPr>
              <p:cNvSpPr/>
              <p:nvPr/>
            </p:nvSpPr>
            <p:spPr>
              <a:xfrm>
                <a:off x="8995427" y="4885649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7506B43-A639-C8EF-F063-2A8C83035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27" y="4885649"/>
                <a:ext cx="454483" cy="4309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9D918A-9E32-044F-66ED-4479B7B9EEC6}"/>
                  </a:ext>
                </a:extLst>
              </p:cNvPr>
              <p:cNvSpPr/>
              <p:nvPr/>
            </p:nvSpPr>
            <p:spPr>
              <a:xfrm>
                <a:off x="8995427" y="3529617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59D918A-9E32-044F-66ED-4479B7B9E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427" y="3529617"/>
                <a:ext cx="454483" cy="430924"/>
              </a:xfrm>
              <a:prstGeom prst="rect">
                <a:avLst/>
              </a:prstGeom>
              <a:blipFill>
                <a:blip r:embed="rId21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38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425807" y="426718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-377542" y="1148788"/>
            <a:ext cx="1909229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4" y="1008395"/>
            <a:ext cx="3182754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3618728" y="1618818"/>
            <a:ext cx="288705" cy="877171"/>
            <a:chOff x="7216975" y="4086852"/>
            <a:chExt cx="288705" cy="877171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>
            <a:off x="2976439" y="866198"/>
            <a:ext cx="288705" cy="1541185"/>
            <a:chOff x="6355062" y="908275"/>
            <a:chExt cx="288705" cy="1541185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/>
              <p:nvPr/>
            </p:nvSpPr>
            <p:spPr>
              <a:xfrm>
                <a:off x="3530743" y="79369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43" y="793691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E332682-1D83-7974-B03E-0F70D66994FC}"/>
              </a:ext>
            </a:extLst>
          </p:cNvPr>
          <p:cNvGrpSpPr/>
          <p:nvPr/>
        </p:nvGrpSpPr>
        <p:grpSpPr>
          <a:xfrm>
            <a:off x="4210272" y="860083"/>
            <a:ext cx="288705" cy="879083"/>
            <a:chOff x="6355062" y="908275"/>
            <a:chExt cx="288705" cy="879083"/>
          </a:xfrm>
        </p:grpSpPr>
        <p:sp>
          <p:nvSpPr>
            <p:cNvPr id="80" name="Or 77">
              <a:extLst>
                <a:ext uri="{FF2B5EF4-FFF2-40B4-BE49-F238E27FC236}">
                  <a16:creationId xmlns:a16="http://schemas.microsoft.com/office/drawing/2014/main" id="{B9733A81-66C4-82F0-E91A-BD7A137496C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onnector 78">
              <a:extLst>
                <a:ext uri="{FF2B5EF4-FFF2-40B4-BE49-F238E27FC236}">
                  <a16:creationId xmlns:a16="http://schemas.microsoft.com/office/drawing/2014/main" id="{481D7EA9-B44C-07D1-57DC-2E6980359139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49B4BF6-CA0E-1B65-7B66-FD2B507C18EA}"/>
                </a:ext>
              </a:extLst>
            </p:cNvPr>
            <p:cNvCxnSpPr>
              <a:cxnSpLocks/>
              <a:stCxn id="81" idx="0"/>
              <a:endCxn id="80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/>
              <p:nvPr/>
            </p:nvSpPr>
            <p:spPr>
              <a:xfrm>
                <a:off x="4724023" y="802382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23" y="802382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2117174-D57C-0D03-BC99-97DC6658B2BC}"/>
              </a:ext>
            </a:extLst>
          </p:cNvPr>
          <p:cNvGrpSpPr/>
          <p:nvPr/>
        </p:nvGrpSpPr>
        <p:grpSpPr>
          <a:xfrm>
            <a:off x="5403550" y="860083"/>
            <a:ext cx="288705" cy="1547300"/>
            <a:chOff x="6355062" y="908275"/>
            <a:chExt cx="288705" cy="1547300"/>
          </a:xfrm>
        </p:grpSpPr>
        <p:sp>
          <p:nvSpPr>
            <p:cNvPr id="85" name="Or 77">
              <a:extLst>
                <a:ext uri="{FF2B5EF4-FFF2-40B4-BE49-F238E27FC236}">
                  <a16:creationId xmlns:a16="http://schemas.microsoft.com/office/drawing/2014/main" id="{C261492F-9548-4C3B-DE58-0553FFD8877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onnector 78">
              <a:extLst>
                <a:ext uri="{FF2B5EF4-FFF2-40B4-BE49-F238E27FC236}">
                  <a16:creationId xmlns:a16="http://schemas.microsoft.com/office/drawing/2014/main" id="{613B3D30-6386-4C2A-A8AF-384B1998E837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772179-27D2-9B5A-DFCE-13218C29AF38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1B1AD9-D554-846E-14B1-29BB67EF8CDE}"/>
                  </a:ext>
                </a:extLst>
              </p:cNvPr>
              <p:cNvSpPr txBox="1"/>
              <p:nvPr/>
            </p:nvSpPr>
            <p:spPr>
              <a:xfrm>
                <a:off x="2291531" y="4739700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1B1AD9-D554-846E-14B1-29BB67EF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739700"/>
                <a:ext cx="46544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0463E5F-85CE-135F-2085-2EA2AC6EDEAF}"/>
                  </a:ext>
                </a:extLst>
              </p:cNvPr>
              <p:cNvSpPr txBox="1"/>
              <p:nvPr/>
            </p:nvSpPr>
            <p:spPr>
              <a:xfrm>
                <a:off x="2291531" y="4061388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0463E5F-85CE-135F-2085-2EA2AC6E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061388"/>
                <a:ext cx="46544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38E817-5BA0-4EAD-0FA4-C11E8C8289B8}"/>
                  </a:ext>
                </a:extLst>
              </p:cNvPr>
              <p:cNvSpPr txBox="1"/>
              <p:nvPr/>
            </p:nvSpPr>
            <p:spPr>
              <a:xfrm>
                <a:off x="2289671" y="3396862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C38E817-5BA0-4EAD-0FA4-C11E8C828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3396862"/>
                <a:ext cx="46544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8F8C7D70-FC0A-6113-653C-898E2C1E831C}"/>
              </a:ext>
            </a:extLst>
          </p:cNvPr>
          <p:cNvGrpSpPr/>
          <p:nvPr/>
        </p:nvGrpSpPr>
        <p:grpSpPr>
          <a:xfrm>
            <a:off x="2766784" y="3581528"/>
            <a:ext cx="3182754" cy="1342838"/>
            <a:chOff x="3753948" y="1031665"/>
            <a:chExt cx="3082898" cy="134283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CBA0A77-FA48-9546-220B-E44A6653F1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421754-04B8-040B-42AF-6125F2B00C48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140071-6A01-5633-968D-D46D8922A06E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B08EF39-A7AC-2AB2-AB75-18873B8A86D4}"/>
              </a:ext>
            </a:extLst>
          </p:cNvPr>
          <p:cNvGrpSpPr/>
          <p:nvPr/>
        </p:nvGrpSpPr>
        <p:grpSpPr>
          <a:xfrm rot="10800000">
            <a:off x="4806911" y="4191951"/>
            <a:ext cx="288705" cy="877171"/>
            <a:chOff x="7216975" y="4086852"/>
            <a:chExt cx="288705" cy="877171"/>
          </a:xfrm>
        </p:grpSpPr>
        <p:sp>
          <p:nvSpPr>
            <p:cNvPr id="113" name="Or 71">
              <a:extLst>
                <a:ext uri="{FF2B5EF4-FFF2-40B4-BE49-F238E27FC236}">
                  <a16:creationId xmlns:a16="http://schemas.microsoft.com/office/drawing/2014/main" id="{D654012C-6E3B-70DA-E5EB-BF4B4D240435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onnector 72">
              <a:extLst>
                <a:ext uri="{FF2B5EF4-FFF2-40B4-BE49-F238E27FC236}">
                  <a16:creationId xmlns:a16="http://schemas.microsoft.com/office/drawing/2014/main" id="{8FE012AF-808B-754D-79F3-AB56F92FB24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556D383-B6CF-7929-717D-98506564CB1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D4F230-2DF2-6248-2ED3-C8543D0232FA}"/>
              </a:ext>
            </a:extLst>
          </p:cNvPr>
          <p:cNvGrpSpPr/>
          <p:nvPr/>
        </p:nvGrpSpPr>
        <p:grpSpPr>
          <a:xfrm>
            <a:off x="2976439" y="3439331"/>
            <a:ext cx="288705" cy="1541185"/>
            <a:chOff x="6355062" y="908275"/>
            <a:chExt cx="288705" cy="1541185"/>
          </a:xfrm>
        </p:grpSpPr>
        <p:sp>
          <p:nvSpPr>
            <p:cNvPr id="110" name="Or 77">
              <a:extLst>
                <a:ext uri="{FF2B5EF4-FFF2-40B4-BE49-F238E27FC236}">
                  <a16:creationId xmlns:a16="http://schemas.microsoft.com/office/drawing/2014/main" id="{95A27480-32A2-9555-5336-71E5109F97E5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onnector 78">
              <a:extLst>
                <a:ext uri="{FF2B5EF4-FFF2-40B4-BE49-F238E27FC236}">
                  <a16:creationId xmlns:a16="http://schemas.microsoft.com/office/drawing/2014/main" id="{6AA28FB8-98C6-1964-BBD7-DF87C9772C19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8563F70-4A96-EBC9-B2B3-04D77B6C6E3B}"/>
                </a:ext>
              </a:extLst>
            </p:cNvPr>
            <p:cNvCxnSpPr>
              <a:cxnSpLocks/>
              <a:stCxn id="111" idx="0"/>
              <a:endCxn id="11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6D897EB-B71A-F260-C3E9-FD72504FA193}"/>
                  </a:ext>
                </a:extLst>
              </p:cNvPr>
              <p:cNvSpPr/>
              <p:nvPr/>
            </p:nvSpPr>
            <p:spPr>
              <a:xfrm>
                <a:off x="3530743" y="3366824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6D897EB-B71A-F260-C3E9-FD72504FA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43" y="3366824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0351F9F-E577-6569-E4D5-9ACE4012F8E0}"/>
              </a:ext>
            </a:extLst>
          </p:cNvPr>
          <p:cNvGrpSpPr/>
          <p:nvPr/>
        </p:nvGrpSpPr>
        <p:grpSpPr>
          <a:xfrm>
            <a:off x="4210272" y="3433216"/>
            <a:ext cx="288705" cy="879083"/>
            <a:chOff x="6355062" y="908275"/>
            <a:chExt cx="288705" cy="879083"/>
          </a:xfrm>
        </p:grpSpPr>
        <p:sp>
          <p:nvSpPr>
            <p:cNvPr id="107" name="Or 77">
              <a:extLst>
                <a:ext uri="{FF2B5EF4-FFF2-40B4-BE49-F238E27FC236}">
                  <a16:creationId xmlns:a16="http://schemas.microsoft.com/office/drawing/2014/main" id="{C1087069-2CF4-29C9-547B-1188229043C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nector 78">
              <a:extLst>
                <a:ext uri="{FF2B5EF4-FFF2-40B4-BE49-F238E27FC236}">
                  <a16:creationId xmlns:a16="http://schemas.microsoft.com/office/drawing/2014/main" id="{A951DB43-9441-6801-8B6E-EAE87773458D}"/>
                </a:ext>
              </a:extLst>
            </p:cNvPr>
            <p:cNvSpPr/>
            <p:nvPr/>
          </p:nvSpPr>
          <p:spPr>
            <a:xfrm>
              <a:off x="6442381" y="1673290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B78E89-A785-E633-128C-1C45F782D74D}"/>
                </a:ext>
              </a:extLst>
            </p:cNvPr>
            <p:cNvCxnSpPr>
              <a:cxnSpLocks/>
              <a:stCxn id="108" idx="0"/>
              <a:endCxn id="107" idx="4"/>
            </p:cNvCxnSpPr>
            <p:nvPr/>
          </p:nvCxnSpPr>
          <p:spPr>
            <a:xfrm flipV="1">
              <a:off x="6499415" y="1196980"/>
              <a:ext cx="0" cy="47631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DF3A611-6901-379A-593A-1CA20C2B0CDA}"/>
                  </a:ext>
                </a:extLst>
              </p:cNvPr>
              <p:cNvSpPr/>
              <p:nvPr/>
            </p:nvSpPr>
            <p:spPr>
              <a:xfrm>
                <a:off x="4724023" y="3375515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DF3A611-6901-379A-593A-1CA20C2B0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23" y="3375515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C0B087C-F431-8216-0564-495732E8C07D}"/>
              </a:ext>
            </a:extLst>
          </p:cNvPr>
          <p:cNvGrpSpPr/>
          <p:nvPr/>
        </p:nvGrpSpPr>
        <p:grpSpPr>
          <a:xfrm>
            <a:off x="5403550" y="3433216"/>
            <a:ext cx="288705" cy="1547300"/>
            <a:chOff x="6355062" y="908275"/>
            <a:chExt cx="288705" cy="1547300"/>
          </a:xfrm>
        </p:grpSpPr>
        <p:sp>
          <p:nvSpPr>
            <p:cNvPr id="104" name="Or 77">
              <a:extLst>
                <a:ext uri="{FF2B5EF4-FFF2-40B4-BE49-F238E27FC236}">
                  <a16:creationId xmlns:a16="http://schemas.microsoft.com/office/drawing/2014/main" id="{4A92A47E-FD29-30EA-0782-4C23F08DC0CA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onnector 78">
              <a:extLst>
                <a:ext uri="{FF2B5EF4-FFF2-40B4-BE49-F238E27FC236}">
                  <a16:creationId xmlns:a16="http://schemas.microsoft.com/office/drawing/2014/main" id="{FB3EBBA4-EC11-16F8-8556-44809BD5956F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6112B2-E7C4-4C37-B255-C0AC08322381}"/>
                </a:ext>
              </a:extLst>
            </p:cNvPr>
            <p:cNvCxnSpPr>
              <a:cxnSpLocks/>
              <a:stCxn id="105" idx="0"/>
              <a:endCxn id="104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50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47">
            <a:extLst>
              <a:ext uri="{FF2B5EF4-FFF2-40B4-BE49-F238E27FC236}">
                <a16:creationId xmlns:a16="http://schemas.microsoft.com/office/drawing/2014/main" id="{DA5CD57C-5052-5183-BF41-A75B0989BF2A}"/>
              </a:ext>
            </a:extLst>
          </p:cNvPr>
          <p:cNvSpPr/>
          <p:nvPr/>
        </p:nvSpPr>
        <p:spPr>
          <a:xfrm rot="5400000">
            <a:off x="425807" y="426718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FCB9F-B9C9-9899-B711-350EF9F62863}"/>
              </a:ext>
            </a:extLst>
          </p:cNvPr>
          <p:cNvSpPr/>
          <p:nvPr/>
        </p:nvSpPr>
        <p:spPr>
          <a:xfrm>
            <a:off x="-377542" y="1148788"/>
            <a:ext cx="1909229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/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01049B-E951-3CE4-FCF8-AE640D2D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2166567"/>
                <a:ext cx="465447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/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69994-7976-1207-C63B-635B20CD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1488255"/>
                <a:ext cx="46544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/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7E6E94-FF50-D879-88BE-EFFDF24E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823729"/>
                <a:ext cx="46544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3F4F8A-2AA5-0376-C0BB-5D3F300C6552}"/>
              </a:ext>
            </a:extLst>
          </p:cNvPr>
          <p:cNvGrpSpPr/>
          <p:nvPr/>
        </p:nvGrpSpPr>
        <p:grpSpPr>
          <a:xfrm>
            <a:off x="2766784" y="1008395"/>
            <a:ext cx="3986318" cy="1342838"/>
            <a:chOff x="3753948" y="1031665"/>
            <a:chExt cx="3082898" cy="134283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B4F43B-8942-4224-2256-E65186F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E1E21B-1965-94D5-041F-571C878A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2A5D4-9532-E3F6-7BB2-28CA3636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0CF73F-993E-F16D-6226-BF4EB56AF2E6}"/>
              </a:ext>
            </a:extLst>
          </p:cNvPr>
          <p:cNvGrpSpPr/>
          <p:nvPr/>
        </p:nvGrpSpPr>
        <p:grpSpPr>
          <a:xfrm rot="10800000">
            <a:off x="4102679" y="1618822"/>
            <a:ext cx="288705" cy="877171"/>
            <a:chOff x="7216975" y="4086852"/>
            <a:chExt cx="288705" cy="877171"/>
          </a:xfrm>
        </p:grpSpPr>
        <p:sp>
          <p:nvSpPr>
            <p:cNvPr id="72" name="Or 71">
              <a:extLst>
                <a:ext uri="{FF2B5EF4-FFF2-40B4-BE49-F238E27FC236}">
                  <a16:creationId xmlns:a16="http://schemas.microsoft.com/office/drawing/2014/main" id="{13C2569C-7831-E7C0-BA65-1A64C407DA9C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F54E520E-4511-A56B-4448-DCBEC8A88A5F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EEB832-E871-C9BF-B94F-6BD9357D0215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E04F2-86A7-6A7E-5C18-F0442B05B040}"/>
              </a:ext>
            </a:extLst>
          </p:cNvPr>
          <p:cNvGrpSpPr/>
          <p:nvPr/>
        </p:nvGrpSpPr>
        <p:grpSpPr>
          <a:xfrm rot="10800000">
            <a:off x="2940799" y="954807"/>
            <a:ext cx="288705" cy="1541185"/>
            <a:chOff x="6355062" y="908275"/>
            <a:chExt cx="288705" cy="1541185"/>
          </a:xfrm>
        </p:grpSpPr>
        <p:sp>
          <p:nvSpPr>
            <p:cNvPr id="69" name="Or 77">
              <a:extLst>
                <a:ext uri="{FF2B5EF4-FFF2-40B4-BE49-F238E27FC236}">
                  <a16:creationId xmlns:a16="http://schemas.microsoft.com/office/drawing/2014/main" id="{02F77B43-05D1-6B8C-164C-6C85213B8B27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nector 78">
              <a:extLst>
                <a:ext uri="{FF2B5EF4-FFF2-40B4-BE49-F238E27FC236}">
                  <a16:creationId xmlns:a16="http://schemas.microsoft.com/office/drawing/2014/main" id="{05AE8578-3C46-F40B-6AFF-8DE96E5E31E4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86087D-84A0-C67C-3519-B7D289450B2B}"/>
                </a:ext>
              </a:extLst>
            </p:cNvPr>
            <p:cNvCxnSpPr>
              <a:cxnSpLocks/>
              <a:stCxn id="70" idx="0"/>
              <a:endCxn id="69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/>
              <p:nvPr/>
            </p:nvSpPr>
            <p:spPr>
              <a:xfrm>
                <a:off x="3432913" y="2135771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05920E9-C6CD-B70C-A03B-BE21D351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913" y="2135771"/>
                <a:ext cx="454483" cy="430924"/>
              </a:xfrm>
              <a:prstGeom prst="rect">
                <a:avLst/>
              </a:prstGeom>
              <a:blipFill>
                <a:blip r:embed="rId5"/>
                <a:stretch>
                  <a:fillRect l="-1282" r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/>
              <p:nvPr/>
            </p:nvSpPr>
            <p:spPr>
              <a:xfrm>
                <a:off x="5584588" y="79293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A8DF04-718F-0FF1-71D4-47FDC048E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588" y="792933"/>
                <a:ext cx="454483" cy="430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C2117174-D57C-0D03-BC99-97DC6658B2BC}"/>
              </a:ext>
            </a:extLst>
          </p:cNvPr>
          <p:cNvGrpSpPr/>
          <p:nvPr/>
        </p:nvGrpSpPr>
        <p:grpSpPr>
          <a:xfrm rot="10800000">
            <a:off x="4638614" y="959240"/>
            <a:ext cx="288705" cy="1547300"/>
            <a:chOff x="6355062" y="908275"/>
            <a:chExt cx="288705" cy="1547300"/>
          </a:xfrm>
        </p:grpSpPr>
        <p:sp>
          <p:nvSpPr>
            <p:cNvPr id="85" name="Or 77">
              <a:extLst>
                <a:ext uri="{FF2B5EF4-FFF2-40B4-BE49-F238E27FC236}">
                  <a16:creationId xmlns:a16="http://schemas.microsoft.com/office/drawing/2014/main" id="{C261492F-9548-4C3B-DE58-0553FFD88772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onnector 78">
              <a:extLst>
                <a:ext uri="{FF2B5EF4-FFF2-40B4-BE49-F238E27FC236}">
                  <a16:creationId xmlns:a16="http://schemas.microsoft.com/office/drawing/2014/main" id="{613B3D30-6386-4C2A-A8AF-384B1998E837}"/>
                </a:ext>
              </a:extLst>
            </p:cNvPr>
            <p:cNvSpPr/>
            <p:nvPr/>
          </p:nvSpPr>
          <p:spPr>
            <a:xfrm>
              <a:off x="6442380" y="2341507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772179-27D2-9B5A-DFCE-13218C29AF38}"/>
                </a:ext>
              </a:extLst>
            </p:cNvPr>
            <p:cNvCxnSpPr>
              <a:cxnSpLocks/>
              <a:stCxn id="86" idx="0"/>
              <a:endCxn id="85" idx="4"/>
            </p:cNvCxnSpPr>
            <p:nvPr/>
          </p:nvCxnSpPr>
          <p:spPr>
            <a:xfrm flipV="1">
              <a:off x="6499414" y="1196980"/>
              <a:ext cx="1" cy="114452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E61E42-4A71-5A1C-A41F-D6820A5DD8A1}"/>
              </a:ext>
            </a:extLst>
          </p:cNvPr>
          <p:cNvGrpSpPr/>
          <p:nvPr/>
        </p:nvGrpSpPr>
        <p:grpSpPr>
          <a:xfrm>
            <a:off x="5111600" y="867488"/>
            <a:ext cx="288705" cy="1541185"/>
            <a:chOff x="6355062" y="908275"/>
            <a:chExt cx="288705" cy="1541185"/>
          </a:xfrm>
        </p:grpSpPr>
        <p:sp>
          <p:nvSpPr>
            <p:cNvPr id="3" name="Or 77">
              <a:extLst>
                <a:ext uri="{FF2B5EF4-FFF2-40B4-BE49-F238E27FC236}">
                  <a16:creationId xmlns:a16="http://schemas.microsoft.com/office/drawing/2014/main" id="{C1F2BEEE-8BF0-2671-00E8-C693972D563F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nector 78">
              <a:extLst>
                <a:ext uri="{FF2B5EF4-FFF2-40B4-BE49-F238E27FC236}">
                  <a16:creationId xmlns:a16="http://schemas.microsoft.com/office/drawing/2014/main" id="{A38FED63-C04E-DDDC-A569-1442CB16AD5B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3EC3B3-A2AE-341F-F981-6DDFE91A938D}"/>
                </a:ext>
              </a:extLst>
            </p:cNvPr>
            <p:cNvCxnSpPr>
              <a:cxnSpLocks/>
              <a:stCxn id="4" idx="0"/>
              <a:endCxn id="3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A5E84-92CD-49AF-3714-3CB5A0C2324B}"/>
              </a:ext>
            </a:extLst>
          </p:cNvPr>
          <p:cNvGrpSpPr/>
          <p:nvPr/>
        </p:nvGrpSpPr>
        <p:grpSpPr>
          <a:xfrm>
            <a:off x="6244283" y="867488"/>
            <a:ext cx="288705" cy="1541185"/>
            <a:chOff x="6355062" y="908275"/>
            <a:chExt cx="288705" cy="1541185"/>
          </a:xfrm>
        </p:grpSpPr>
        <p:sp>
          <p:nvSpPr>
            <p:cNvPr id="15" name="Or 77">
              <a:extLst>
                <a:ext uri="{FF2B5EF4-FFF2-40B4-BE49-F238E27FC236}">
                  <a16:creationId xmlns:a16="http://schemas.microsoft.com/office/drawing/2014/main" id="{79C06724-3463-2A6C-F650-1659B35BDD44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nector 78">
              <a:extLst>
                <a:ext uri="{FF2B5EF4-FFF2-40B4-BE49-F238E27FC236}">
                  <a16:creationId xmlns:a16="http://schemas.microsoft.com/office/drawing/2014/main" id="{3E3114B3-A806-F284-F7BC-7C08461EC2C1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5F8106-1A56-A85C-B9F0-F467E3ECA52C}"/>
                </a:ext>
              </a:extLst>
            </p:cNvPr>
            <p:cNvCxnSpPr>
              <a:cxnSpLocks/>
              <a:stCxn id="16" idx="0"/>
              <a:endCxn id="15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54D90-0628-4AAD-1AE8-FE2769498799}"/>
                  </a:ext>
                </a:extLst>
              </p:cNvPr>
              <p:cNvSpPr txBox="1"/>
              <p:nvPr/>
            </p:nvSpPr>
            <p:spPr>
              <a:xfrm>
                <a:off x="2291531" y="4460619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54D90-0628-4AAD-1AE8-FE2769498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4460619"/>
                <a:ext cx="46544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D74D9D-55ED-5021-B8A2-138AE09BC894}"/>
                  </a:ext>
                </a:extLst>
              </p:cNvPr>
              <p:cNvSpPr txBox="1"/>
              <p:nvPr/>
            </p:nvSpPr>
            <p:spPr>
              <a:xfrm>
                <a:off x="2291531" y="3782307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D74D9D-55ED-5021-B8A2-138AE09B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1" y="3782307"/>
                <a:ext cx="46544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17AF9F-BF21-647E-BC5F-8EBD4FF46437}"/>
                  </a:ext>
                </a:extLst>
              </p:cNvPr>
              <p:cNvSpPr txBox="1"/>
              <p:nvPr/>
            </p:nvSpPr>
            <p:spPr>
              <a:xfrm>
                <a:off x="2289671" y="3117781"/>
                <a:ext cx="465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17AF9F-BF21-647E-BC5F-8EBD4FF4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71" y="3117781"/>
                <a:ext cx="46544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DD11C2D-6D3D-BDD9-2977-E08CF5E87F32}"/>
              </a:ext>
            </a:extLst>
          </p:cNvPr>
          <p:cNvGrpSpPr/>
          <p:nvPr/>
        </p:nvGrpSpPr>
        <p:grpSpPr>
          <a:xfrm>
            <a:off x="2766784" y="3302447"/>
            <a:ext cx="3986318" cy="1342838"/>
            <a:chOff x="3753948" y="1031665"/>
            <a:chExt cx="3082898" cy="134283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13C2CB-EC28-F495-560B-5AE2BB4ED38F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2374503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C12826-3652-B657-D4CB-7459F0AE355D}"/>
                </a:ext>
              </a:extLst>
            </p:cNvPr>
            <p:cNvCxnSpPr>
              <a:cxnSpLocks/>
            </p:cNvCxnSpPr>
            <p:nvPr/>
          </p:nvCxnSpPr>
          <p:spPr>
            <a:xfrm>
              <a:off x="3755455" y="1696191"/>
              <a:ext cx="308139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D30D00-99B3-70D4-7C39-8467821AB11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948" y="1031665"/>
              <a:ext cx="308254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07F875-C095-70E9-3E75-D872BCE7389E}"/>
              </a:ext>
            </a:extLst>
          </p:cNvPr>
          <p:cNvGrpSpPr/>
          <p:nvPr/>
        </p:nvGrpSpPr>
        <p:grpSpPr>
          <a:xfrm rot="10800000">
            <a:off x="4580143" y="3912873"/>
            <a:ext cx="288705" cy="877171"/>
            <a:chOff x="7216975" y="4086852"/>
            <a:chExt cx="288705" cy="877171"/>
          </a:xfrm>
        </p:grpSpPr>
        <p:sp>
          <p:nvSpPr>
            <p:cNvPr id="26" name="Or 71">
              <a:extLst>
                <a:ext uri="{FF2B5EF4-FFF2-40B4-BE49-F238E27FC236}">
                  <a16:creationId xmlns:a16="http://schemas.microsoft.com/office/drawing/2014/main" id="{545BF7D6-0F31-D8F3-B144-0A79E7E55C42}"/>
                </a:ext>
              </a:extLst>
            </p:cNvPr>
            <p:cNvSpPr/>
            <p:nvPr/>
          </p:nvSpPr>
          <p:spPr>
            <a:xfrm>
              <a:off x="7216975" y="4086852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72">
              <a:extLst>
                <a:ext uri="{FF2B5EF4-FFF2-40B4-BE49-F238E27FC236}">
                  <a16:creationId xmlns:a16="http://schemas.microsoft.com/office/drawing/2014/main" id="{1A8965F8-9734-F7FB-21FC-73ADD90225C9}"/>
                </a:ext>
              </a:extLst>
            </p:cNvPr>
            <p:cNvSpPr/>
            <p:nvPr/>
          </p:nvSpPr>
          <p:spPr>
            <a:xfrm>
              <a:off x="7304294" y="4849955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66EEBB-27DA-AC01-23CF-92F9E5589009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V="1">
              <a:off x="7361328" y="4375557"/>
              <a:ext cx="0" cy="47439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F2F8D2-AB87-AF99-ADC0-D028F1A30BFE}"/>
              </a:ext>
            </a:extLst>
          </p:cNvPr>
          <p:cNvGrpSpPr/>
          <p:nvPr/>
        </p:nvGrpSpPr>
        <p:grpSpPr>
          <a:xfrm rot="10800000">
            <a:off x="3063509" y="3248859"/>
            <a:ext cx="288705" cy="1541185"/>
            <a:chOff x="6355062" y="908275"/>
            <a:chExt cx="288705" cy="1541185"/>
          </a:xfrm>
        </p:grpSpPr>
        <p:sp>
          <p:nvSpPr>
            <p:cNvPr id="30" name="Or 77">
              <a:extLst>
                <a:ext uri="{FF2B5EF4-FFF2-40B4-BE49-F238E27FC236}">
                  <a16:creationId xmlns:a16="http://schemas.microsoft.com/office/drawing/2014/main" id="{59CC53DD-6855-B78F-32A0-58C4A1B9AFB0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onnector 78">
              <a:extLst>
                <a:ext uri="{FF2B5EF4-FFF2-40B4-BE49-F238E27FC236}">
                  <a16:creationId xmlns:a16="http://schemas.microsoft.com/office/drawing/2014/main" id="{47731AA0-5497-09EB-D989-DA9A4314FDBB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FCFBBDB-E66A-3DA9-3ED1-F3C548BD4831}"/>
                </a:ext>
              </a:extLst>
            </p:cNvPr>
            <p:cNvCxnSpPr>
              <a:cxnSpLocks/>
              <a:stCxn id="31" idx="0"/>
              <a:endCxn id="3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E829F20-FD46-8969-FF81-8365D42B9BBE}"/>
                  </a:ext>
                </a:extLst>
              </p:cNvPr>
              <p:cNvSpPr/>
              <p:nvPr/>
            </p:nvSpPr>
            <p:spPr>
              <a:xfrm>
                <a:off x="3753806" y="442982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E829F20-FD46-8969-FF81-8365D42B9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06" y="4429823"/>
                <a:ext cx="454483" cy="430924"/>
              </a:xfrm>
              <a:prstGeom prst="rect">
                <a:avLst/>
              </a:prstGeom>
              <a:blipFill>
                <a:blip r:embed="rId10"/>
                <a:stretch>
                  <a:fillRect l="-2597" r="-11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827499-C44B-3754-A936-D3A4A7F38B30}"/>
                  </a:ext>
                </a:extLst>
              </p:cNvPr>
              <p:cNvSpPr/>
              <p:nvPr/>
            </p:nvSpPr>
            <p:spPr>
              <a:xfrm>
                <a:off x="5235613" y="4429823"/>
                <a:ext cx="454483" cy="4309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827499-C44B-3754-A936-D3A4A7F38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613" y="4429823"/>
                <a:ext cx="454483" cy="4309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6AD85F0-F91C-015E-FE5F-21C1BB34147B}"/>
              </a:ext>
            </a:extLst>
          </p:cNvPr>
          <p:cNvGrpSpPr/>
          <p:nvPr/>
        </p:nvGrpSpPr>
        <p:grpSpPr>
          <a:xfrm>
            <a:off x="6056861" y="3161540"/>
            <a:ext cx="288705" cy="1541185"/>
            <a:chOff x="6355062" y="908275"/>
            <a:chExt cx="288705" cy="1541185"/>
          </a:xfrm>
        </p:grpSpPr>
        <p:sp>
          <p:nvSpPr>
            <p:cNvPr id="120" name="Or 77">
              <a:extLst>
                <a:ext uri="{FF2B5EF4-FFF2-40B4-BE49-F238E27FC236}">
                  <a16:creationId xmlns:a16="http://schemas.microsoft.com/office/drawing/2014/main" id="{0F86A030-B297-CE64-E644-F57DAD9235BA}"/>
                </a:ext>
              </a:extLst>
            </p:cNvPr>
            <p:cNvSpPr/>
            <p:nvPr/>
          </p:nvSpPr>
          <p:spPr>
            <a:xfrm>
              <a:off x="6355062" y="908275"/>
              <a:ext cx="288705" cy="288705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Connector 78">
              <a:extLst>
                <a:ext uri="{FF2B5EF4-FFF2-40B4-BE49-F238E27FC236}">
                  <a16:creationId xmlns:a16="http://schemas.microsoft.com/office/drawing/2014/main" id="{F1291E0B-FF23-DD34-E719-38672F72C2BF}"/>
                </a:ext>
              </a:extLst>
            </p:cNvPr>
            <p:cNvSpPr/>
            <p:nvPr/>
          </p:nvSpPr>
          <p:spPr>
            <a:xfrm>
              <a:off x="6442381" y="2335392"/>
              <a:ext cx="114068" cy="114068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EB327A-4905-8774-0315-FAE73313C825}"/>
                </a:ext>
              </a:extLst>
            </p:cNvPr>
            <p:cNvCxnSpPr>
              <a:cxnSpLocks/>
              <a:stCxn id="146" idx="0"/>
              <a:endCxn id="120" idx="4"/>
            </p:cNvCxnSpPr>
            <p:nvPr/>
          </p:nvCxnSpPr>
          <p:spPr>
            <a:xfrm flipV="1">
              <a:off x="6499415" y="1196980"/>
              <a:ext cx="0" cy="113841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8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DB11750-E90F-A343-26CC-E02E17AC2233}"/>
              </a:ext>
            </a:extLst>
          </p:cNvPr>
          <p:cNvGrpSpPr/>
          <p:nvPr/>
        </p:nvGrpSpPr>
        <p:grpSpPr>
          <a:xfrm>
            <a:off x="2345644" y="-2234789"/>
            <a:ext cx="6721816" cy="8876689"/>
            <a:chOff x="2345644" y="-2234789"/>
            <a:chExt cx="6721816" cy="8876689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608702B-D169-8A2F-E7DC-10FD0877B427}"/>
                </a:ext>
              </a:extLst>
            </p:cNvPr>
            <p:cNvGrpSpPr/>
            <p:nvPr/>
          </p:nvGrpSpPr>
          <p:grpSpPr>
            <a:xfrm>
              <a:off x="2345644" y="-2234789"/>
              <a:ext cx="4499368" cy="8876689"/>
              <a:chOff x="2345644" y="-2234789"/>
              <a:chExt cx="4499368" cy="8876689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50B1011-D073-04B5-FAAC-C6F4735277D9}"/>
                  </a:ext>
                </a:extLst>
              </p:cNvPr>
              <p:cNvGrpSpPr/>
              <p:nvPr/>
            </p:nvGrpSpPr>
            <p:grpSpPr>
              <a:xfrm>
                <a:off x="2347364" y="2483272"/>
                <a:ext cx="4468240" cy="1939607"/>
                <a:chOff x="2455711" y="2582599"/>
                <a:chExt cx="4468240" cy="1939607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529DA255-0178-E951-E5B4-CF1774017D13}"/>
                    </a:ext>
                  </a:extLst>
                </p:cNvPr>
                <p:cNvSpPr/>
                <p:nvPr/>
              </p:nvSpPr>
              <p:spPr>
                <a:xfrm>
                  <a:off x="3011214" y="2685386"/>
                  <a:ext cx="2642705" cy="18368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196"/>
                  </a:scheme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D7F7E14F-C0F6-02EB-0666-23121545FCCC}"/>
                    </a:ext>
                  </a:extLst>
                </p:cNvPr>
                <p:cNvSpPr/>
                <p:nvPr/>
              </p:nvSpPr>
              <p:spPr>
                <a:xfrm>
                  <a:off x="4680126" y="2582599"/>
                  <a:ext cx="1649759" cy="1855901"/>
                </a:xfrm>
                <a:prstGeom prst="rect">
                  <a:avLst/>
                </a:prstGeom>
                <a:solidFill>
                  <a:srgbClr val="E8D8F4">
                    <a:alpha val="49804"/>
                  </a:srgbClr>
                </a:solidFill>
                <a:ln w="28575">
                  <a:solidFill>
                    <a:srgbClr val="BA8B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2C89F558-0B5C-3B3A-55C9-9A59C9F19984}"/>
                    </a:ext>
                  </a:extLst>
                </p:cNvPr>
                <p:cNvGrpSpPr/>
                <p:nvPr/>
              </p:nvGrpSpPr>
              <p:grpSpPr>
                <a:xfrm>
                  <a:off x="2455711" y="2663164"/>
                  <a:ext cx="4468240" cy="1773762"/>
                  <a:chOff x="2455711" y="2663164"/>
                  <a:chExt cx="4468240" cy="17737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F201049B-E951-3CE4-FCF8-AE640D2DB0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7571" y="4036798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F201049B-E951-3CE4-FCF8-AE640D2DB0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7571" y="4036798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A0C69994-7976-1207-C63B-635B20CDC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2380" y="3358486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A0C69994-7976-1207-C63B-635B20CDC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2380" y="3358486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C97E6E94-FF50-D879-88BE-EFFDF24EC0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5711" y="2693960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C97E6E94-FF50-D879-88BE-EFFDF24EC09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711" y="2693960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CA3F4F8A-2AA5-0376-C0BB-5D3F300C6552}"/>
                      </a:ext>
                    </a:extLst>
                  </p:cNvPr>
                  <p:cNvGrpSpPr/>
                  <p:nvPr/>
                </p:nvGrpSpPr>
                <p:grpSpPr>
                  <a:xfrm>
                    <a:off x="2937633" y="2878626"/>
                    <a:ext cx="3986318" cy="1342838"/>
                    <a:chOff x="3753948" y="1031665"/>
                    <a:chExt cx="3082898" cy="1342838"/>
                  </a:xfrm>
                </p:grpSpPr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C6B4F43B-8942-4224-2256-E65186FF1D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95E1E21B-1965-94D5-041F-571C878A70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9D82A5D4-9532-E3F6-7BB2-28CA363649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5F0CF73F-993E-F16D-6226-BF4EB56AF2E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273528" y="3489053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72" name="Or 71">
                      <a:extLst>
                        <a:ext uri="{FF2B5EF4-FFF2-40B4-BE49-F238E27FC236}">
                          <a16:creationId xmlns:a16="http://schemas.microsoft.com/office/drawing/2014/main" id="{13C2569C-7831-E7C0-BA65-1A64C407D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Connector 72">
                      <a:extLst>
                        <a:ext uri="{FF2B5EF4-FFF2-40B4-BE49-F238E27FC236}">
                          <a16:creationId xmlns:a16="http://schemas.microsoft.com/office/drawing/2014/main" id="{F54E520E-4511-A56B-4448-DCBEC8A88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D2EEB832-E871-C9BF-B94F-6BD9357D0215}"/>
                        </a:ext>
                      </a:extLst>
                    </p:cNvPr>
                    <p:cNvCxnSpPr>
                      <a:cxnSpLocks/>
                      <a:stCxn id="72" idx="4"/>
                      <a:endCxn id="73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BC5E04F2-86A7-6A7E-5C18-F0442B05B0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111648" y="2825038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69" name="Or 77">
                      <a:extLst>
                        <a:ext uri="{FF2B5EF4-FFF2-40B4-BE49-F238E27FC236}">
                          <a16:creationId xmlns:a16="http://schemas.microsoft.com/office/drawing/2014/main" id="{02F77B43-05D1-6B8C-164C-6C85213B8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Connector 78">
                      <a:extLst>
                        <a:ext uri="{FF2B5EF4-FFF2-40B4-BE49-F238E27FC236}">
                          <a16:creationId xmlns:a16="http://schemas.microsoft.com/office/drawing/2014/main" id="{05AE8578-3C46-F40B-6AFF-8DE96E5E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0A86087D-84A0-C67C-3519-B7D289450B2B}"/>
                        </a:ext>
                      </a:extLst>
                    </p:cNvPr>
                    <p:cNvCxnSpPr>
                      <a:cxnSpLocks/>
                      <a:stCxn id="70" idx="0"/>
                      <a:endCxn id="69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405920E9-C6CD-B70C-A03B-BE21D3517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46612" y="4006002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405920E9-C6CD-B70C-A03B-BE21D351747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46612" y="4006002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82" r="-1153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47A8DF04-718F-0FF1-71D4-47FDC048EF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5437" y="2663164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47A8DF04-718F-0FF1-71D4-47FDC048EF8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5437" y="2663164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C2117174-D57C-0D03-BC99-97DC6658B2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809463" y="2829471"/>
                    <a:ext cx="288705" cy="1547300"/>
                    <a:chOff x="6355062" y="908275"/>
                    <a:chExt cx="288705" cy="1547300"/>
                  </a:xfrm>
                </p:grpSpPr>
                <p:sp>
                  <p:nvSpPr>
                    <p:cNvPr id="85" name="Or 77">
                      <a:extLst>
                        <a:ext uri="{FF2B5EF4-FFF2-40B4-BE49-F238E27FC236}">
                          <a16:creationId xmlns:a16="http://schemas.microsoft.com/office/drawing/2014/main" id="{C261492F-9548-4C3B-DE58-0553FFD887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Connector 78">
                      <a:extLst>
                        <a:ext uri="{FF2B5EF4-FFF2-40B4-BE49-F238E27FC236}">
                          <a16:creationId xmlns:a16="http://schemas.microsoft.com/office/drawing/2014/main" id="{613B3D30-6386-4C2A-A8AF-384B1998E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0" y="2341507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28772179-27D2-9B5A-DFCE-13218C29AF38}"/>
                        </a:ext>
                      </a:extLst>
                    </p:cNvPr>
                    <p:cNvCxnSpPr>
                      <a:cxnSpLocks/>
                      <a:stCxn id="86" idx="0"/>
                      <a:endCxn id="85" idx="4"/>
                    </p:cNvCxnSpPr>
                    <p:nvPr/>
                  </p:nvCxnSpPr>
                  <p:spPr>
                    <a:xfrm flipV="1">
                      <a:off x="6499414" y="1196980"/>
                      <a:ext cx="1" cy="1144527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43E61E42-4A71-5A1C-A41F-D6820A5DD8A1}"/>
                      </a:ext>
                    </a:extLst>
                  </p:cNvPr>
                  <p:cNvGrpSpPr/>
                  <p:nvPr/>
                </p:nvGrpSpPr>
                <p:grpSpPr>
                  <a:xfrm>
                    <a:off x="5282449" y="2737719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3" name="Or 77">
                      <a:extLst>
                        <a:ext uri="{FF2B5EF4-FFF2-40B4-BE49-F238E27FC236}">
                          <a16:creationId xmlns:a16="http://schemas.microsoft.com/office/drawing/2014/main" id="{C1F2BEEE-8BF0-2671-00E8-C693972D5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" name="Connector 78">
                      <a:extLst>
                        <a:ext uri="{FF2B5EF4-FFF2-40B4-BE49-F238E27FC236}">
                          <a16:creationId xmlns:a16="http://schemas.microsoft.com/office/drawing/2014/main" id="{A38FED63-C04E-DDDC-A569-1442CB16A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" name="Straight Connector 4">
                      <a:extLst>
                        <a:ext uri="{FF2B5EF4-FFF2-40B4-BE49-F238E27FC236}">
                          <a16:creationId xmlns:a16="http://schemas.microsoft.com/office/drawing/2014/main" id="{C23EC3B3-A2AE-341F-F981-6DDFE91A938D}"/>
                        </a:ext>
                      </a:extLst>
                    </p:cNvPr>
                    <p:cNvCxnSpPr>
                      <a:cxnSpLocks/>
                      <a:stCxn id="4" idx="0"/>
                      <a:endCxn id="3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52CA5E84-92CD-49AF-3714-3CB5A0C2324B}"/>
                      </a:ext>
                    </a:extLst>
                  </p:cNvPr>
                  <p:cNvGrpSpPr/>
                  <p:nvPr/>
                </p:nvGrpSpPr>
                <p:grpSpPr>
                  <a:xfrm>
                    <a:off x="6415132" y="2737719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15" name="Or 77">
                      <a:extLst>
                        <a:ext uri="{FF2B5EF4-FFF2-40B4-BE49-F238E27FC236}">
                          <a16:creationId xmlns:a16="http://schemas.microsoft.com/office/drawing/2014/main" id="{79C06724-3463-2A6C-F650-1659B35BD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Connector 78">
                      <a:extLst>
                        <a:ext uri="{FF2B5EF4-FFF2-40B4-BE49-F238E27FC236}">
                          <a16:creationId xmlns:a16="http://schemas.microsoft.com/office/drawing/2014/main" id="{3E3114B3-A806-F284-F7BC-7C08461EC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1A5F8106-1A56-A85C-B9F0-F467E3ECA52C}"/>
                        </a:ext>
                      </a:extLst>
                    </p:cNvPr>
                    <p:cNvCxnSpPr>
                      <a:cxnSpLocks/>
                      <a:stCxn id="16" idx="0"/>
                      <a:endCxn id="15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DFAE9AF6-DC45-EB42-2459-81818092C932}"/>
                  </a:ext>
                </a:extLst>
              </p:cNvPr>
              <p:cNvGrpSpPr/>
              <p:nvPr/>
            </p:nvGrpSpPr>
            <p:grpSpPr>
              <a:xfrm>
                <a:off x="2345644" y="-2234789"/>
                <a:ext cx="4499368" cy="4287910"/>
                <a:chOff x="2453851" y="-1707813"/>
                <a:chExt cx="4499368" cy="4287910"/>
              </a:xfrm>
            </p:grpSpPr>
            <p:sp>
              <p:nvSpPr>
                <p:cNvPr id="7" name="Right Arrow 47">
                  <a:extLst>
                    <a:ext uri="{FF2B5EF4-FFF2-40B4-BE49-F238E27FC236}">
                      <a16:creationId xmlns:a16="http://schemas.microsoft.com/office/drawing/2014/main" id="{DA5CD57C-5052-5183-BF41-A75B0989BF2A}"/>
                    </a:ext>
                  </a:extLst>
                </p:cNvPr>
                <p:cNvSpPr/>
                <p:nvPr/>
              </p:nvSpPr>
              <p:spPr>
                <a:xfrm rot="5400000">
                  <a:off x="4653682" y="148226"/>
                  <a:ext cx="388406" cy="434278"/>
                </a:xfrm>
                <a:prstGeom prst="rightArrow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accent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491D97E4-5A60-6EE8-B17B-A80A3963C6D5}"/>
                    </a:ext>
                  </a:extLst>
                </p:cNvPr>
                <p:cNvGrpSpPr/>
                <p:nvPr/>
              </p:nvGrpSpPr>
              <p:grpSpPr>
                <a:xfrm>
                  <a:off x="2487385" y="-1707813"/>
                  <a:ext cx="4465834" cy="1796951"/>
                  <a:chOff x="2487385" y="-1581145"/>
                  <a:chExt cx="4465834" cy="1796951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E4FCB9F-B9C9-9899-B711-350EF9F62863}"/>
                      </a:ext>
                    </a:extLst>
                  </p:cNvPr>
                  <p:cNvSpPr/>
                  <p:nvPr/>
                </p:nvSpPr>
                <p:spPr>
                  <a:xfrm>
                    <a:off x="4273527" y="-1581145"/>
                    <a:ext cx="1092065" cy="1796951"/>
                  </a:xfrm>
                  <a:prstGeom prst="rect">
                    <a:avLst/>
                  </a:prstGeom>
                  <a:solidFill>
                    <a:srgbClr val="E2F0D9">
                      <a:alpha val="50196"/>
                    </a:srgbClr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8E56B915-26AC-5A03-54A4-6690759311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89245" y="-201632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8E56B915-26AC-5A03-54A4-6690759311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9245" y="-201632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5177979-2122-11B3-E0C7-0508D19C8E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4054" y="-879944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45177979-2122-11B3-E0C7-0508D19C8E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94054" y="-879944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E656EFE8-56D3-C6D7-FFE2-B7CDEC7ECB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87385" y="-1544470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E656EFE8-56D3-C6D7-FFE2-B7CDEC7ECB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7385" y="-1544470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210896AD-EFF0-7D6C-9C83-B40C37F40726}"/>
                      </a:ext>
                    </a:extLst>
                  </p:cNvPr>
                  <p:cNvGrpSpPr/>
                  <p:nvPr/>
                </p:nvGrpSpPr>
                <p:grpSpPr>
                  <a:xfrm>
                    <a:off x="2969307" y="-1359804"/>
                    <a:ext cx="3983912" cy="1342838"/>
                    <a:chOff x="3753948" y="1031665"/>
                    <a:chExt cx="3082898" cy="1342838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DD7BD962-8AC6-9AD6-44FF-A12E7B1EC2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65DE2022-AA9A-DB08-B9DA-57E6F8F971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04151279-AC22-532F-3D5E-8629F7F6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C403B2B0-BF13-9AEB-3AEC-AF9F7DB228F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406954" y="-750935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90" name="Or 71">
                      <a:extLst>
                        <a:ext uri="{FF2B5EF4-FFF2-40B4-BE49-F238E27FC236}">
                          <a16:creationId xmlns:a16="http://schemas.microsoft.com/office/drawing/2014/main" id="{BB37B39D-39F6-BEC1-4F0A-EEA038EF7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Connector 72">
                      <a:extLst>
                        <a:ext uri="{FF2B5EF4-FFF2-40B4-BE49-F238E27FC236}">
                          <a16:creationId xmlns:a16="http://schemas.microsoft.com/office/drawing/2014/main" id="{022B71B8-AD86-49C4-CE25-4BEC5F30A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482FD926-59A8-7B58-036D-82F1B1C32C8D}"/>
                        </a:ext>
                      </a:extLst>
                    </p:cNvPr>
                    <p:cNvCxnSpPr>
                      <a:cxnSpLocks/>
                      <a:stCxn id="90" idx="4"/>
                      <a:endCxn id="91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BE3368B5-3CFF-EF40-1B83-774FC912CF82}"/>
                      </a:ext>
                    </a:extLst>
                  </p:cNvPr>
                  <p:cNvGrpSpPr/>
                  <p:nvPr/>
                </p:nvGrpSpPr>
                <p:grpSpPr>
                  <a:xfrm>
                    <a:off x="3150523" y="-1506422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94" name="Or 77">
                      <a:extLst>
                        <a:ext uri="{FF2B5EF4-FFF2-40B4-BE49-F238E27FC236}">
                          <a16:creationId xmlns:a16="http://schemas.microsoft.com/office/drawing/2014/main" id="{07EE742E-F4E0-B4A3-6953-EA9F5B00D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Connector 78">
                      <a:extLst>
                        <a:ext uri="{FF2B5EF4-FFF2-40B4-BE49-F238E27FC236}">
                          <a16:creationId xmlns:a16="http://schemas.microsoft.com/office/drawing/2014/main" id="{7C302EAA-03AA-E8FE-7F4E-BB617F565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F1B7B062-B584-C3D2-202F-B239856C9B5E}"/>
                        </a:ext>
                      </a:extLst>
                    </p:cNvPr>
                    <p:cNvCxnSpPr>
                      <a:cxnSpLocks/>
                      <a:stCxn id="95" idx="0"/>
                      <a:endCxn id="94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7A73F390-6E9C-CAF7-0F2A-8AA5C35B00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46937" y="-1573088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7A73F390-6E9C-CAF7-0F2A-8AA5C35B00F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46937" y="-1573088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97" r="-1168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8C3AF875-99B7-5159-A768-6FAEEDAAE063}"/>
                      </a:ext>
                    </a:extLst>
                  </p:cNvPr>
                  <p:cNvGrpSpPr/>
                  <p:nvPr/>
                </p:nvGrpSpPr>
                <p:grpSpPr>
                  <a:xfrm>
                    <a:off x="4888555" y="-1506422"/>
                    <a:ext cx="288705" cy="879083"/>
                    <a:chOff x="6355062" y="908275"/>
                    <a:chExt cx="288705" cy="879083"/>
                  </a:xfrm>
                </p:grpSpPr>
                <p:sp>
                  <p:nvSpPr>
                    <p:cNvPr id="99" name="Or 77">
                      <a:extLst>
                        <a:ext uri="{FF2B5EF4-FFF2-40B4-BE49-F238E27FC236}">
                          <a16:creationId xmlns:a16="http://schemas.microsoft.com/office/drawing/2014/main" id="{654FE5C1-1476-5083-8D51-ADE7FCCA7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Connector 78">
                      <a:extLst>
                        <a:ext uri="{FF2B5EF4-FFF2-40B4-BE49-F238E27FC236}">
                          <a16:creationId xmlns:a16="http://schemas.microsoft.com/office/drawing/2014/main" id="{CF76E4C5-E6ED-AF9F-1433-5026E4424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167329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957AAF50-D173-50A4-4428-903BBE9FA1BD}"/>
                        </a:ext>
                      </a:extLst>
                    </p:cNvPr>
                    <p:cNvCxnSpPr>
                      <a:cxnSpLocks/>
                      <a:stCxn id="100" idx="0"/>
                      <a:endCxn id="99" idx="4"/>
                    </p:cNvCxnSpPr>
                    <p:nvPr/>
                  </p:nvCxnSpPr>
                  <p:spPr>
                    <a:xfrm flipV="1">
                      <a:off x="6499415" y="1196980"/>
                      <a:ext cx="0" cy="47631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09C73E0B-23F3-5005-6CD9-9319850A4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5743" y="-1571181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09C73E0B-23F3-5005-6CD9-9319850A452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85743" y="-1571181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BBFC3A4A-A014-C116-7644-86294BA42B3F}"/>
                      </a:ext>
                    </a:extLst>
                  </p:cNvPr>
                  <p:cNvGrpSpPr/>
                  <p:nvPr/>
                </p:nvGrpSpPr>
                <p:grpSpPr>
                  <a:xfrm>
                    <a:off x="6445510" y="-1512774"/>
                    <a:ext cx="288705" cy="1547300"/>
                    <a:chOff x="6355062" y="908275"/>
                    <a:chExt cx="288705" cy="1547300"/>
                  </a:xfrm>
                </p:grpSpPr>
                <p:sp>
                  <p:nvSpPr>
                    <p:cNvPr id="104" name="Or 77">
                      <a:extLst>
                        <a:ext uri="{FF2B5EF4-FFF2-40B4-BE49-F238E27FC236}">
                          <a16:creationId xmlns:a16="http://schemas.microsoft.com/office/drawing/2014/main" id="{BD1C81BD-7916-92BC-908F-21CA26757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Connector 78">
                      <a:extLst>
                        <a:ext uri="{FF2B5EF4-FFF2-40B4-BE49-F238E27FC236}">
                          <a16:creationId xmlns:a16="http://schemas.microsoft.com/office/drawing/2014/main" id="{E44FA75B-EA13-C6E6-D2AB-67BA2EFBF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0" y="2341507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87E4504A-D0C4-2882-9064-1A791CDF9CC7}"/>
                        </a:ext>
                      </a:extLst>
                    </p:cNvPr>
                    <p:cNvCxnSpPr>
                      <a:cxnSpLocks/>
                      <a:stCxn id="105" idx="0"/>
                      <a:endCxn id="104" idx="4"/>
                    </p:cNvCxnSpPr>
                    <p:nvPr/>
                  </p:nvCxnSpPr>
                  <p:spPr>
                    <a:xfrm flipV="1">
                      <a:off x="6499414" y="1196980"/>
                      <a:ext cx="1" cy="1144527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0428158-BD69-1F6C-8DE2-5093B23287A0}"/>
                    </a:ext>
                  </a:extLst>
                </p:cNvPr>
                <p:cNvGrpSpPr/>
                <p:nvPr/>
              </p:nvGrpSpPr>
              <p:grpSpPr>
                <a:xfrm>
                  <a:off x="2453851" y="634051"/>
                  <a:ext cx="4466290" cy="1946046"/>
                  <a:chOff x="2453851" y="634051"/>
                  <a:chExt cx="4466290" cy="1946046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D9CD0DE-BF1E-41B1-75E9-3C44847DAAEE}"/>
                      </a:ext>
                    </a:extLst>
                  </p:cNvPr>
                  <p:cNvSpPr/>
                  <p:nvPr/>
                </p:nvSpPr>
                <p:spPr>
                  <a:xfrm>
                    <a:off x="4212074" y="634051"/>
                    <a:ext cx="1271622" cy="1874175"/>
                  </a:xfrm>
                  <a:prstGeom prst="rect">
                    <a:avLst/>
                  </a:prstGeom>
                  <a:solidFill>
                    <a:srgbClr val="E2F0D9">
                      <a:alpha val="50196"/>
                    </a:srgbClr>
                  </a:solidFill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A54DF9ED-17E3-F50A-3757-DD71948D6D22}"/>
                      </a:ext>
                    </a:extLst>
                  </p:cNvPr>
                  <p:cNvSpPr/>
                  <p:nvPr/>
                </p:nvSpPr>
                <p:spPr>
                  <a:xfrm>
                    <a:off x="3012274" y="710615"/>
                    <a:ext cx="2353318" cy="186948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  <a:alpha val="50196"/>
                    </a:schemeClr>
                  </a:solidFill>
                  <a:ln w="28575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15187300-0D58-2B8E-56B0-C44CF1BAB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5711" y="2106403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15187300-0D58-2B8E-56B0-C44CF1BAB3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711" y="2106403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959781BC-8519-E122-27BD-3BC1B37A96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0520" y="1428091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959781BC-8519-E122-27BD-3BC1B37A960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0520" y="1428091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AACE2A58-AE2B-880A-C004-AD4A874021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3851" y="763565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AACE2A58-AE2B-880A-C004-AD4A874021A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3851" y="763565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66BAA060-CF51-5595-6C74-BB0B22F2D113}"/>
                      </a:ext>
                    </a:extLst>
                  </p:cNvPr>
                  <p:cNvGrpSpPr/>
                  <p:nvPr/>
                </p:nvGrpSpPr>
                <p:grpSpPr>
                  <a:xfrm>
                    <a:off x="2935773" y="948231"/>
                    <a:ext cx="3984368" cy="1342838"/>
                    <a:chOff x="3753948" y="1031665"/>
                    <a:chExt cx="3082898" cy="1342838"/>
                  </a:xfrm>
                </p:grpSpPr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FB9893DD-5314-86D2-8845-A3C9AA1F7E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D74A9039-527E-71AF-57AD-FE6CEA047E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DED52888-3A63-F496-98E8-460D68A574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06A7B40D-BB92-A675-F6F6-D865CA76D46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922618" y="1549072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115" name="Or 71">
                      <a:extLst>
                        <a:ext uri="{FF2B5EF4-FFF2-40B4-BE49-F238E27FC236}">
                          <a16:creationId xmlns:a16="http://schemas.microsoft.com/office/drawing/2014/main" id="{49C9B5B8-01B5-8C1B-B8F6-32957072C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Connector 72">
                      <a:extLst>
                        <a:ext uri="{FF2B5EF4-FFF2-40B4-BE49-F238E27FC236}">
                          <a16:creationId xmlns:a16="http://schemas.microsoft.com/office/drawing/2014/main" id="{6CF90320-7E21-98B9-EE34-D7D4D9074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C8980377-A864-5393-73A0-30872A3EBD66}"/>
                        </a:ext>
                      </a:extLst>
                    </p:cNvPr>
                    <p:cNvCxnSpPr>
                      <a:cxnSpLocks/>
                      <a:stCxn id="115" idx="4"/>
                      <a:endCxn id="116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BE489307-F75F-53EB-3B36-1496A70928E5}"/>
                      </a:ext>
                    </a:extLst>
                  </p:cNvPr>
                  <p:cNvGrpSpPr/>
                  <p:nvPr/>
                </p:nvGrpSpPr>
                <p:grpSpPr>
                  <a:xfrm>
                    <a:off x="3115424" y="810574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121" name="Or 77">
                      <a:extLst>
                        <a:ext uri="{FF2B5EF4-FFF2-40B4-BE49-F238E27FC236}">
                          <a16:creationId xmlns:a16="http://schemas.microsoft.com/office/drawing/2014/main" id="{3A261AD3-530E-4000-9F93-737E7EBFB5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Connector 78">
                      <a:extLst>
                        <a:ext uri="{FF2B5EF4-FFF2-40B4-BE49-F238E27FC236}">
                          <a16:creationId xmlns:a16="http://schemas.microsoft.com/office/drawing/2014/main" id="{F9F67EA9-60BA-73FD-E02A-F046DE03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" name="Straight Connector 122">
                      <a:extLst>
                        <a:ext uri="{FF2B5EF4-FFF2-40B4-BE49-F238E27FC236}">
                          <a16:creationId xmlns:a16="http://schemas.microsoft.com/office/drawing/2014/main" id="{4D1F01A0-92C1-6EEB-AA9C-416D3785F43F}"/>
                        </a:ext>
                      </a:extLst>
                    </p:cNvPr>
                    <p:cNvCxnSpPr>
                      <a:cxnSpLocks/>
                      <a:stCxn id="122" idx="0"/>
                      <a:endCxn id="121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D7677FCA-F94E-450C-A70B-9067132D5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0115" y="741839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D7677FCA-F94E-450C-A70B-9067132D58F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0115" y="741839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597" r="-1168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C6BE78E2-62BD-745B-B01E-68F1C61B1C9A}"/>
                      </a:ext>
                    </a:extLst>
                  </p:cNvPr>
                  <p:cNvGrpSpPr/>
                  <p:nvPr/>
                </p:nvGrpSpPr>
                <p:grpSpPr>
                  <a:xfrm>
                    <a:off x="4403391" y="803362"/>
                    <a:ext cx="288705" cy="879083"/>
                    <a:chOff x="6355062" y="908275"/>
                    <a:chExt cx="288705" cy="879083"/>
                  </a:xfrm>
                </p:grpSpPr>
                <p:sp>
                  <p:nvSpPr>
                    <p:cNvPr id="126" name="Or 77">
                      <a:extLst>
                        <a:ext uri="{FF2B5EF4-FFF2-40B4-BE49-F238E27FC236}">
                          <a16:creationId xmlns:a16="http://schemas.microsoft.com/office/drawing/2014/main" id="{CD3E30EC-914E-390C-AECB-9DCB6F00B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Connector 78">
                      <a:extLst>
                        <a:ext uri="{FF2B5EF4-FFF2-40B4-BE49-F238E27FC236}">
                          <a16:creationId xmlns:a16="http://schemas.microsoft.com/office/drawing/2014/main" id="{3ABEC495-AE7E-0B9C-36F2-2C54206DA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167329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461B2321-3D03-BCDF-CD61-683126A9C8C5}"/>
                        </a:ext>
                      </a:extLst>
                    </p:cNvPr>
                    <p:cNvCxnSpPr>
                      <a:cxnSpLocks/>
                      <a:stCxn id="127" idx="0"/>
                      <a:endCxn id="126" idx="4"/>
                    </p:cNvCxnSpPr>
                    <p:nvPr/>
                  </p:nvCxnSpPr>
                  <p:spPr>
                    <a:xfrm flipV="1">
                      <a:off x="6499415" y="1196980"/>
                      <a:ext cx="0" cy="47631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50D68E02-A489-FB1D-D04E-22464D3DF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5851" y="743076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50D68E02-A489-FB1D-D04E-22464D3DFB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851" y="743076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18166ADC-4E1C-45A9-5374-F6013F8DDFD2}"/>
                      </a:ext>
                    </a:extLst>
                  </p:cNvPr>
                  <p:cNvGrpSpPr/>
                  <p:nvPr/>
                </p:nvGrpSpPr>
                <p:grpSpPr>
                  <a:xfrm>
                    <a:off x="6411971" y="803362"/>
                    <a:ext cx="288705" cy="1547300"/>
                    <a:chOff x="6355062" y="908275"/>
                    <a:chExt cx="288705" cy="1547300"/>
                  </a:xfrm>
                </p:grpSpPr>
                <p:sp>
                  <p:nvSpPr>
                    <p:cNvPr id="131" name="Or 77">
                      <a:extLst>
                        <a:ext uri="{FF2B5EF4-FFF2-40B4-BE49-F238E27FC236}">
                          <a16:creationId xmlns:a16="http://schemas.microsoft.com/office/drawing/2014/main" id="{AC706505-D23F-CB91-7331-147A7658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Connector 78">
                      <a:extLst>
                        <a:ext uri="{FF2B5EF4-FFF2-40B4-BE49-F238E27FC236}">
                          <a16:creationId xmlns:a16="http://schemas.microsoft.com/office/drawing/2014/main" id="{FE2F78A0-93D6-B89E-CCCB-7F14371A3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0" y="2341507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9B59D4AF-FAEC-09EE-600C-41D08AF77DA4}"/>
                        </a:ext>
                      </a:extLst>
                    </p:cNvPr>
                    <p:cNvCxnSpPr>
                      <a:cxnSpLocks/>
                      <a:stCxn id="132" idx="0"/>
                      <a:endCxn id="131" idx="4"/>
                    </p:cNvCxnSpPr>
                    <p:nvPr/>
                  </p:nvCxnSpPr>
                  <p:spPr>
                    <a:xfrm flipV="1">
                      <a:off x="6499414" y="1196980"/>
                      <a:ext cx="1" cy="1144527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45" name="Right Arrow 47">
                <a:extLst>
                  <a:ext uri="{FF2B5EF4-FFF2-40B4-BE49-F238E27FC236}">
                    <a16:creationId xmlns:a16="http://schemas.microsoft.com/office/drawing/2014/main" id="{CE366573-B87C-0219-6FC3-597E64324937}"/>
                  </a:ext>
                </a:extLst>
              </p:cNvPr>
              <p:cNvSpPr/>
              <p:nvPr/>
            </p:nvSpPr>
            <p:spPr>
              <a:xfrm rot="5400000">
                <a:off x="3883842" y="2101907"/>
                <a:ext cx="388406" cy="434278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0F6065A-A067-19E6-7F9E-9462D1CD2FA6}"/>
                  </a:ext>
                </a:extLst>
              </p:cNvPr>
              <p:cNvGrpSpPr/>
              <p:nvPr/>
            </p:nvGrpSpPr>
            <p:grpSpPr>
              <a:xfrm>
                <a:off x="2352287" y="4767465"/>
                <a:ext cx="4468240" cy="1874435"/>
                <a:chOff x="2455711" y="4988012"/>
                <a:chExt cx="4468240" cy="1874435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94DE50D9-3ADA-6640-6B69-A11EF0C8D5AC}"/>
                    </a:ext>
                  </a:extLst>
                </p:cNvPr>
                <p:cNvSpPr/>
                <p:nvPr/>
              </p:nvSpPr>
              <p:spPr>
                <a:xfrm>
                  <a:off x="5421879" y="6164161"/>
                  <a:ext cx="743670" cy="698286"/>
                </a:xfrm>
                <a:prstGeom prst="rect">
                  <a:avLst/>
                </a:prstGeom>
                <a:solidFill>
                  <a:srgbClr val="E8D8F4">
                    <a:alpha val="49804"/>
                  </a:srgbClr>
                </a:solidFill>
                <a:ln w="28575">
                  <a:solidFill>
                    <a:srgbClr val="BA8BD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E2CF4F1A-88C9-925A-1A61-33C7785E8E25}"/>
                    </a:ext>
                  </a:extLst>
                </p:cNvPr>
                <p:cNvGrpSpPr/>
                <p:nvPr/>
              </p:nvGrpSpPr>
              <p:grpSpPr>
                <a:xfrm>
                  <a:off x="2455711" y="4988012"/>
                  <a:ext cx="4468240" cy="1742966"/>
                  <a:chOff x="2455711" y="4988012"/>
                  <a:chExt cx="4468240" cy="174296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3654D90-0628-4AAD-1AE8-FE27694987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7571" y="6330850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3654D90-0628-4AAD-1AE8-FE27694987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7571" y="6330850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33D74D9D-55ED-5021-B8A2-138AE09BC8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2380" y="5652538"/>
                        <a:ext cx="46544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33D74D9D-55ED-5021-B8A2-138AE09BC8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2380" y="5652538"/>
                        <a:ext cx="465447" cy="36933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E817AF9F-BF21-647E-BC5F-8EBD4FF464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5711" y="4988012"/>
                        <a:ext cx="475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E817AF9F-BF21-647E-BC5F-8EBD4FF4643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711" y="4988012"/>
                        <a:ext cx="475065" cy="36933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9DD11C2D-6D3D-BDD9-2977-E08CF5E87F32}"/>
                      </a:ext>
                    </a:extLst>
                  </p:cNvPr>
                  <p:cNvGrpSpPr/>
                  <p:nvPr/>
                </p:nvGrpSpPr>
                <p:grpSpPr>
                  <a:xfrm>
                    <a:off x="2937633" y="5172678"/>
                    <a:ext cx="3986318" cy="1342838"/>
                    <a:chOff x="3753948" y="1031665"/>
                    <a:chExt cx="3082898" cy="1342838"/>
                  </a:xfrm>
                </p:grpSpPr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0213C2CB-EC28-F495-560B-5AE2BB4ED3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2374503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ACC12826-3652-B657-D4CB-7459F0AE35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5455" y="1696191"/>
                      <a:ext cx="3081391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83D30D00-99B3-70D4-7C39-8467821AB1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53948" y="1031665"/>
                      <a:ext cx="308254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5307F875-C095-70E9-3E75-D872BCE7389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4806448" y="5783104"/>
                    <a:ext cx="288705" cy="877171"/>
                    <a:chOff x="7216975" y="4086852"/>
                    <a:chExt cx="288705" cy="877171"/>
                  </a:xfrm>
                </p:grpSpPr>
                <p:sp>
                  <p:nvSpPr>
                    <p:cNvPr id="26" name="Or 71">
                      <a:extLst>
                        <a:ext uri="{FF2B5EF4-FFF2-40B4-BE49-F238E27FC236}">
                          <a16:creationId xmlns:a16="http://schemas.microsoft.com/office/drawing/2014/main" id="{545BF7D6-0F31-D8F3-B144-0A79E7E55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975" y="4086852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Connector 72">
                      <a:extLst>
                        <a:ext uri="{FF2B5EF4-FFF2-40B4-BE49-F238E27FC236}">
                          <a16:creationId xmlns:a16="http://schemas.microsoft.com/office/drawing/2014/main" id="{1A8965F8-9734-F7FB-21FC-73ADD902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4294" y="4849955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0C66EEBB-27DA-AC01-23CF-92F9E5589009}"/>
                        </a:ext>
                      </a:extLst>
                    </p:cNvPr>
                    <p:cNvCxnSpPr>
                      <a:cxnSpLocks/>
                      <a:stCxn id="26" idx="4"/>
                      <a:endCxn id="27" idx="0"/>
                    </p:cNvCxnSpPr>
                    <p:nvPr/>
                  </p:nvCxnSpPr>
                  <p:spPr>
                    <a:xfrm flipV="1">
                      <a:off x="7361328" y="4375557"/>
                      <a:ext cx="0" cy="474398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45F2F8D2-AB87-AF99-ADC0-D028F1A30B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116991" y="5119089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30" name="Or 77">
                      <a:extLst>
                        <a:ext uri="{FF2B5EF4-FFF2-40B4-BE49-F238E27FC236}">
                          <a16:creationId xmlns:a16="http://schemas.microsoft.com/office/drawing/2014/main" id="{59CC53DD-6855-B78F-32A0-58C4A1B9A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Connector 78">
                      <a:extLst>
                        <a:ext uri="{FF2B5EF4-FFF2-40B4-BE49-F238E27FC236}">
                          <a16:creationId xmlns:a16="http://schemas.microsoft.com/office/drawing/2014/main" id="{47731AA0-5497-09EB-D989-DA9A4314F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DFCFBBDB-E66A-3DA9-3ED1-F3C548BD4831}"/>
                        </a:ext>
                      </a:extLst>
                    </p:cNvPr>
                    <p:cNvCxnSpPr>
                      <a:cxnSpLocks/>
                      <a:stCxn id="31" idx="0"/>
                      <a:endCxn id="30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5E829F20-FD46-8969-FF81-8365D42B9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0885" y="6300054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5E829F20-FD46-8969-FF81-8365D42B9BB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80885" y="6300054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597" r="-11688"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44827499-C44B-3754-A936-D3A4A7F38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69982" y="6300054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44827499-C44B-3754-A936-D3A4A7F38B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69982" y="6300054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66AD85F0-F91C-015E-FE5F-21C1BB34147B}"/>
                      </a:ext>
                    </a:extLst>
                  </p:cNvPr>
                  <p:cNvGrpSpPr/>
                  <p:nvPr/>
                </p:nvGrpSpPr>
                <p:grpSpPr>
                  <a:xfrm>
                    <a:off x="6415094" y="5031771"/>
                    <a:ext cx="288705" cy="1541185"/>
                    <a:chOff x="6355062" y="908275"/>
                    <a:chExt cx="288705" cy="1541185"/>
                  </a:xfrm>
                </p:grpSpPr>
                <p:sp>
                  <p:nvSpPr>
                    <p:cNvPr id="120" name="Or 77">
                      <a:extLst>
                        <a:ext uri="{FF2B5EF4-FFF2-40B4-BE49-F238E27FC236}">
                          <a16:creationId xmlns:a16="http://schemas.microsoft.com/office/drawing/2014/main" id="{0F86A030-B297-CE64-E644-F57DAD923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90827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Connector 78">
                      <a:extLst>
                        <a:ext uri="{FF2B5EF4-FFF2-40B4-BE49-F238E27FC236}">
                          <a16:creationId xmlns:a16="http://schemas.microsoft.com/office/drawing/2014/main" id="{F1291E0B-FF23-DD34-E719-38672F72C2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5392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A9EB327A-4905-8774-0315-FAE73313C825}"/>
                        </a:ext>
                      </a:extLst>
                    </p:cNvPr>
                    <p:cNvCxnSpPr>
                      <a:cxnSpLocks/>
                      <a:stCxn id="146" idx="0"/>
                      <a:endCxn id="120" idx="4"/>
                    </p:cNvCxnSpPr>
                    <p:nvPr/>
                  </p:nvCxnSpPr>
                  <p:spPr>
                    <a:xfrm flipV="1">
                      <a:off x="6499415" y="1196980"/>
                      <a:ext cx="0" cy="1138412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56" name="Right Arrow 47">
                <a:extLst>
                  <a:ext uri="{FF2B5EF4-FFF2-40B4-BE49-F238E27FC236}">
                    <a16:creationId xmlns:a16="http://schemas.microsoft.com/office/drawing/2014/main" id="{8D4F9432-DC70-4FF1-5A5C-29F7E98AE51A}"/>
                  </a:ext>
                </a:extLst>
              </p:cNvPr>
              <p:cNvSpPr/>
              <p:nvPr/>
            </p:nvSpPr>
            <p:spPr>
              <a:xfrm rot="5400000">
                <a:off x="5268604" y="4480730"/>
                <a:ext cx="388406" cy="434278"/>
              </a:xfrm>
              <a:prstGeom prst="rightArrow">
                <a:avLst/>
              </a:prstGeom>
              <a:solidFill>
                <a:srgbClr val="E8D8F4"/>
              </a:solidFill>
              <a:ln w="28575" cap="flat" cmpd="sng" algn="ctr">
                <a:solidFill>
                  <a:srgbClr val="BA8B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C20214F-FA34-0E49-5D47-333A86660125}"/>
                    </a:ext>
                  </a:extLst>
                </p:cNvPr>
                <p:cNvSpPr txBox="1"/>
                <p:nvPr/>
              </p:nvSpPr>
              <p:spPr>
                <a:xfrm>
                  <a:off x="5177556" y="-703014"/>
                  <a:ext cx="591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C20214F-FA34-0E49-5D47-333A86660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556" y="-703014"/>
                  <a:ext cx="591764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2062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B747E8-4855-780D-27A8-E213E7F66233}"/>
                    </a:ext>
                  </a:extLst>
                </p:cNvPr>
                <p:cNvSpPr txBox="1"/>
                <p:nvPr/>
              </p:nvSpPr>
              <p:spPr>
                <a:xfrm>
                  <a:off x="5037692" y="-336448"/>
                  <a:ext cx="6093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B747E8-4855-780D-27A8-E213E7F6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92" y="-336448"/>
                  <a:ext cx="609398" cy="461665"/>
                </a:xfrm>
                <a:prstGeom prst="rect">
                  <a:avLst/>
                </a:prstGeom>
                <a:blipFill>
                  <a:blip r:embed="rId23"/>
                  <a:stretch>
                    <a:fillRect l="-2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D274A67A-C09B-71F0-F15A-C3E91D354F48}"/>
                    </a:ext>
                  </a:extLst>
                </p:cNvPr>
                <p:cNvSpPr txBox="1"/>
                <p:nvPr/>
              </p:nvSpPr>
              <p:spPr>
                <a:xfrm>
                  <a:off x="2820078" y="-265775"/>
                  <a:ext cx="591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D274A67A-C09B-71F0-F15A-C3E91D354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078" y="-265775"/>
                  <a:ext cx="591764" cy="461665"/>
                </a:xfrm>
                <a:prstGeom prst="rect">
                  <a:avLst/>
                </a:prstGeom>
                <a:blipFill>
                  <a:blip r:embed="rId24"/>
                  <a:stretch>
                    <a:fillRect l="-3093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D2A6C7C-AF98-D69F-8295-65D3BAD70346}"/>
                    </a:ext>
                  </a:extLst>
                </p:cNvPr>
                <p:cNvSpPr txBox="1"/>
                <p:nvPr/>
              </p:nvSpPr>
              <p:spPr>
                <a:xfrm>
                  <a:off x="2827079" y="2133283"/>
                  <a:ext cx="6093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D2A6C7C-AF98-D69F-8295-65D3BAD70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079" y="2133283"/>
                  <a:ext cx="609398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300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E564488-DA1E-67D2-66B9-3EE2594FE21B}"/>
                    </a:ext>
                  </a:extLst>
                </p:cNvPr>
                <p:cNvSpPr txBox="1"/>
                <p:nvPr/>
              </p:nvSpPr>
              <p:spPr>
                <a:xfrm>
                  <a:off x="5745539" y="2018855"/>
                  <a:ext cx="591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BA8BDD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E564488-DA1E-67D2-66B9-3EE2594FE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539" y="2018855"/>
                  <a:ext cx="591764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3093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1F71C71-8D2E-D933-39F3-B8DC9FD57057}"/>
                    </a:ext>
                  </a:extLst>
                </p:cNvPr>
                <p:cNvSpPr txBox="1"/>
                <p:nvPr/>
              </p:nvSpPr>
              <p:spPr>
                <a:xfrm>
                  <a:off x="5978277" y="5703976"/>
                  <a:ext cx="6093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BA8BDD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1F71C71-8D2E-D933-39F3-B8DC9FD57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8277" y="5703976"/>
                  <a:ext cx="609398" cy="461665"/>
                </a:xfrm>
                <a:prstGeom prst="rect">
                  <a:avLst/>
                </a:prstGeom>
                <a:blipFill>
                  <a:blip r:embed="rId27"/>
                  <a:stretch>
                    <a:fillRect l="-3000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8E96826-005E-F418-4075-B2D8A603F58C}"/>
                    </a:ext>
                  </a:extLst>
                </p:cNvPr>
                <p:cNvSpPr txBox="1"/>
                <p:nvPr/>
              </p:nvSpPr>
              <p:spPr>
                <a:xfrm>
                  <a:off x="6844556" y="-1572432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)=6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8E96826-005E-F418-4075-B2D8A603F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556" y="-1572432"/>
                  <a:ext cx="2222904" cy="400110"/>
                </a:xfrm>
                <a:prstGeom prst="rect">
                  <a:avLst/>
                </a:prstGeom>
                <a:blipFill>
                  <a:blip r:embed="rId28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CF40156-0846-B2FD-1136-CA8BEEF9AB42}"/>
                    </a:ext>
                  </a:extLst>
                </p:cNvPr>
                <p:cNvSpPr txBox="1"/>
                <p:nvPr/>
              </p:nvSpPr>
              <p:spPr>
                <a:xfrm>
                  <a:off x="6805707" y="867974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)=6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CF40156-0846-B2FD-1136-CA8BEEF9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707" y="867974"/>
                  <a:ext cx="2222904" cy="400110"/>
                </a:xfrm>
                <a:prstGeom prst="rect">
                  <a:avLst/>
                </a:prstGeom>
                <a:blipFill>
                  <a:blip r:embed="rId29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53986AD-A972-782B-3FAD-7AA7AEF56DD0}"/>
                    </a:ext>
                  </a:extLst>
                </p:cNvPr>
                <p:cNvSpPr txBox="1"/>
                <p:nvPr/>
              </p:nvSpPr>
              <p:spPr>
                <a:xfrm>
                  <a:off x="6805707" y="3227208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)=7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B53986AD-A972-782B-3FAD-7AA7AEF5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707" y="3227208"/>
                  <a:ext cx="2222904" cy="400110"/>
                </a:xfrm>
                <a:prstGeom prst="rect">
                  <a:avLst/>
                </a:prstGeom>
                <a:blipFill>
                  <a:blip r:embed="rId30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62DB803-F73F-8FED-419A-DB13B6895C6A}"/>
                    </a:ext>
                  </a:extLst>
                </p:cNvPr>
                <p:cNvSpPr txBox="1"/>
                <p:nvPr/>
              </p:nvSpPr>
              <p:spPr>
                <a:xfrm>
                  <a:off x="6815148" y="5393147"/>
                  <a:ext cx="22229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Gates(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altLang="zh-CN" sz="2000" b="1" dirty="0">
                      <a:solidFill>
                        <a:srgbClr val="9F5ED0"/>
                      </a:solidFill>
                    </a:rPr>
                    <a:t>)=5</a:t>
                  </a:r>
                  <a:endParaRPr lang="zh-CN" altLang="en-US" sz="20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62DB803-F73F-8FED-419A-DB13B6895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148" y="5393147"/>
                  <a:ext cx="2222904" cy="400110"/>
                </a:xfrm>
                <a:prstGeom prst="rect">
                  <a:avLst/>
                </a:prstGeom>
                <a:blipFill>
                  <a:blip r:embed="rId31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5D9D3208-4118-DB85-F0A1-D24ADD709E8F}"/>
              </a:ext>
            </a:extLst>
          </p:cNvPr>
          <p:cNvSpPr txBox="1"/>
          <p:nvPr/>
        </p:nvSpPr>
        <p:spPr>
          <a:xfrm>
            <a:off x="8747760" y="1850588"/>
            <a:ext cx="366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2"/>
              </a:rPr>
              <a:t>SVG to PDF - online-convert.com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0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47">
            <a:extLst>
              <a:ext uri="{FF2B5EF4-FFF2-40B4-BE49-F238E27FC236}">
                <a16:creationId xmlns:a16="http://schemas.microsoft.com/office/drawing/2014/main" id="{06B7B811-2923-770A-B809-CA69A033AFDB}"/>
              </a:ext>
            </a:extLst>
          </p:cNvPr>
          <p:cNvSpPr/>
          <p:nvPr/>
        </p:nvSpPr>
        <p:spPr>
          <a:xfrm rot="5400000">
            <a:off x="8108044" y="2602693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A3EB25-3AB6-7659-E5A0-2CBAE4DB3C81}"/>
              </a:ext>
            </a:extLst>
          </p:cNvPr>
          <p:cNvGrpSpPr/>
          <p:nvPr/>
        </p:nvGrpSpPr>
        <p:grpSpPr>
          <a:xfrm>
            <a:off x="2887699" y="566636"/>
            <a:ext cx="6579667" cy="1985393"/>
            <a:chOff x="2887699" y="566636"/>
            <a:chExt cx="6579667" cy="19853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F669B9-B39E-91DA-2642-EB10F19FC50A}"/>
                </a:ext>
              </a:extLst>
            </p:cNvPr>
            <p:cNvSpPr/>
            <p:nvPr/>
          </p:nvSpPr>
          <p:spPr>
            <a:xfrm>
              <a:off x="7662483" y="566636"/>
              <a:ext cx="1397179" cy="198539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/>
                <p:nvPr/>
              </p:nvSpPr>
              <p:spPr>
                <a:xfrm>
                  <a:off x="2889559" y="207612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9" y="2076124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/>
                <p:nvPr/>
              </p:nvSpPr>
              <p:spPr>
                <a:xfrm>
                  <a:off x="2889559" y="139781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9" y="1397812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/>
                <p:nvPr/>
              </p:nvSpPr>
              <p:spPr>
                <a:xfrm>
                  <a:off x="2887699" y="73328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699" y="733286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CEA836-D23C-B439-3BCD-6C0FC1CDA211}"/>
                </a:ext>
              </a:extLst>
            </p:cNvPr>
            <p:cNvGrpSpPr/>
            <p:nvPr/>
          </p:nvGrpSpPr>
          <p:grpSpPr>
            <a:xfrm>
              <a:off x="3364811" y="917952"/>
              <a:ext cx="6102555" cy="1342838"/>
              <a:chOff x="3753948" y="1031665"/>
              <a:chExt cx="3082898" cy="13428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134EA4-4853-B531-899B-B5A6169E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7BD9A4-47F6-906C-2CEC-30E28A150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100541E-9BD5-3E9E-4341-696D6E368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/>
                <p:nvPr/>
              </p:nvSpPr>
              <p:spPr>
                <a:xfrm>
                  <a:off x="4153972" y="68569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972" y="685697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FB464A-A413-D66C-9555-9334F7330BEA}"/>
                </a:ext>
              </a:extLst>
            </p:cNvPr>
            <p:cNvGrpSpPr/>
            <p:nvPr/>
          </p:nvGrpSpPr>
          <p:grpSpPr>
            <a:xfrm rot="10800000">
              <a:off x="5500101" y="844126"/>
              <a:ext cx="288705" cy="1557002"/>
              <a:chOff x="7216975" y="4086852"/>
              <a:chExt cx="288705" cy="1557002"/>
            </a:xfrm>
          </p:grpSpPr>
          <p:sp>
            <p:nvSpPr>
              <p:cNvPr id="18" name="Or 71">
                <a:extLst>
                  <a:ext uri="{FF2B5EF4-FFF2-40B4-BE49-F238E27FC236}">
                    <a16:creationId xmlns:a16="http://schemas.microsoft.com/office/drawing/2014/main" id="{F51FE9F7-4D68-3A4C-5D30-1FBC1CD9F9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2">
                <a:extLst>
                  <a:ext uri="{FF2B5EF4-FFF2-40B4-BE49-F238E27FC236}">
                    <a16:creationId xmlns:a16="http://schemas.microsoft.com/office/drawing/2014/main" id="{36CF2598-B2EB-86E7-2787-8B7B14C71E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0A7175-DE20-25ED-75AE-B79C51EBD60C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0FA9B1-154B-F4D8-1F8A-D14015917C49}"/>
                </a:ext>
              </a:extLst>
            </p:cNvPr>
            <p:cNvGrpSpPr/>
            <p:nvPr/>
          </p:nvGrpSpPr>
          <p:grpSpPr>
            <a:xfrm>
              <a:off x="3613786" y="775801"/>
              <a:ext cx="288705" cy="871948"/>
              <a:chOff x="6355062" y="908275"/>
              <a:chExt cx="288705" cy="871948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F9B7453E-33CF-F4D2-5FF9-205E5D577ED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449BEE5A-262D-968F-F3B0-E9636267C3DE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AD85CFC-41CC-53EC-6C9B-E323A9E2FFAB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/>
                <p:nvPr/>
              </p:nvSpPr>
              <p:spPr>
                <a:xfrm>
                  <a:off x="4870696" y="68569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96" y="685697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9C44E-926B-9638-9D56-FC2A4EEC4221}"/>
                </a:ext>
              </a:extLst>
            </p:cNvPr>
            <p:cNvGrpSpPr/>
            <p:nvPr/>
          </p:nvGrpSpPr>
          <p:grpSpPr>
            <a:xfrm>
              <a:off x="6047389" y="1440104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83F17827-BFF2-741B-63C0-0BF6A49330D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E66F3B2E-652A-23D1-1922-B0AD0BC6682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D9BEA0-4A77-7E5D-5D0E-705B73DDCC2B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/>
                <p:nvPr/>
              </p:nvSpPr>
              <p:spPr>
                <a:xfrm>
                  <a:off x="7835979" y="204131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979" y="2041314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4B58D2-7DBA-9A12-D3A6-92444CD8CE44}"/>
                </a:ext>
              </a:extLst>
            </p:cNvPr>
            <p:cNvGrpSpPr/>
            <p:nvPr/>
          </p:nvGrpSpPr>
          <p:grpSpPr>
            <a:xfrm>
              <a:off x="6541341" y="775801"/>
              <a:ext cx="288705" cy="879083"/>
              <a:chOff x="6355062" y="908275"/>
              <a:chExt cx="288705" cy="879083"/>
            </a:xfrm>
          </p:grpSpPr>
          <p:sp>
            <p:nvSpPr>
              <p:cNvPr id="50" name="Or 77">
                <a:extLst>
                  <a:ext uri="{FF2B5EF4-FFF2-40B4-BE49-F238E27FC236}">
                    <a16:creationId xmlns:a16="http://schemas.microsoft.com/office/drawing/2014/main" id="{9F417489-5B03-5797-3973-B826A9E634B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onnector 78">
                <a:extLst>
                  <a:ext uri="{FF2B5EF4-FFF2-40B4-BE49-F238E27FC236}">
                    <a16:creationId xmlns:a16="http://schemas.microsoft.com/office/drawing/2014/main" id="{DA0387AD-DE7A-CE0C-DE49-252CBAA910F0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3CF126-CA3A-C4DF-4A4B-77397BC27BF9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/>
                <p:nvPr/>
              </p:nvSpPr>
              <p:spPr>
                <a:xfrm>
                  <a:off x="7086966" y="69323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966" y="693231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4D5AD8-E8F8-3C2A-B483-823C5D183C2F}"/>
                </a:ext>
              </a:extLst>
            </p:cNvPr>
            <p:cNvGrpSpPr/>
            <p:nvPr/>
          </p:nvGrpSpPr>
          <p:grpSpPr>
            <a:xfrm>
              <a:off x="8604751" y="776492"/>
              <a:ext cx="288705" cy="1547300"/>
              <a:chOff x="6355062" y="908275"/>
              <a:chExt cx="288705" cy="1547300"/>
            </a:xfrm>
          </p:grpSpPr>
          <p:sp>
            <p:nvSpPr>
              <p:cNvPr id="55" name="Or 77">
                <a:extLst>
                  <a:ext uri="{FF2B5EF4-FFF2-40B4-BE49-F238E27FC236}">
                    <a16:creationId xmlns:a16="http://schemas.microsoft.com/office/drawing/2014/main" id="{E5CC4DCF-07FD-8F42-814F-DE6D5610FE2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78">
                <a:extLst>
                  <a:ext uri="{FF2B5EF4-FFF2-40B4-BE49-F238E27FC236}">
                    <a16:creationId xmlns:a16="http://schemas.microsoft.com/office/drawing/2014/main" id="{A205670A-40E8-FEC2-AA3B-B1F39A283BE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CF51E1-502F-7CFC-3749-BBA5ABD94765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EB654D1-CDB8-8E64-71F2-1C2D23B0468F}"/>
              </a:ext>
            </a:extLst>
          </p:cNvPr>
          <p:cNvGrpSpPr/>
          <p:nvPr/>
        </p:nvGrpSpPr>
        <p:grpSpPr>
          <a:xfrm>
            <a:off x="2887000" y="3339449"/>
            <a:ext cx="6579667" cy="2124091"/>
            <a:chOff x="2887000" y="3339449"/>
            <a:chExt cx="6579667" cy="212409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0473DB4-05BE-B97E-694F-12E66F27A7AA}"/>
                </a:ext>
              </a:extLst>
            </p:cNvPr>
            <p:cNvSpPr/>
            <p:nvPr/>
          </p:nvSpPr>
          <p:spPr>
            <a:xfrm>
              <a:off x="7796334" y="3490350"/>
              <a:ext cx="1397179" cy="197319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73CF640-54B3-9D65-3DDE-F5D7727DF5E9}"/>
                </a:ext>
              </a:extLst>
            </p:cNvPr>
            <p:cNvSpPr/>
            <p:nvPr/>
          </p:nvSpPr>
          <p:spPr>
            <a:xfrm>
              <a:off x="5500101" y="3339449"/>
              <a:ext cx="2843717" cy="19941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2888860" y="493177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860" y="4931773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2888860" y="425346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860" y="4253461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2887000" y="358893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000" y="3588935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3364112" y="3773601"/>
              <a:ext cx="6102555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4153273" y="354134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273" y="3541346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 rot="10800000">
              <a:off x="5613702" y="3699775"/>
              <a:ext cx="288705" cy="1566146"/>
              <a:chOff x="7216975" y="4077708"/>
              <a:chExt cx="288705" cy="15661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3613087" y="3631450"/>
              <a:ext cx="288705" cy="863843"/>
              <a:chOff x="6355062" y="908275"/>
              <a:chExt cx="288705" cy="86384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4869997" y="354134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997" y="3541346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>
              <a:off x="6160990" y="4288133"/>
              <a:ext cx="288705" cy="880346"/>
              <a:chOff x="7216975" y="4763508"/>
              <a:chExt cx="288705" cy="88034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8553273" y="490271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273" y="4902711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6654942" y="3631450"/>
              <a:ext cx="288705" cy="863843"/>
              <a:chOff x="6355062" y="908275"/>
              <a:chExt cx="288705" cy="86384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7231047" y="354888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047" y="3548880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>
              <a:off x="7964637" y="3628280"/>
              <a:ext cx="288705" cy="1539680"/>
              <a:chOff x="6355062" y="908275"/>
              <a:chExt cx="288705" cy="153968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C62F46-C698-43C9-41F2-B16C4877F457}"/>
              </a:ext>
            </a:extLst>
          </p:cNvPr>
          <p:cNvSpPr txBox="1"/>
          <p:nvPr/>
        </p:nvSpPr>
        <p:spPr>
          <a:xfrm>
            <a:off x="292924" y="25334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Long chain</a:t>
            </a:r>
            <a:endParaRPr lang="zh-CN" altLang="en-US" dirty="0"/>
          </a:p>
        </p:txBody>
      </p:sp>
      <p:sp>
        <p:nvSpPr>
          <p:cNvPr id="3" name="Right Arrow 47">
            <a:extLst>
              <a:ext uri="{FF2B5EF4-FFF2-40B4-BE49-F238E27FC236}">
                <a16:creationId xmlns:a16="http://schemas.microsoft.com/office/drawing/2014/main" id="{356CAA01-EF96-0A05-B965-268172A31099}"/>
              </a:ext>
            </a:extLst>
          </p:cNvPr>
          <p:cNvSpPr/>
          <p:nvPr/>
        </p:nvSpPr>
        <p:spPr>
          <a:xfrm rot="5400000">
            <a:off x="6395190" y="5409328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5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1C2172D-D844-44EA-974E-40E274DA241C}"/>
              </a:ext>
            </a:extLst>
          </p:cNvPr>
          <p:cNvGrpSpPr/>
          <p:nvPr/>
        </p:nvGrpSpPr>
        <p:grpSpPr>
          <a:xfrm>
            <a:off x="3212566" y="249551"/>
            <a:ext cx="6579667" cy="2013333"/>
            <a:chOff x="3212566" y="249551"/>
            <a:chExt cx="6579667" cy="20133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F1AAB1-2EDD-5441-B488-5F7EF614FA6C}"/>
                </a:ext>
              </a:extLst>
            </p:cNvPr>
            <p:cNvSpPr/>
            <p:nvPr/>
          </p:nvSpPr>
          <p:spPr>
            <a:xfrm>
              <a:off x="5734148" y="389054"/>
              <a:ext cx="2842160" cy="187383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476157-55A2-7DA4-DB05-97EEAFDAE014}"/>
                </a:ext>
              </a:extLst>
            </p:cNvPr>
            <p:cNvSpPr/>
            <p:nvPr/>
          </p:nvSpPr>
          <p:spPr>
            <a:xfrm>
              <a:off x="3762115" y="249551"/>
              <a:ext cx="2537686" cy="120668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3214426" y="177948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1779481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3214426" y="110116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1101169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3212566" y="4366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566" y="436643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3689678" y="621309"/>
              <a:ext cx="6102555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4478839" y="3890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839" y="389054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>
              <a:off x="8135503" y="1146136"/>
              <a:ext cx="288705" cy="880346"/>
              <a:chOff x="7216975" y="4763508"/>
              <a:chExt cx="288705" cy="8803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3938653" y="479158"/>
              <a:ext cx="288705" cy="871463"/>
              <a:chOff x="6355062" y="908275"/>
              <a:chExt cx="288705" cy="87146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5195563" y="3890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563" y="389054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 rot="10800000">
              <a:off x="7650819" y="552800"/>
              <a:ext cx="288705" cy="1558526"/>
              <a:chOff x="7216975" y="4085328"/>
              <a:chExt cx="288705" cy="155852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8764539" y="175803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4539" y="1758039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5941444" y="479158"/>
              <a:ext cx="288705" cy="871463"/>
              <a:chOff x="6355062" y="908275"/>
              <a:chExt cx="288705" cy="87146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6966786" y="17561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786" y="1756173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 rot="10800000">
              <a:off x="6451901" y="1228261"/>
              <a:ext cx="288705" cy="876740"/>
              <a:chOff x="6355062" y="908275"/>
              <a:chExt cx="288705" cy="87674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ight Arrow 47">
            <a:extLst>
              <a:ext uri="{FF2B5EF4-FFF2-40B4-BE49-F238E27FC236}">
                <a16:creationId xmlns:a16="http://schemas.microsoft.com/office/drawing/2014/main" id="{098C7ED8-032B-1131-D3A0-9C13A5999830}"/>
              </a:ext>
            </a:extLst>
          </p:cNvPr>
          <p:cNvSpPr/>
          <p:nvPr/>
        </p:nvSpPr>
        <p:spPr>
          <a:xfrm rot="5400000">
            <a:off x="6343225" y="2414303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3C6778-8071-DB7C-FB4A-94FF71C5CCCD}"/>
              </a:ext>
            </a:extLst>
          </p:cNvPr>
          <p:cNvGrpSpPr/>
          <p:nvPr/>
        </p:nvGrpSpPr>
        <p:grpSpPr>
          <a:xfrm>
            <a:off x="3212566" y="3056721"/>
            <a:ext cx="6579667" cy="2368133"/>
            <a:chOff x="3212566" y="3056721"/>
            <a:chExt cx="6579667" cy="2368133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FE0DC2-5ED3-2934-E5A6-B12C4C76050C}"/>
                </a:ext>
              </a:extLst>
            </p:cNvPr>
            <p:cNvSpPr/>
            <p:nvPr/>
          </p:nvSpPr>
          <p:spPr>
            <a:xfrm>
              <a:off x="3739503" y="3389433"/>
              <a:ext cx="2537686" cy="120542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54896A4-26C7-0011-1809-CAFAF5B3F632}"/>
                </a:ext>
              </a:extLst>
            </p:cNvPr>
            <p:cNvSpPr/>
            <p:nvPr/>
          </p:nvSpPr>
          <p:spPr>
            <a:xfrm>
              <a:off x="3869352" y="3056721"/>
              <a:ext cx="2953070" cy="236813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3214426" y="473227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4732272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3214426" y="405396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426" y="4053960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3212566" y="338943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566" y="3389434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689678" y="3574100"/>
              <a:ext cx="610255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/>
                <p:nvPr/>
              </p:nvSpPr>
              <p:spPr>
                <a:xfrm>
                  <a:off x="4433496" y="40255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496" y="4025537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8135503" y="4091307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E043C1-8C2D-74F7-83AD-BEBF3233178C}"/>
                </a:ext>
              </a:extLst>
            </p:cNvPr>
            <p:cNvGrpSpPr/>
            <p:nvPr/>
          </p:nvGrpSpPr>
          <p:grpSpPr>
            <a:xfrm rot="10800000">
              <a:off x="3918726" y="3519267"/>
              <a:ext cx="288705" cy="863843"/>
              <a:chOff x="6355062" y="1586455"/>
              <a:chExt cx="288705" cy="863843"/>
            </a:xfrm>
          </p:grpSpPr>
          <p:sp>
            <p:nvSpPr>
              <p:cNvPr id="106" name="Or 77">
                <a:extLst>
                  <a:ext uri="{FF2B5EF4-FFF2-40B4-BE49-F238E27FC236}">
                    <a16:creationId xmlns:a16="http://schemas.microsoft.com/office/drawing/2014/main" id="{8F099893-563C-819D-88B3-B5AC1C5EC35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onnector 78">
                <a:extLst>
                  <a:ext uri="{FF2B5EF4-FFF2-40B4-BE49-F238E27FC236}">
                    <a16:creationId xmlns:a16="http://schemas.microsoft.com/office/drawing/2014/main" id="{55F50834-81C8-B8EA-029B-C4A85A08985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ECB40A-2740-7514-992E-B1131855FF99}"/>
                  </a:ext>
                </a:extLst>
              </p:cNvPr>
              <p:cNvCxnSpPr>
                <a:cxnSpLocks/>
                <a:stCxn id="107" idx="0"/>
                <a:endCxn id="106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/>
                <p:nvPr/>
              </p:nvSpPr>
              <p:spPr>
                <a:xfrm>
                  <a:off x="5172951" y="401791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951" y="4017917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7650819" y="3505591"/>
              <a:ext cx="288705" cy="1566146"/>
              <a:chOff x="7216975" y="4077708"/>
              <a:chExt cx="288705" cy="156614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764539" y="47032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4539" y="4703210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37C04B1-6852-7C70-2B88-8093D28E1FAF}"/>
                </a:ext>
              </a:extLst>
            </p:cNvPr>
            <p:cNvGrpSpPr/>
            <p:nvPr/>
          </p:nvGrpSpPr>
          <p:grpSpPr>
            <a:xfrm rot="10800000">
              <a:off x="5905754" y="3519267"/>
              <a:ext cx="288705" cy="856223"/>
              <a:chOff x="6355062" y="1594075"/>
              <a:chExt cx="288705" cy="856223"/>
            </a:xfrm>
          </p:grpSpPr>
          <p:sp>
            <p:nvSpPr>
              <p:cNvPr id="116" name="Or 77">
                <a:extLst>
                  <a:ext uri="{FF2B5EF4-FFF2-40B4-BE49-F238E27FC236}">
                    <a16:creationId xmlns:a16="http://schemas.microsoft.com/office/drawing/2014/main" id="{8DE3B377-5FC3-BAE1-DB4E-C6272A0C061F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onnector 78">
                <a:extLst>
                  <a:ext uri="{FF2B5EF4-FFF2-40B4-BE49-F238E27FC236}">
                    <a16:creationId xmlns:a16="http://schemas.microsoft.com/office/drawing/2014/main" id="{1245AFFB-CBAB-576C-45F3-FA5F091F651C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3CE944-8BA9-9C54-0F08-9BA12D57F0CF}"/>
                  </a:ext>
                </a:extLst>
              </p:cNvPr>
              <p:cNvCxnSpPr>
                <a:cxnSpLocks/>
                <a:stCxn id="117" idx="0"/>
                <a:endCxn id="116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6966786" y="469372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6786" y="4693724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6451901" y="4181052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Right Arrow 47">
            <a:extLst>
              <a:ext uri="{FF2B5EF4-FFF2-40B4-BE49-F238E27FC236}">
                <a16:creationId xmlns:a16="http://schemas.microsoft.com/office/drawing/2014/main" id="{1491DC82-1AB2-C069-08CF-21B9E36F2709}"/>
              </a:ext>
            </a:extLst>
          </p:cNvPr>
          <p:cNvSpPr/>
          <p:nvPr/>
        </p:nvSpPr>
        <p:spPr>
          <a:xfrm rot="5400000">
            <a:off x="6343225" y="5574031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69F0B5-59E8-8B52-484E-B5B3ABE7C300}"/>
              </a:ext>
            </a:extLst>
          </p:cNvPr>
          <p:cNvGrpSpPr/>
          <p:nvPr/>
        </p:nvGrpSpPr>
        <p:grpSpPr>
          <a:xfrm>
            <a:off x="2714726" y="543827"/>
            <a:ext cx="6579667" cy="1955532"/>
            <a:chOff x="2714726" y="543827"/>
            <a:chExt cx="6579667" cy="195553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54896A4-26C7-0011-1809-CAFAF5B3F632}"/>
                </a:ext>
              </a:extLst>
            </p:cNvPr>
            <p:cNvSpPr/>
            <p:nvPr/>
          </p:nvSpPr>
          <p:spPr>
            <a:xfrm>
              <a:off x="3371512" y="615754"/>
              <a:ext cx="2953070" cy="188360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D4B9CFF0-CF80-4021-DE37-EA163977D396}"/>
                </a:ext>
              </a:extLst>
            </p:cNvPr>
            <p:cNvSpPr/>
            <p:nvPr/>
          </p:nvSpPr>
          <p:spPr>
            <a:xfrm rot="10800000">
              <a:off x="5787628" y="543827"/>
              <a:ext cx="2495311" cy="1883605"/>
            </a:xfrm>
            <a:prstGeom prst="corner">
              <a:avLst>
                <a:gd name="adj1" fmla="val 63626"/>
                <a:gd name="adj2" fmla="val 58865"/>
              </a:avLst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2716586" y="195859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586" y="1958592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2716586" y="128028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586" y="1280280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2714726" y="61575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726" y="615754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191838" y="800420"/>
              <a:ext cx="610255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7820543" y="1322707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7335859" y="731911"/>
              <a:ext cx="288705" cy="1550906"/>
              <a:chOff x="7216975" y="4092948"/>
              <a:chExt cx="288705" cy="155090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9294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8165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449579" y="192699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579" y="1926990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5A6914D-F743-6439-E147-6E1376CA3E1C}"/>
                </a:ext>
              </a:extLst>
            </p:cNvPr>
            <p:cNvGrpSpPr/>
            <p:nvPr/>
          </p:nvGrpSpPr>
          <p:grpSpPr>
            <a:xfrm>
              <a:off x="3945137" y="743282"/>
              <a:ext cx="2275733" cy="937194"/>
              <a:chOff x="3420886" y="745587"/>
              <a:chExt cx="2275733" cy="9371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2C75351-B13E-4846-C07E-4F018FC505B6}"/>
                      </a:ext>
                    </a:extLst>
                  </p:cNvPr>
                  <p:cNvSpPr/>
                  <p:nvPr/>
                </p:nvSpPr>
                <p:spPr>
                  <a:xfrm>
                    <a:off x="3935656" y="124423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2C75351-B13E-4846-C07E-4F018FC505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656" y="1244237"/>
                    <a:ext cx="454483" cy="4309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2E043C1-8C2D-74F7-83AD-BEBF3233178C}"/>
                  </a:ext>
                </a:extLst>
              </p:cNvPr>
              <p:cNvGrpSpPr/>
              <p:nvPr/>
            </p:nvGrpSpPr>
            <p:grpSpPr>
              <a:xfrm rot="10800000">
                <a:off x="3420886" y="745587"/>
                <a:ext cx="288705" cy="863843"/>
                <a:chOff x="6355062" y="1586455"/>
                <a:chExt cx="288705" cy="863843"/>
              </a:xfrm>
            </p:grpSpPr>
            <p:sp>
              <p:nvSpPr>
                <p:cNvPr id="106" name="Or 77">
                  <a:extLst>
                    <a:ext uri="{FF2B5EF4-FFF2-40B4-BE49-F238E27FC236}">
                      <a16:creationId xmlns:a16="http://schemas.microsoft.com/office/drawing/2014/main" id="{8F099893-563C-819D-88B3-B5AC1C5EC354}"/>
                    </a:ext>
                  </a:extLst>
                </p:cNvPr>
                <p:cNvSpPr/>
                <p:nvPr/>
              </p:nvSpPr>
              <p:spPr>
                <a:xfrm>
                  <a:off x="6355062" y="158645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onnector 78">
                  <a:extLst>
                    <a:ext uri="{FF2B5EF4-FFF2-40B4-BE49-F238E27FC236}">
                      <a16:creationId xmlns:a16="http://schemas.microsoft.com/office/drawing/2014/main" id="{55F50834-81C8-B8EA-029B-C4A85A089857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CECB40A-2740-7514-992E-B1131855FF99}"/>
                    </a:ext>
                  </a:extLst>
                </p:cNvPr>
                <p:cNvCxnSpPr>
                  <a:cxnSpLocks/>
                  <a:stCxn id="107" idx="0"/>
                  <a:endCxn id="106" idx="4"/>
                </p:cNvCxnSpPr>
                <p:nvPr/>
              </p:nvCxnSpPr>
              <p:spPr>
                <a:xfrm>
                  <a:off x="6499415" y="187516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0D7ECD2-8070-D05D-1268-9E78E979237A}"/>
                      </a:ext>
                    </a:extLst>
                  </p:cNvPr>
                  <p:cNvSpPr/>
                  <p:nvPr/>
                </p:nvSpPr>
                <p:spPr>
                  <a:xfrm>
                    <a:off x="4675111" y="125185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0D7ECD2-8070-D05D-1268-9E78E97923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5111" y="1251857"/>
                    <a:ext cx="454483" cy="4309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37C04B1-6852-7C70-2B88-8093D28E1FAF}"/>
                  </a:ext>
                </a:extLst>
              </p:cNvPr>
              <p:cNvGrpSpPr/>
              <p:nvPr/>
            </p:nvGrpSpPr>
            <p:grpSpPr>
              <a:xfrm rot="10800000">
                <a:off x="5407914" y="745587"/>
                <a:ext cx="288705" cy="863843"/>
                <a:chOff x="6355062" y="1586455"/>
                <a:chExt cx="288705" cy="863843"/>
              </a:xfrm>
            </p:grpSpPr>
            <p:sp>
              <p:nvSpPr>
                <p:cNvPr id="116" name="Or 77">
                  <a:extLst>
                    <a:ext uri="{FF2B5EF4-FFF2-40B4-BE49-F238E27FC236}">
                      <a16:creationId xmlns:a16="http://schemas.microsoft.com/office/drawing/2014/main" id="{8DE3B377-5FC3-BAE1-DB4E-C6272A0C061F}"/>
                    </a:ext>
                  </a:extLst>
                </p:cNvPr>
                <p:cNvSpPr/>
                <p:nvPr/>
              </p:nvSpPr>
              <p:spPr>
                <a:xfrm>
                  <a:off x="6355062" y="158645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Connector 78">
                  <a:extLst>
                    <a:ext uri="{FF2B5EF4-FFF2-40B4-BE49-F238E27FC236}">
                      <a16:creationId xmlns:a16="http://schemas.microsoft.com/office/drawing/2014/main" id="{1245AFFB-CBAB-576C-45F3-FA5F091F651C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83CE944-8BA9-9C54-0F08-9BA12D57F0CF}"/>
                    </a:ext>
                  </a:extLst>
                </p:cNvPr>
                <p:cNvCxnSpPr>
                  <a:cxnSpLocks/>
                  <a:stCxn id="117" idx="0"/>
                  <a:endCxn id="116" idx="4"/>
                </p:cNvCxnSpPr>
                <p:nvPr/>
              </p:nvCxnSpPr>
              <p:spPr>
                <a:xfrm>
                  <a:off x="6499415" y="187516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6514061" y="192781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061" y="1927815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3466847" y="1408895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Right Arrow 47">
            <a:extLst>
              <a:ext uri="{FF2B5EF4-FFF2-40B4-BE49-F238E27FC236}">
                <a16:creationId xmlns:a16="http://schemas.microsoft.com/office/drawing/2014/main" id="{1491DC82-1AB2-C069-08CF-21B9E36F2709}"/>
              </a:ext>
            </a:extLst>
          </p:cNvPr>
          <p:cNvSpPr/>
          <p:nvPr/>
        </p:nvSpPr>
        <p:spPr>
          <a:xfrm rot="5400000">
            <a:off x="5842972" y="2641623"/>
            <a:ext cx="506055" cy="502322"/>
          </a:xfrm>
          <a:prstGeom prst="rightArrow">
            <a:avLst/>
          </a:prstGeom>
          <a:solidFill>
            <a:srgbClr val="FFFFFF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2C458B-C723-963B-5144-93FF78EFB23E}"/>
              </a:ext>
            </a:extLst>
          </p:cNvPr>
          <p:cNvGrpSpPr/>
          <p:nvPr/>
        </p:nvGrpSpPr>
        <p:grpSpPr>
          <a:xfrm>
            <a:off x="2737305" y="3145812"/>
            <a:ext cx="6579667" cy="2044638"/>
            <a:chOff x="2737305" y="3145812"/>
            <a:chExt cx="6579667" cy="204463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4E630F1-09D9-FADB-E548-3E2E103F70BA}"/>
                </a:ext>
              </a:extLst>
            </p:cNvPr>
            <p:cNvSpPr/>
            <p:nvPr/>
          </p:nvSpPr>
          <p:spPr>
            <a:xfrm>
              <a:off x="6552056" y="3145812"/>
              <a:ext cx="1108505" cy="20446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6868428-D68A-EAC2-55F1-D42409BCCB4E}"/>
                    </a:ext>
                  </a:extLst>
                </p:cNvPr>
                <p:cNvSpPr txBox="1"/>
                <p:nvPr/>
              </p:nvSpPr>
              <p:spPr>
                <a:xfrm>
                  <a:off x="2739165" y="4629047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6868428-D68A-EAC2-55F1-D42409BCC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165" y="4629047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CA16C27-94D3-8547-C02E-161CF7E88985}"/>
                    </a:ext>
                  </a:extLst>
                </p:cNvPr>
                <p:cNvSpPr txBox="1"/>
                <p:nvPr/>
              </p:nvSpPr>
              <p:spPr>
                <a:xfrm>
                  <a:off x="2739165" y="395073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CA16C27-94D3-8547-C02E-161CF7E88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165" y="3950735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FABEE2B-FE46-596E-314D-B4036679434B}"/>
                    </a:ext>
                  </a:extLst>
                </p:cNvPr>
                <p:cNvSpPr txBox="1"/>
                <p:nvPr/>
              </p:nvSpPr>
              <p:spPr>
                <a:xfrm>
                  <a:off x="2737305" y="328620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FABEE2B-FE46-596E-314D-B40366794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305" y="3286209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0B61290-7F5D-61CC-B366-214EF4C7CAC2}"/>
                </a:ext>
              </a:extLst>
            </p:cNvPr>
            <p:cNvGrpSpPr/>
            <p:nvPr/>
          </p:nvGrpSpPr>
          <p:grpSpPr>
            <a:xfrm>
              <a:off x="3214417" y="3470875"/>
              <a:ext cx="6102555" cy="1342838"/>
              <a:chOff x="3753948" y="1031665"/>
              <a:chExt cx="3082898" cy="1342838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C412323-E60F-AEE2-2E30-7AF44DD1F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413CA83-C4CD-87F5-86D8-E035D5F39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29C3D05-E22E-570B-1A04-3AA5F5F54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FBCFD2E-0FA4-C288-C377-CAB57787CBA4}"/>
                </a:ext>
              </a:extLst>
            </p:cNvPr>
            <p:cNvGrpSpPr/>
            <p:nvPr/>
          </p:nvGrpSpPr>
          <p:grpSpPr>
            <a:xfrm>
              <a:off x="6677222" y="3988565"/>
              <a:ext cx="288705" cy="880346"/>
              <a:chOff x="7216975" y="4763508"/>
              <a:chExt cx="288705" cy="880346"/>
            </a:xfrm>
          </p:grpSpPr>
          <p:sp>
            <p:nvSpPr>
              <p:cNvPr id="136" name="Or 71">
                <a:extLst>
                  <a:ext uri="{FF2B5EF4-FFF2-40B4-BE49-F238E27FC236}">
                    <a16:creationId xmlns:a16="http://schemas.microsoft.com/office/drawing/2014/main" id="{07B727F3-54A6-B0AF-84A3-698EF33F8A34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onnector 72">
                <a:extLst>
                  <a:ext uri="{FF2B5EF4-FFF2-40B4-BE49-F238E27FC236}">
                    <a16:creationId xmlns:a16="http://schemas.microsoft.com/office/drawing/2014/main" id="{D913A170-A219-B58D-967C-9CCA8B289C35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4728ADB-B581-B9E2-B95B-7E05D4B9B464}"/>
                  </a:ext>
                </a:extLst>
              </p:cNvPr>
              <p:cNvCxnSpPr>
                <a:cxnSpLocks/>
                <a:stCxn id="136" idx="4"/>
                <a:endCxn id="137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A51790F-0E70-5F87-B4F8-E5FC5B042CDF}"/>
                </a:ext>
              </a:extLst>
            </p:cNvPr>
            <p:cNvGrpSpPr/>
            <p:nvPr/>
          </p:nvGrpSpPr>
          <p:grpSpPr>
            <a:xfrm rot="10800000">
              <a:off x="7246268" y="3404774"/>
              <a:ext cx="288705" cy="1557002"/>
              <a:chOff x="7216975" y="4086852"/>
              <a:chExt cx="288705" cy="1557002"/>
            </a:xfrm>
          </p:grpSpPr>
          <p:sp>
            <p:nvSpPr>
              <p:cNvPr id="140" name="Or 71">
                <a:extLst>
                  <a:ext uri="{FF2B5EF4-FFF2-40B4-BE49-F238E27FC236}">
                    <a16:creationId xmlns:a16="http://schemas.microsoft.com/office/drawing/2014/main" id="{C58D6D7B-DC16-E624-CFD9-825C787958C6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onnector 72">
                <a:extLst>
                  <a:ext uri="{FF2B5EF4-FFF2-40B4-BE49-F238E27FC236}">
                    <a16:creationId xmlns:a16="http://schemas.microsoft.com/office/drawing/2014/main" id="{824668AA-4950-4B06-FC81-2F6465AC240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961A71D-0A57-4129-E115-FDA763BCF639}"/>
                  </a:ext>
                </a:extLst>
              </p:cNvPr>
              <p:cNvCxnSpPr>
                <a:cxnSpLocks/>
                <a:stCxn id="140" idx="4"/>
                <a:endCxn id="141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2723840-E32D-7893-AE81-1AD51B3B50ED}"/>
                    </a:ext>
                  </a:extLst>
                </p:cNvPr>
                <p:cNvSpPr/>
                <p:nvPr/>
              </p:nvSpPr>
              <p:spPr>
                <a:xfrm>
                  <a:off x="7888954" y="45982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2723840-E32D-7893-AE81-1AD51B3B5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54" y="4598233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308098-B3F4-547D-7F30-2D65A92BA200}"/>
                    </a:ext>
                  </a:extLst>
                </p:cNvPr>
                <p:cNvSpPr/>
                <p:nvPr/>
              </p:nvSpPr>
              <p:spPr>
                <a:xfrm>
                  <a:off x="4482486" y="392000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D308098-B3F4-547D-7F30-2D65A92BA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486" y="3920007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EF53129-6EC0-8A8C-20DD-0902226A6D7A}"/>
                </a:ext>
              </a:extLst>
            </p:cNvPr>
            <p:cNvGrpSpPr/>
            <p:nvPr/>
          </p:nvGrpSpPr>
          <p:grpSpPr>
            <a:xfrm rot="10800000">
              <a:off x="3967716" y="3413737"/>
              <a:ext cx="288705" cy="863843"/>
              <a:chOff x="6355062" y="1586455"/>
              <a:chExt cx="288705" cy="863843"/>
            </a:xfrm>
          </p:grpSpPr>
          <p:sp>
            <p:nvSpPr>
              <p:cNvPr id="152" name="Or 77">
                <a:extLst>
                  <a:ext uri="{FF2B5EF4-FFF2-40B4-BE49-F238E27FC236}">
                    <a16:creationId xmlns:a16="http://schemas.microsoft.com/office/drawing/2014/main" id="{D174296E-FBAC-AC1F-6BAC-CCAA181346B0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onnector 78">
                <a:extLst>
                  <a:ext uri="{FF2B5EF4-FFF2-40B4-BE49-F238E27FC236}">
                    <a16:creationId xmlns:a16="http://schemas.microsoft.com/office/drawing/2014/main" id="{75995C9D-B825-3C30-1588-7EBE496BE8EE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A0EC570-E2FF-2039-C45E-D5C969CEE720}"/>
                  </a:ext>
                </a:extLst>
              </p:cNvPr>
              <p:cNvCxnSpPr>
                <a:cxnSpLocks/>
                <a:stCxn id="153" idx="0"/>
                <a:endCxn id="152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1A72D66-A33C-E12C-EB9B-C79AFCB07C9D}"/>
                    </a:ext>
                  </a:extLst>
                </p:cNvPr>
                <p:cNvSpPr/>
                <p:nvPr/>
              </p:nvSpPr>
              <p:spPr>
                <a:xfrm>
                  <a:off x="5221941" y="392762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A1A72D66-A33C-E12C-EB9B-C79AFCB07C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941" y="3927627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226A1A7-B9F3-B4BF-F0E9-E52CB0E37625}"/>
                    </a:ext>
                  </a:extLst>
                </p:cNvPr>
                <p:cNvSpPr/>
                <p:nvPr/>
              </p:nvSpPr>
              <p:spPr>
                <a:xfrm>
                  <a:off x="5868757" y="460260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226A1A7-B9F3-B4BF-F0E9-E52CB0E37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57" y="4602600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C551C2D-D34D-697F-A6CD-44C17B88EC5B}"/>
                </a:ext>
              </a:extLst>
            </p:cNvPr>
            <p:cNvGrpSpPr/>
            <p:nvPr/>
          </p:nvGrpSpPr>
          <p:grpSpPr>
            <a:xfrm rot="10800000">
              <a:off x="3489426" y="4086970"/>
              <a:ext cx="288705" cy="876740"/>
              <a:chOff x="6355062" y="908275"/>
              <a:chExt cx="288705" cy="876740"/>
            </a:xfrm>
          </p:grpSpPr>
          <p:sp>
            <p:nvSpPr>
              <p:cNvPr id="157" name="Or 77">
                <a:extLst>
                  <a:ext uri="{FF2B5EF4-FFF2-40B4-BE49-F238E27FC236}">
                    <a16:creationId xmlns:a16="http://schemas.microsoft.com/office/drawing/2014/main" id="{B06F5AB6-AC7D-2EF7-9696-AB151EA356AE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onnector 78">
                <a:extLst>
                  <a:ext uri="{FF2B5EF4-FFF2-40B4-BE49-F238E27FC236}">
                    <a16:creationId xmlns:a16="http://schemas.microsoft.com/office/drawing/2014/main" id="{19FD09B5-B5B0-8A49-FF0F-60D735DC4B2F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2780CC0-DA7D-4739-2BB9-8BC95BA0EA74}"/>
                  </a:ext>
                </a:extLst>
              </p:cNvPr>
              <p:cNvCxnSpPr>
                <a:cxnSpLocks/>
                <a:stCxn id="158" idx="0"/>
                <a:endCxn id="157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078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32598BA-2993-4BC8-2009-A8EA5DFF7EDD}"/>
              </a:ext>
            </a:extLst>
          </p:cNvPr>
          <p:cNvGrpSpPr/>
          <p:nvPr/>
        </p:nvGrpSpPr>
        <p:grpSpPr>
          <a:xfrm>
            <a:off x="2534395" y="-8304991"/>
            <a:ext cx="6582774" cy="14966511"/>
            <a:chOff x="2534395" y="-8304991"/>
            <a:chExt cx="6582774" cy="14966511"/>
          </a:xfrm>
        </p:grpSpPr>
        <p:sp>
          <p:nvSpPr>
            <p:cNvPr id="2" name="Right Arrow 47">
              <a:extLst>
                <a:ext uri="{FF2B5EF4-FFF2-40B4-BE49-F238E27FC236}">
                  <a16:creationId xmlns:a16="http://schemas.microsoft.com/office/drawing/2014/main" id="{1DA3E1DF-A965-FB4D-DF36-4AB974556F65}"/>
                </a:ext>
              </a:extLst>
            </p:cNvPr>
            <p:cNvSpPr/>
            <p:nvPr/>
          </p:nvSpPr>
          <p:spPr>
            <a:xfrm rot="5400000">
              <a:off x="7757847" y="-6268934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  <a:alpha val="50196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15FDF9-8E10-DD8E-4FE9-EBAA5D2E0636}"/>
                </a:ext>
              </a:extLst>
            </p:cNvPr>
            <p:cNvGrpSpPr/>
            <p:nvPr/>
          </p:nvGrpSpPr>
          <p:grpSpPr>
            <a:xfrm>
              <a:off x="2537502" y="-8304991"/>
              <a:ext cx="6579667" cy="1985393"/>
              <a:chOff x="2887699" y="566636"/>
              <a:chExt cx="6579667" cy="198539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39A5D9-EBA5-9A25-4273-5C82E8151260}"/>
                  </a:ext>
                </a:extLst>
              </p:cNvPr>
              <p:cNvSpPr/>
              <p:nvPr/>
            </p:nvSpPr>
            <p:spPr>
              <a:xfrm>
                <a:off x="7662483" y="566636"/>
                <a:ext cx="1397179" cy="19853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B19A86F9-1A6C-0E50-66EE-CBD60B45C3F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9559" y="2076124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0E1754E-07D6-BC5E-3C9C-DC9CBEFA61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559" y="2076124"/>
                    <a:ext cx="46544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4576F66-AA5C-AAFD-A963-DBAE0EDBA81E}"/>
                      </a:ext>
                    </a:extLst>
                  </p:cNvPr>
                  <p:cNvSpPr txBox="1"/>
                  <p:nvPr/>
                </p:nvSpPr>
                <p:spPr>
                  <a:xfrm>
                    <a:off x="2889559" y="1397812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DBAED95-B982-CBA6-F76D-A8BEE1B68C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559" y="1397812"/>
                    <a:ext cx="46544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C0F7ADE-78A3-D540-7C5F-0471CAA2CA8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7699" y="733286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F4977B5-16C4-F4E7-6471-86544B6C11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699" y="733286"/>
                    <a:ext cx="4654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15A4081-5501-83E3-6B7C-8872681B4C44}"/>
                  </a:ext>
                </a:extLst>
              </p:cNvPr>
              <p:cNvGrpSpPr/>
              <p:nvPr/>
            </p:nvGrpSpPr>
            <p:grpSpPr>
              <a:xfrm>
                <a:off x="3364811" y="917952"/>
                <a:ext cx="6102555" cy="1342838"/>
                <a:chOff x="3753948" y="1031665"/>
                <a:chExt cx="3082898" cy="134283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A10510A-A8FC-C1DB-7FF4-7A91EC26F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2374503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6545574-76B8-8B28-7701-52A1B2A86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1696191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FEEE3BB-BBA3-7CEB-AD8E-008E6EC650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948" y="1031665"/>
                  <a:ext cx="3082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8A01AE9-632A-237C-DE26-BB706C1F1C0C}"/>
                      </a:ext>
                    </a:extLst>
                  </p:cNvPr>
                  <p:cNvSpPr/>
                  <p:nvPr/>
                </p:nvSpPr>
                <p:spPr>
                  <a:xfrm>
                    <a:off x="4153972" y="68569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2DE35EB-2960-5311-B30B-1804B9A925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972" y="685697"/>
                    <a:ext cx="454483" cy="4309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A8812B3-7E43-18BE-275B-F4989271370F}"/>
                  </a:ext>
                </a:extLst>
              </p:cNvPr>
              <p:cNvGrpSpPr/>
              <p:nvPr/>
            </p:nvGrpSpPr>
            <p:grpSpPr>
              <a:xfrm rot="10800000">
                <a:off x="5500101" y="844126"/>
                <a:ext cx="288705" cy="1557002"/>
                <a:chOff x="7216975" y="4086852"/>
                <a:chExt cx="288705" cy="1557002"/>
              </a:xfrm>
            </p:grpSpPr>
            <p:sp>
              <p:nvSpPr>
                <p:cNvPr id="30" name="Or 71">
                  <a:extLst>
                    <a:ext uri="{FF2B5EF4-FFF2-40B4-BE49-F238E27FC236}">
                      <a16:creationId xmlns:a16="http://schemas.microsoft.com/office/drawing/2014/main" id="{DA170018-3D8E-B279-6E81-3EEFDFF6B522}"/>
                    </a:ext>
                  </a:extLst>
                </p:cNvPr>
                <p:cNvSpPr/>
                <p:nvPr/>
              </p:nvSpPr>
              <p:spPr>
                <a:xfrm>
                  <a:off x="7216975" y="4086852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Connector 72">
                  <a:extLst>
                    <a:ext uri="{FF2B5EF4-FFF2-40B4-BE49-F238E27FC236}">
                      <a16:creationId xmlns:a16="http://schemas.microsoft.com/office/drawing/2014/main" id="{E50988D2-70E7-03BA-589A-7D307CCD9976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6E09EE0-E27E-E3DF-06B7-8528AA8A5047}"/>
                    </a:ext>
                  </a:extLst>
                </p:cNvPr>
                <p:cNvCxnSpPr>
                  <a:cxnSpLocks/>
                  <a:stCxn id="30" idx="4"/>
                  <a:endCxn id="31" idx="0"/>
                </p:cNvCxnSpPr>
                <p:nvPr/>
              </p:nvCxnSpPr>
              <p:spPr>
                <a:xfrm flipV="1">
                  <a:off x="7361327" y="4375557"/>
                  <a:ext cx="1" cy="115422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96ECC29-BFB8-F382-AA24-514DE4DFC21D}"/>
                  </a:ext>
                </a:extLst>
              </p:cNvPr>
              <p:cNvGrpSpPr/>
              <p:nvPr/>
            </p:nvGrpSpPr>
            <p:grpSpPr>
              <a:xfrm>
                <a:off x="3613786" y="775801"/>
                <a:ext cx="288705" cy="871948"/>
                <a:chOff x="6355062" y="908275"/>
                <a:chExt cx="288705" cy="871948"/>
              </a:xfrm>
            </p:grpSpPr>
            <p:sp>
              <p:nvSpPr>
                <p:cNvPr id="27" name="Or 77">
                  <a:extLst>
                    <a:ext uri="{FF2B5EF4-FFF2-40B4-BE49-F238E27FC236}">
                      <a16:creationId xmlns:a16="http://schemas.microsoft.com/office/drawing/2014/main" id="{DAF06135-4B21-8E85-1205-D11D971D95B1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Connector 78">
                  <a:extLst>
                    <a:ext uri="{FF2B5EF4-FFF2-40B4-BE49-F238E27FC236}">
                      <a16:creationId xmlns:a16="http://schemas.microsoft.com/office/drawing/2014/main" id="{B87EC377-7F61-BBDB-D696-CAC162ED0FB5}"/>
                    </a:ext>
                  </a:extLst>
                </p:cNvPr>
                <p:cNvSpPr/>
                <p:nvPr/>
              </p:nvSpPr>
              <p:spPr>
                <a:xfrm>
                  <a:off x="6439629" y="166615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0C4E351-4EDC-25CE-8FD0-1BEE0E0B6671}"/>
                    </a:ext>
                  </a:extLst>
                </p:cNvPr>
                <p:cNvCxnSpPr>
                  <a:cxnSpLocks/>
                  <a:stCxn id="28" idx="0"/>
                  <a:endCxn id="27" idx="4"/>
                </p:cNvCxnSpPr>
                <p:nvPr/>
              </p:nvCxnSpPr>
              <p:spPr>
                <a:xfrm flipV="1">
                  <a:off x="6496663" y="1196980"/>
                  <a:ext cx="2752" cy="4691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C87ECB0-0DC9-B5C7-269B-DDE4EE735AA8}"/>
                      </a:ext>
                    </a:extLst>
                  </p:cNvPr>
                  <p:cNvSpPr/>
                  <p:nvPr/>
                </p:nvSpPr>
                <p:spPr>
                  <a:xfrm>
                    <a:off x="4870696" y="68569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F63A4C06-E3AE-57F9-E046-E5E1EC533E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0696" y="685697"/>
                    <a:ext cx="454483" cy="4309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FCB168A-FEA1-DC60-3D7C-DDC26F8558E8}"/>
                  </a:ext>
                </a:extLst>
              </p:cNvPr>
              <p:cNvGrpSpPr/>
              <p:nvPr/>
            </p:nvGrpSpPr>
            <p:grpSpPr>
              <a:xfrm>
                <a:off x="6047389" y="1440104"/>
                <a:ext cx="288705" cy="880346"/>
                <a:chOff x="7216975" y="4763508"/>
                <a:chExt cx="288705" cy="880346"/>
              </a:xfrm>
            </p:grpSpPr>
            <p:sp>
              <p:nvSpPr>
                <p:cNvPr id="24" name="Or 71">
                  <a:extLst>
                    <a:ext uri="{FF2B5EF4-FFF2-40B4-BE49-F238E27FC236}">
                      <a16:creationId xmlns:a16="http://schemas.microsoft.com/office/drawing/2014/main" id="{E7580E81-8D61-FFF9-8DE2-4E4468FFDC52}"/>
                    </a:ext>
                  </a:extLst>
                </p:cNvPr>
                <p:cNvSpPr/>
                <p:nvPr/>
              </p:nvSpPr>
              <p:spPr>
                <a:xfrm>
                  <a:off x="7216975" y="47635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onnector 72">
                  <a:extLst>
                    <a:ext uri="{FF2B5EF4-FFF2-40B4-BE49-F238E27FC236}">
                      <a16:creationId xmlns:a16="http://schemas.microsoft.com/office/drawing/2014/main" id="{DADF0B13-A3D4-3A7B-2D38-08F8D50C127C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72CF8C5-DFE1-63DD-2ADD-8F47AFBCB6AD}"/>
                    </a:ext>
                  </a:extLst>
                </p:cNvPr>
                <p:cNvCxnSpPr>
                  <a:cxnSpLocks/>
                  <a:stCxn id="24" idx="4"/>
                  <a:endCxn id="25" idx="0"/>
                </p:cNvCxnSpPr>
                <p:nvPr/>
              </p:nvCxnSpPr>
              <p:spPr>
                <a:xfrm flipH="1">
                  <a:off x="7361327" y="5052213"/>
                  <a:ext cx="1" cy="4775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2F923DE3-9B7A-27E8-F406-FAE00696F945}"/>
                      </a:ext>
                    </a:extLst>
                  </p:cNvPr>
                  <p:cNvSpPr/>
                  <p:nvPr/>
                </p:nvSpPr>
                <p:spPr>
                  <a:xfrm>
                    <a:off x="7835979" y="2041314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07119CC-DB0D-BD97-677D-286957705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5979" y="2041314"/>
                    <a:ext cx="454483" cy="43092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82" r="-1153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6C49C99-56E8-15C9-9824-B8AA54259583}"/>
                  </a:ext>
                </a:extLst>
              </p:cNvPr>
              <p:cNvGrpSpPr/>
              <p:nvPr/>
            </p:nvGrpSpPr>
            <p:grpSpPr>
              <a:xfrm>
                <a:off x="6541341" y="775801"/>
                <a:ext cx="288705" cy="879083"/>
                <a:chOff x="6355062" y="908275"/>
                <a:chExt cx="288705" cy="879083"/>
              </a:xfrm>
            </p:grpSpPr>
            <p:sp>
              <p:nvSpPr>
                <p:cNvPr id="21" name="Or 77">
                  <a:extLst>
                    <a:ext uri="{FF2B5EF4-FFF2-40B4-BE49-F238E27FC236}">
                      <a16:creationId xmlns:a16="http://schemas.microsoft.com/office/drawing/2014/main" id="{F8078616-E840-4907-6E67-590E63B04BE0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onnector 78">
                  <a:extLst>
                    <a:ext uri="{FF2B5EF4-FFF2-40B4-BE49-F238E27FC236}">
                      <a16:creationId xmlns:a16="http://schemas.microsoft.com/office/drawing/2014/main" id="{DADFEA0E-2C00-C2B1-6DF1-0F1139A5A9FB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56038B8-A4D1-47CB-1448-AA9A5FA0A275}"/>
                    </a:ext>
                  </a:extLst>
                </p:cNvPr>
                <p:cNvCxnSpPr>
                  <a:cxnSpLocks/>
                  <a:stCxn id="22" idx="0"/>
                  <a:endCxn id="21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C0C0DF2-5076-02E5-017C-F50D5B1F80ED}"/>
                      </a:ext>
                    </a:extLst>
                  </p:cNvPr>
                  <p:cNvSpPr/>
                  <p:nvPr/>
                </p:nvSpPr>
                <p:spPr>
                  <a:xfrm>
                    <a:off x="7086966" y="693231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675DC06E-52BE-BE32-37AA-DD34490071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6966" y="693231"/>
                    <a:ext cx="454483" cy="43092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E437BE8-B512-AFCB-FD64-89EDE7E4AEF0}"/>
                  </a:ext>
                </a:extLst>
              </p:cNvPr>
              <p:cNvGrpSpPr/>
              <p:nvPr/>
            </p:nvGrpSpPr>
            <p:grpSpPr>
              <a:xfrm>
                <a:off x="8604751" y="776492"/>
                <a:ext cx="288705" cy="1547300"/>
                <a:chOff x="6355062" y="908275"/>
                <a:chExt cx="288705" cy="1547300"/>
              </a:xfrm>
            </p:grpSpPr>
            <p:sp>
              <p:nvSpPr>
                <p:cNvPr id="18" name="Or 77">
                  <a:extLst>
                    <a:ext uri="{FF2B5EF4-FFF2-40B4-BE49-F238E27FC236}">
                      <a16:creationId xmlns:a16="http://schemas.microsoft.com/office/drawing/2014/main" id="{5670A399-720D-E4C9-9787-EAE983E70B0F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onnector 78">
                  <a:extLst>
                    <a:ext uri="{FF2B5EF4-FFF2-40B4-BE49-F238E27FC236}">
                      <a16:creationId xmlns:a16="http://schemas.microsoft.com/office/drawing/2014/main" id="{8AA90E14-F43C-7E9A-C704-81AD7BDE6F20}"/>
                    </a:ext>
                  </a:extLst>
                </p:cNvPr>
                <p:cNvSpPr/>
                <p:nvPr/>
              </p:nvSpPr>
              <p:spPr>
                <a:xfrm>
                  <a:off x="6442380" y="2341507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ADF1F5A-9936-BBC7-CB5E-AFC89DFF0795}"/>
                    </a:ext>
                  </a:extLst>
                </p:cNvPr>
                <p:cNvCxnSpPr>
                  <a:cxnSpLocks/>
                  <a:stCxn id="19" idx="0"/>
                  <a:endCxn id="18" idx="4"/>
                </p:cNvCxnSpPr>
                <p:nvPr/>
              </p:nvCxnSpPr>
              <p:spPr>
                <a:xfrm flipV="1">
                  <a:off x="6499414" y="1196980"/>
                  <a:ext cx="1" cy="114452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F1E2A91-4CD0-BC83-BF12-7CD581B844CB}"/>
                </a:ext>
              </a:extLst>
            </p:cNvPr>
            <p:cNvGrpSpPr/>
            <p:nvPr/>
          </p:nvGrpSpPr>
          <p:grpSpPr>
            <a:xfrm>
              <a:off x="2536104" y="-5699419"/>
              <a:ext cx="6579667" cy="2124091"/>
              <a:chOff x="2887000" y="3339449"/>
              <a:chExt cx="6579667" cy="212409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93C321-6EB4-B9D2-4B3C-C30886EEA409}"/>
                  </a:ext>
                </a:extLst>
              </p:cNvPr>
              <p:cNvSpPr/>
              <p:nvPr/>
            </p:nvSpPr>
            <p:spPr>
              <a:xfrm>
                <a:off x="7796334" y="3490350"/>
                <a:ext cx="1397179" cy="19731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33E4535-90D6-A483-F945-5AB67813B7B5}"/>
                  </a:ext>
                </a:extLst>
              </p:cNvPr>
              <p:cNvSpPr/>
              <p:nvPr/>
            </p:nvSpPr>
            <p:spPr>
              <a:xfrm>
                <a:off x="5500101" y="3339449"/>
                <a:ext cx="2843717" cy="19941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2EEEB0A-DCD0-2199-B971-58D99E7934FB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60" y="4931773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C74EAC2-3E18-FA98-C33D-DAFCE472E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60" y="4931773"/>
                    <a:ext cx="46544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BD6E037-7B6F-3F77-78BE-A8BCAB70B4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60" y="4253461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D2AE1DE-371A-E4A0-8B2F-57F406FF9B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60" y="4253461"/>
                    <a:ext cx="46544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9EAA998-76DE-2D39-F608-658DDE43610B}"/>
                      </a:ext>
                    </a:extLst>
                  </p:cNvPr>
                  <p:cNvSpPr txBox="1"/>
                  <p:nvPr/>
                </p:nvSpPr>
                <p:spPr>
                  <a:xfrm>
                    <a:off x="2887000" y="3588935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8B90840-F35F-4A21-B1AF-6E7E017A3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000" y="3588935"/>
                    <a:ext cx="46544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BB480CF-AD13-BFE7-E1DF-057575895F9D}"/>
                  </a:ext>
                </a:extLst>
              </p:cNvPr>
              <p:cNvGrpSpPr/>
              <p:nvPr/>
            </p:nvGrpSpPr>
            <p:grpSpPr>
              <a:xfrm>
                <a:off x="3364112" y="3773601"/>
                <a:ext cx="6102555" cy="1342838"/>
                <a:chOff x="3753948" y="1031665"/>
                <a:chExt cx="3082898" cy="1342838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A7D61AC-2065-17B8-1512-EC8734560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2374503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352C126-568D-DC30-F406-5CAE52305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1696191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60D8078-514B-C560-7D88-9EF3E1D8B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948" y="1031665"/>
                  <a:ext cx="3082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36747B9-55D7-8F6D-CCB4-DEF571E1AF78}"/>
                      </a:ext>
                    </a:extLst>
                  </p:cNvPr>
                  <p:cNvSpPr/>
                  <p:nvPr/>
                </p:nvSpPr>
                <p:spPr>
                  <a:xfrm>
                    <a:off x="4153273" y="3541346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B131300-A821-5CBD-2C19-E4043CB9E4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273" y="3541346"/>
                    <a:ext cx="454483" cy="4309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F251A93-A887-5054-DC3B-5B03E686AF43}"/>
                  </a:ext>
                </a:extLst>
              </p:cNvPr>
              <p:cNvGrpSpPr/>
              <p:nvPr/>
            </p:nvGrpSpPr>
            <p:grpSpPr>
              <a:xfrm rot="10800000">
                <a:off x="5613702" y="3699775"/>
                <a:ext cx="288705" cy="1566146"/>
                <a:chOff x="7216975" y="4077708"/>
                <a:chExt cx="288705" cy="1566146"/>
              </a:xfrm>
            </p:grpSpPr>
            <p:sp>
              <p:nvSpPr>
                <p:cNvPr id="64" name="Or 71">
                  <a:extLst>
                    <a:ext uri="{FF2B5EF4-FFF2-40B4-BE49-F238E27FC236}">
                      <a16:creationId xmlns:a16="http://schemas.microsoft.com/office/drawing/2014/main" id="{2B418D4C-C9B8-9C12-951B-F2318F235A7E}"/>
                    </a:ext>
                  </a:extLst>
                </p:cNvPr>
                <p:cNvSpPr/>
                <p:nvPr/>
              </p:nvSpPr>
              <p:spPr>
                <a:xfrm>
                  <a:off x="7216975" y="40777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Connector 72">
                  <a:extLst>
                    <a:ext uri="{FF2B5EF4-FFF2-40B4-BE49-F238E27FC236}">
                      <a16:creationId xmlns:a16="http://schemas.microsoft.com/office/drawing/2014/main" id="{EFCF99B3-574E-9ACA-865D-AD6041D2708D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7DD7FFD-84F4-C5B6-C11C-57B21A8CE739}"/>
                    </a:ext>
                  </a:extLst>
                </p:cNvPr>
                <p:cNvCxnSpPr>
                  <a:cxnSpLocks/>
                  <a:stCxn id="64" idx="4"/>
                  <a:endCxn id="65" idx="0"/>
                </p:cNvCxnSpPr>
                <p:nvPr/>
              </p:nvCxnSpPr>
              <p:spPr>
                <a:xfrm flipV="1">
                  <a:off x="7361327" y="4366413"/>
                  <a:ext cx="1" cy="11633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BCBB09C-14B9-4892-1D16-5C6C9F128431}"/>
                  </a:ext>
                </a:extLst>
              </p:cNvPr>
              <p:cNvGrpSpPr/>
              <p:nvPr/>
            </p:nvGrpSpPr>
            <p:grpSpPr>
              <a:xfrm>
                <a:off x="3613087" y="3631450"/>
                <a:ext cx="288705" cy="863843"/>
                <a:chOff x="6355062" y="908275"/>
                <a:chExt cx="288705" cy="863843"/>
              </a:xfrm>
            </p:grpSpPr>
            <p:sp>
              <p:nvSpPr>
                <p:cNvPr id="61" name="Or 77">
                  <a:extLst>
                    <a:ext uri="{FF2B5EF4-FFF2-40B4-BE49-F238E27FC236}">
                      <a16:creationId xmlns:a16="http://schemas.microsoft.com/office/drawing/2014/main" id="{2001CB7B-6275-B91A-31BF-7BD939119DDB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onnector 78">
                  <a:extLst>
                    <a:ext uri="{FF2B5EF4-FFF2-40B4-BE49-F238E27FC236}">
                      <a16:creationId xmlns:a16="http://schemas.microsoft.com/office/drawing/2014/main" id="{8BCFF83E-DFE2-7F45-DC53-46571DA26AF9}"/>
                    </a:ext>
                  </a:extLst>
                </p:cNvPr>
                <p:cNvSpPr/>
                <p:nvPr/>
              </p:nvSpPr>
              <p:spPr>
                <a:xfrm>
                  <a:off x="6442381" y="165805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F2D3416-487A-F21F-A6C2-37AD20CE1DA0}"/>
                    </a:ext>
                  </a:extLst>
                </p:cNvPr>
                <p:cNvCxnSpPr>
                  <a:cxnSpLocks/>
                  <a:stCxn id="62" idx="0"/>
                  <a:endCxn id="61" idx="4"/>
                </p:cNvCxnSpPr>
                <p:nvPr/>
              </p:nvCxnSpPr>
              <p:spPr>
                <a:xfrm flipV="1">
                  <a:off x="6499415" y="119698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936A6C56-EED5-9B24-E094-F6BDB188CDEC}"/>
                      </a:ext>
                    </a:extLst>
                  </p:cNvPr>
                  <p:cNvSpPr/>
                  <p:nvPr/>
                </p:nvSpPr>
                <p:spPr>
                  <a:xfrm>
                    <a:off x="4869997" y="3541346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CE65DFE4-6FD4-44FB-D421-5EAE4BF50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9997" y="3541346"/>
                    <a:ext cx="454483" cy="4309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5C7D15F-6D9D-58D4-92C3-6A9CACA12922}"/>
                  </a:ext>
                </a:extLst>
              </p:cNvPr>
              <p:cNvGrpSpPr/>
              <p:nvPr/>
            </p:nvGrpSpPr>
            <p:grpSpPr>
              <a:xfrm>
                <a:off x="6160990" y="4288133"/>
                <a:ext cx="288705" cy="880346"/>
                <a:chOff x="7216975" y="4763508"/>
                <a:chExt cx="288705" cy="880346"/>
              </a:xfrm>
            </p:grpSpPr>
            <p:sp>
              <p:nvSpPr>
                <p:cNvPr id="58" name="Or 71">
                  <a:extLst>
                    <a:ext uri="{FF2B5EF4-FFF2-40B4-BE49-F238E27FC236}">
                      <a16:creationId xmlns:a16="http://schemas.microsoft.com/office/drawing/2014/main" id="{02E71930-0B56-DF51-D5A4-7DF0BA29180E}"/>
                    </a:ext>
                  </a:extLst>
                </p:cNvPr>
                <p:cNvSpPr/>
                <p:nvPr/>
              </p:nvSpPr>
              <p:spPr>
                <a:xfrm>
                  <a:off x="7216975" y="47635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Connector 72">
                  <a:extLst>
                    <a:ext uri="{FF2B5EF4-FFF2-40B4-BE49-F238E27FC236}">
                      <a16:creationId xmlns:a16="http://schemas.microsoft.com/office/drawing/2014/main" id="{385949C6-CC7D-FC31-DBBA-099C0966C568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D26A03F-2054-0AB6-F61F-22D7E1BF0519}"/>
                    </a:ext>
                  </a:extLst>
                </p:cNvPr>
                <p:cNvCxnSpPr>
                  <a:cxnSpLocks/>
                  <a:stCxn id="58" idx="4"/>
                  <a:endCxn id="59" idx="0"/>
                </p:cNvCxnSpPr>
                <p:nvPr/>
              </p:nvCxnSpPr>
              <p:spPr>
                <a:xfrm flipH="1">
                  <a:off x="7361327" y="5052213"/>
                  <a:ext cx="1" cy="4775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F00DB0F-EDE1-9B5D-CD30-EA619A0DAB34}"/>
                      </a:ext>
                    </a:extLst>
                  </p:cNvPr>
                  <p:cNvSpPr/>
                  <p:nvPr/>
                </p:nvSpPr>
                <p:spPr>
                  <a:xfrm>
                    <a:off x="8553273" y="4902711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7346970-149D-D9C4-B4B4-2FAFC24A24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3273" y="4902711"/>
                    <a:ext cx="454483" cy="4309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82" r="-1153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CF535F8-9197-BD32-8B50-152C9EAF8BAA}"/>
                  </a:ext>
                </a:extLst>
              </p:cNvPr>
              <p:cNvGrpSpPr/>
              <p:nvPr/>
            </p:nvGrpSpPr>
            <p:grpSpPr>
              <a:xfrm>
                <a:off x="6654942" y="3631450"/>
                <a:ext cx="288705" cy="863843"/>
                <a:chOff x="6355062" y="908275"/>
                <a:chExt cx="288705" cy="863843"/>
              </a:xfrm>
            </p:grpSpPr>
            <p:sp>
              <p:nvSpPr>
                <p:cNvPr id="55" name="Or 77">
                  <a:extLst>
                    <a:ext uri="{FF2B5EF4-FFF2-40B4-BE49-F238E27FC236}">
                      <a16:creationId xmlns:a16="http://schemas.microsoft.com/office/drawing/2014/main" id="{3E242D86-914B-A19E-121E-4E38AEC4FE9C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nector 78">
                  <a:extLst>
                    <a:ext uri="{FF2B5EF4-FFF2-40B4-BE49-F238E27FC236}">
                      <a16:creationId xmlns:a16="http://schemas.microsoft.com/office/drawing/2014/main" id="{3B180E87-C629-6935-A970-9DC47A1CC453}"/>
                    </a:ext>
                  </a:extLst>
                </p:cNvPr>
                <p:cNvSpPr/>
                <p:nvPr/>
              </p:nvSpPr>
              <p:spPr>
                <a:xfrm>
                  <a:off x="6442381" y="165805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2DB6E92-0FC9-5A1E-BF3E-35EDC305AEC5}"/>
                    </a:ext>
                  </a:extLst>
                </p:cNvPr>
                <p:cNvCxnSpPr>
                  <a:cxnSpLocks/>
                  <a:stCxn id="56" idx="0"/>
                  <a:endCxn id="55" idx="4"/>
                </p:cNvCxnSpPr>
                <p:nvPr/>
              </p:nvCxnSpPr>
              <p:spPr>
                <a:xfrm flipV="1">
                  <a:off x="6499415" y="119698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47BC8E0C-3E47-5DC0-1F2F-2DC90D3609B3}"/>
                      </a:ext>
                    </a:extLst>
                  </p:cNvPr>
                  <p:cNvSpPr/>
                  <p:nvPr/>
                </p:nvSpPr>
                <p:spPr>
                  <a:xfrm>
                    <a:off x="7231047" y="3548880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C5C5C2F-2B46-DC60-A6C4-19279FFD98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1047" y="3548880"/>
                    <a:ext cx="454483" cy="43092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5D42953-35BD-C8FC-5130-7AD520D6F9B7}"/>
                  </a:ext>
                </a:extLst>
              </p:cNvPr>
              <p:cNvGrpSpPr/>
              <p:nvPr/>
            </p:nvGrpSpPr>
            <p:grpSpPr>
              <a:xfrm>
                <a:off x="7964637" y="3628280"/>
                <a:ext cx="288705" cy="1539680"/>
                <a:chOff x="6355062" y="908275"/>
                <a:chExt cx="288705" cy="1539680"/>
              </a:xfrm>
            </p:grpSpPr>
            <p:sp>
              <p:nvSpPr>
                <p:cNvPr id="52" name="Or 77">
                  <a:extLst>
                    <a:ext uri="{FF2B5EF4-FFF2-40B4-BE49-F238E27FC236}">
                      <a16:creationId xmlns:a16="http://schemas.microsoft.com/office/drawing/2014/main" id="{7A2C4F24-6AC3-4944-3656-5F75D4AC1F74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Connector 78">
                  <a:extLst>
                    <a:ext uri="{FF2B5EF4-FFF2-40B4-BE49-F238E27FC236}">
                      <a16:creationId xmlns:a16="http://schemas.microsoft.com/office/drawing/2014/main" id="{CED75363-C6F3-94E4-CB02-A262D0822FF4}"/>
                    </a:ext>
                  </a:extLst>
                </p:cNvPr>
                <p:cNvSpPr/>
                <p:nvPr/>
              </p:nvSpPr>
              <p:spPr>
                <a:xfrm>
                  <a:off x="6442380" y="2333887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192D306-D3E3-F485-149F-763C481EAEC2}"/>
                    </a:ext>
                  </a:extLst>
                </p:cNvPr>
                <p:cNvCxnSpPr>
                  <a:cxnSpLocks/>
                  <a:stCxn id="53" idx="0"/>
                  <a:endCxn id="52" idx="4"/>
                </p:cNvCxnSpPr>
                <p:nvPr/>
              </p:nvCxnSpPr>
              <p:spPr>
                <a:xfrm flipV="1">
                  <a:off x="6499414" y="1196980"/>
                  <a:ext cx="1" cy="113690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Right Arrow 47">
              <a:extLst>
                <a:ext uri="{FF2B5EF4-FFF2-40B4-BE49-F238E27FC236}">
                  <a16:creationId xmlns:a16="http://schemas.microsoft.com/office/drawing/2014/main" id="{2FE14DFC-4758-7A58-1CE8-C598A5FFEAAE}"/>
                </a:ext>
              </a:extLst>
            </p:cNvPr>
            <p:cNvSpPr/>
            <p:nvPr/>
          </p:nvSpPr>
          <p:spPr>
            <a:xfrm rot="5400000">
              <a:off x="6375963" y="-3639760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1C20486-9D69-54C6-435F-794CC0DA0B96}"/>
                </a:ext>
              </a:extLst>
            </p:cNvPr>
            <p:cNvGrpSpPr/>
            <p:nvPr/>
          </p:nvGrpSpPr>
          <p:grpSpPr>
            <a:xfrm>
              <a:off x="2535405" y="-3211791"/>
              <a:ext cx="6579667" cy="2013333"/>
              <a:chOff x="3212566" y="249551"/>
              <a:chExt cx="6579667" cy="2013333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1BAC146-55CA-ADAB-BF2C-51B574DC18B3}"/>
                  </a:ext>
                </a:extLst>
              </p:cNvPr>
              <p:cNvSpPr/>
              <p:nvPr/>
            </p:nvSpPr>
            <p:spPr>
              <a:xfrm>
                <a:off x="5734148" y="389054"/>
                <a:ext cx="2842160" cy="187383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B83DC8B-FAC8-9FC2-86E6-C5F5F2EB31C0}"/>
                  </a:ext>
                </a:extLst>
              </p:cNvPr>
              <p:cNvSpPr/>
              <p:nvPr/>
            </p:nvSpPr>
            <p:spPr>
              <a:xfrm>
                <a:off x="3762115" y="249551"/>
                <a:ext cx="2537686" cy="12066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ABADDFA-8CC1-531E-3D9A-9C9489B52F72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426" y="1779481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C74EAC2-3E18-FA98-C33D-DAFCE472E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4426" y="1779481"/>
                    <a:ext cx="46544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7341C11-6BF4-7037-AC8F-F03B20B4F6C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426" y="1101169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D2AE1DE-371A-E4A0-8B2F-57F406FF9B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4426" y="1101169"/>
                    <a:ext cx="46544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D7E6CFA-6F41-E204-C65A-BC01E1AC1F5A}"/>
                      </a:ext>
                    </a:extLst>
                  </p:cNvPr>
                  <p:cNvSpPr txBox="1"/>
                  <p:nvPr/>
                </p:nvSpPr>
                <p:spPr>
                  <a:xfrm>
                    <a:off x="3212566" y="436643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8B90840-F35F-4A21-B1AF-6E7E017A3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2566" y="436643"/>
                    <a:ext cx="46544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A6E254D-1789-F19D-BAE6-3C0B78E41359}"/>
                  </a:ext>
                </a:extLst>
              </p:cNvPr>
              <p:cNvGrpSpPr/>
              <p:nvPr/>
            </p:nvGrpSpPr>
            <p:grpSpPr>
              <a:xfrm>
                <a:off x="3689678" y="621309"/>
                <a:ext cx="6102555" cy="1342838"/>
                <a:chOff x="3753948" y="1031665"/>
                <a:chExt cx="3082898" cy="1342838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979BC6A-8B9B-6F2E-086C-533F35D6EA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2374503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640EFD9-1171-742F-8F32-7435AF4FE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1696191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1065900-47B8-C822-8F2A-1A024634D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948" y="1031665"/>
                  <a:ext cx="3082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4A69081-F858-E7B9-F2BD-81EA6AD8FB47}"/>
                      </a:ext>
                    </a:extLst>
                  </p:cNvPr>
                  <p:cNvSpPr/>
                  <p:nvPr/>
                </p:nvSpPr>
                <p:spPr>
                  <a:xfrm>
                    <a:off x="4478839" y="389054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B131300-A821-5CBD-2C19-E4043CB9E4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8839" y="389054"/>
                    <a:ext cx="454483" cy="43092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EEDDE3-FA7E-907B-33B6-A46A1D1D5802}"/>
                  </a:ext>
                </a:extLst>
              </p:cNvPr>
              <p:cNvGrpSpPr/>
              <p:nvPr/>
            </p:nvGrpSpPr>
            <p:grpSpPr>
              <a:xfrm>
                <a:off x="8135503" y="1146136"/>
                <a:ext cx="288705" cy="880346"/>
                <a:chOff x="7216975" y="4763508"/>
                <a:chExt cx="288705" cy="880346"/>
              </a:xfrm>
            </p:grpSpPr>
            <p:sp>
              <p:nvSpPr>
                <p:cNvPr id="99" name="Or 71">
                  <a:extLst>
                    <a:ext uri="{FF2B5EF4-FFF2-40B4-BE49-F238E27FC236}">
                      <a16:creationId xmlns:a16="http://schemas.microsoft.com/office/drawing/2014/main" id="{20B4B9E1-E589-4E40-D134-FF42F4964CAE}"/>
                    </a:ext>
                  </a:extLst>
                </p:cNvPr>
                <p:cNvSpPr/>
                <p:nvPr/>
              </p:nvSpPr>
              <p:spPr>
                <a:xfrm>
                  <a:off x="7216975" y="47635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onnector 72">
                  <a:extLst>
                    <a:ext uri="{FF2B5EF4-FFF2-40B4-BE49-F238E27FC236}">
                      <a16:creationId xmlns:a16="http://schemas.microsoft.com/office/drawing/2014/main" id="{A0C1B933-DB89-42FA-5600-04208EEB2F62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ECAB872A-486D-A30B-A6FC-7A93CBADA12B}"/>
                    </a:ext>
                  </a:extLst>
                </p:cNvPr>
                <p:cNvCxnSpPr>
                  <a:cxnSpLocks/>
                  <a:stCxn id="99" idx="4"/>
                  <a:endCxn id="100" idx="0"/>
                </p:cNvCxnSpPr>
                <p:nvPr/>
              </p:nvCxnSpPr>
              <p:spPr>
                <a:xfrm flipH="1">
                  <a:off x="7361327" y="5052213"/>
                  <a:ext cx="1" cy="4775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599565B-5EDB-458F-3F1F-CB39132E584B}"/>
                  </a:ext>
                </a:extLst>
              </p:cNvPr>
              <p:cNvGrpSpPr/>
              <p:nvPr/>
            </p:nvGrpSpPr>
            <p:grpSpPr>
              <a:xfrm>
                <a:off x="3938653" y="479158"/>
                <a:ext cx="288705" cy="871463"/>
                <a:chOff x="6355062" y="908275"/>
                <a:chExt cx="288705" cy="871463"/>
              </a:xfrm>
            </p:grpSpPr>
            <p:sp>
              <p:nvSpPr>
                <p:cNvPr id="96" name="Or 77">
                  <a:extLst>
                    <a:ext uri="{FF2B5EF4-FFF2-40B4-BE49-F238E27FC236}">
                      <a16:creationId xmlns:a16="http://schemas.microsoft.com/office/drawing/2014/main" id="{38201867-FFFB-872B-62D5-FC80FE7FEDC9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onnector 78">
                  <a:extLst>
                    <a:ext uri="{FF2B5EF4-FFF2-40B4-BE49-F238E27FC236}">
                      <a16:creationId xmlns:a16="http://schemas.microsoft.com/office/drawing/2014/main" id="{428A97EE-AC77-E3D6-CA61-384B2583E6B5}"/>
                    </a:ext>
                  </a:extLst>
                </p:cNvPr>
                <p:cNvSpPr/>
                <p:nvPr/>
              </p:nvSpPr>
              <p:spPr>
                <a:xfrm>
                  <a:off x="6442381" y="166567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D5F531A-56B8-6759-BFB4-D6ED23C83684}"/>
                    </a:ext>
                  </a:extLst>
                </p:cNvPr>
                <p:cNvCxnSpPr>
                  <a:cxnSpLocks/>
                  <a:stCxn id="97" idx="0"/>
                  <a:endCxn id="96" idx="4"/>
                </p:cNvCxnSpPr>
                <p:nvPr/>
              </p:nvCxnSpPr>
              <p:spPr>
                <a:xfrm flipV="1">
                  <a:off x="6499415" y="1196980"/>
                  <a:ext cx="0" cy="46869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6FF391CA-C280-5C37-8670-A9D069BA08DA}"/>
                      </a:ext>
                    </a:extLst>
                  </p:cNvPr>
                  <p:cNvSpPr/>
                  <p:nvPr/>
                </p:nvSpPr>
                <p:spPr>
                  <a:xfrm>
                    <a:off x="5195563" y="389054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CE65DFE4-6FD4-44FB-D421-5EAE4BF50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563" y="389054"/>
                    <a:ext cx="454483" cy="43092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F847C30-8944-CB05-064F-B508766DCEFC}"/>
                  </a:ext>
                </a:extLst>
              </p:cNvPr>
              <p:cNvGrpSpPr/>
              <p:nvPr/>
            </p:nvGrpSpPr>
            <p:grpSpPr>
              <a:xfrm rot="10800000">
                <a:off x="7650819" y="552800"/>
                <a:ext cx="288705" cy="1558526"/>
                <a:chOff x="7216975" y="4085328"/>
                <a:chExt cx="288705" cy="1558526"/>
              </a:xfrm>
            </p:grpSpPr>
            <p:sp>
              <p:nvSpPr>
                <p:cNvPr id="93" name="Or 71">
                  <a:extLst>
                    <a:ext uri="{FF2B5EF4-FFF2-40B4-BE49-F238E27FC236}">
                      <a16:creationId xmlns:a16="http://schemas.microsoft.com/office/drawing/2014/main" id="{8453CC16-0DC4-EE7D-CBC3-CE5F12C6EE23}"/>
                    </a:ext>
                  </a:extLst>
                </p:cNvPr>
                <p:cNvSpPr/>
                <p:nvPr/>
              </p:nvSpPr>
              <p:spPr>
                <a:xfrm>
                  <a:off x="7216975" y="408532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Connector 72">
                  <a:extLst>
                    <a:ext uri="{FF2B5EF4-FFF2-40B4-BE49-F238E27FC236}">
                      <a16:creationId xmlns:a16="http://schemas.microsoft.com/office/drawing/2014/main" id="{ED27E543-FAD0-C244-86C8-1A900DFFF356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1F91E5D-27B9-5DAD-A573-CECB8F9024AC}"/>
                    </a:ext>
                  </a:extLst>
                </p:cNvPr>
                <p:cNvCxnSpPr>
                  <a:cxnSpLocks/>
                  <a:stCxn id="93" idx="4"/>
                  <a:endCxn id="94" idx="0"/>
                </p:cNvCxnSpPr>
                <p:nvPr/>
              </p:nvCxnSpPr>
              <p:spPr>
                <a:xfrm flipV="1">
                  <a:off x="7361327" y="4374033"/>
                  <a:ext cx="1" cy="115575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61C34B97-7DFE-D76C-CF9D-9895F0B7D33D}"/>
                      </a:ext>
                    </a:extLst>
                  </p:cNvPr>
                  <p:cNvSpPr/>
                  <p:nvPr/>
                </p:nvSpPr>
                <p:spPr>
                  <a:xfrm>
                    <a:off x="8764539" y="1758039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7346970-149D-D9C4-B4B4-2FAFC24A24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539" y="1758039"/>
                    <a:ext cx="454483" cy="43092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97" r="-1168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B961DFC1-64D8-4137-10EA-2BD5EB7EE916}"/>
                  </a:ext>
                </a:extLst>
              </p:cNvPr>
              <p:cNvGrpSpPr/>
              <p:nvPr/>
            </p:nvGrpSpPr>
            <p:grpSpPr>
              <a:xfrm>
                <a:off x="5941444" y="479158"/>
                <a:ext cx="288705" cy="871463"/>
                <a:chOff x="6355062" y="908275"/>
                <a:chExt cx="288705" cy="871463"/>
              </a:xfrm>
            </p:grpSpPr>
            <p:sp>
              <p:nvSpPr>
                <p:cNvPr id="90" name="Or 77">
                  <a:extLst>
                    <a:ext uri="{FF2B5EF4-FFF2-40B4-BE49-F238E27FC236}">
                      <a16:creationId xmlns:a16="http://schemas.microsoft.com/office/drawing/2014/main" id="{FAB03B7D-E4EF-EC39-8D8E-EDBB7B0BC04B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Connector 78">
                  <a:extLst>
                    <a:ext uri="{FF2B5EF4-FFF2-40B4-BE49-F238E27FC236}">
                      <a16:creationId xmlns:a16="http://schemas.microsoft.com/office/drawing/2014/main" id="{B61B3028-C3A5-B989-CA4F-5E3608D616AE}"/>
                    </a:ext>
                  </a:extLst>
                </p:cNvPr>
                <p:cNvSpPr/>
                <p:nvPr/>
              </p:nvSpPr>
              <p:spPr>
                <a:xfrm>
                  <a:off x="6442381" y="166567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21440DE-A90A-F239-606D-A365991BA7EF}"/>
                    </a:ext>
                  </a:extLst>
                </p:cNvPr>
                <p:cNvCxnSpPr>
                  <a:cxnSpLocks/>
                  <a:stCxn id="91" idx="0"/>
                  <a:endCxn id="90" idx="4"/>
                </p:cNvCxnSpPr>
                <p:nvPr/>
              </p:nvCxnSpPr>
              <p:spPr>
                <a:xfrm flipV="1">
                  <a:off x="6499415" y="1196980"/>
                  <a:ext cx="0" cy="46869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5AE9682A-A11C-A5A4-842C-94108BF49486}"/>
                      </a:ext>
                    </a:extLst>
                  </p:cNvPr>
                  <p:cNvSpPr/>
                  <p:nvPr/>
                </p:nvSpPr>
                <p:spPr>
                  <a:xfrm>
                    <a:off x="6966786" y="1756173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C5C5C2F-2B46-DC60-A6C4-19279FFD98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6786" y="1756173"/>
                    <a:ext cx="454483" cy="43092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04D1A70-849C-51E7-7DBE-36EDA73639CC}"/>
                  </a:ext>
                </a:extLst>
              </p:cNvPr>
              <p:cNvGrpSpPr/>
              <p:nvPr/>
            </p:nvGrpSpPr>
            <p:grpSpPr>
              <a:xfrm rot="10800000">
                <a:off x="6451901" y="1228261"/>
                <a:ext cx="288705" cy="876740"/>
                <a:chOff x="6355062" y="908275"/>
                <a:chExt cx="288705" cy="876740"/>
              </a:xfrm>
            </p:grpSpPr>
            <p:sp>
              <p:nvSpPr>
                <p:cNvPr id="87" name="Or 77">
                  <a:extLst>
                    <a:ext uri="{FF2B5EF4-FFF2-40B4-BE49-F238E27FC236}">
                      <a16:creationId xmlns:a16="http://schemas.microsoft.com/office/drawing/2014/main" id="{6AE30B50-396B-A331-3CE0-8438C6688D94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Connector 78">
                  <a:extLst>
                    <a:ext uri="{FF2B5EF4-FFF2-40B4-BE49-F238E27FC236}">
                      <a16:creationId xmlns:a16="http://schemas.microsoft.com/office/drawing/2014/main" id="{D3ED7EBF-3E8A-150B-B6B7-A65125A00C20}"/>
                    </a:ext>
                  </a:extLst>
                </p:cNvPr>
                <p:cNvSpPr/>
                <p:nvPr/>
              </p:nvSpPr>
              <p:spPr>
                <a:xfrm>
                  <a:off x="6442380" y="1670947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5D9DBEF-10A5-D81A-C6FA-D9C0AD0B536A}"/>
                    </a:ext>
                  </a:extLst>
                </p:cNvPr>
                <p:cNvCxnSpPr>
                  <a:cxnSpLocks/>
                  <a:stCxn id="88" idx="0"/>
                  <a:endCxn id="87" idx="4"/>
                </p:cNvCxnSpPr>
                <p:nvPr/>
              </p:nvCxnSpPr>
              <p:spPr>
                <a:xfrm flipV="1">
                  <a:off x="6499414" y="1196980"/>
                  <a:ext cx="1" cy="47396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2499920-FF79-5102-2644-0ED5EF7F06B4}"/>
                </a:ext>
              </a:extLst>
            </p:cNvPr>
            <p:cNvGrpSpPr/>
            <p:nvPr/>
          </p:nvGrpSpPr>
          <p:grpSpPr>
            <a:xfrm>
              <a:off x="2536104" y="-857215"/>
              <a:ext cx="6579667" cy="2368133"/>
              <a:chOff x="3212566" y="3056721"/>
              <a:chExt cx="6579667" cy="2368133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9A65407-A174-A4C2-BA1D-254B06CECBBB}"/>
                  </a:ext>
                </a:extLst>
              </p:cNvPr>
              <p:cNvSpPr/>
              <p:nvPr/>
            </p:nvSpPr>
            <p:spPr>
              <a:xfrm>
                <a:off x="3739503" y="3389433"/>
                <a:ext cx="2537686" cy="120542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A739D3-9FCB-F2C4-A25A-41DDB6605071}"/>
                  </a:ext>
                </a:extLst>
              </p:cNvPr>
              <p:cNvSpPr/>
              <p:nvPr/>
            </p:nvSpPr>
            <p:spPr>
              <a:xfrm>
                <a:off x="3869352" y="3056721"/>
                <a:ext cx="2953070" cy="23681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1DC24600-7A33-80D2-E6A7-030ACAA4D290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426" y="4732272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1C97BE52-3664-6F14-042B-D5FB46521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4426" y="4732272"/>
                    <a:ext cx="465447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2CDFD1BF-67A9-8EAA-E8F9-9991E029A916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426" y="4053960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238C8499-5617-100E-3A31-4D31D03031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4426" y="4053960"/>
                    <a:ext cx="465447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1634A779-0351-DCF1-7FFA-FC83851B9BFB}"/>
                      </a:ext>
                    </a:extLst>
                  </p:cNvPr>
                  <p:cNvSpPr txBox="1"/>
                  <p:nvPr/>
                </p:nvSpPr>
                <p:spPr>
                  <a:xfrm>
                    <a:off x="3212566" y="3389434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13F97102-E5E5-AF95-1B90-13C9118742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2566" y="3389434"/>
                    <a:ext cx="465447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5EABDD6-79C6-8DC8-10BA-BC0163709886}"/>
                  </a:ext>
                </a:extLst>
              </p:cNvPr>
              <p:cNvGrpSpPr/>
              <p:nvPr/>
            </p:nvGrpSpPr>
            <p:grpSpPr>
              <a:xfrm>
                <a:off x="3689678" y="3574100"/>
                <a:ext cx="6102555" cy="1342838"/>
                <a:chOff x="3753948" y="1031665"/>
                <a:chExt cx="3082898" cy="1342838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2946AB1-6A07-3C16-07E9-D1C326229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2374503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89FF03E-3A91-D8A6-406D-7D83A406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1696191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ADAA08A7-9BDF-5705-B205-6D04623A6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948" y="1031665"/>
                  <a:ext cx="3082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5E9ED32F-CF78-0888-9A86-BD312F1D4D72}"/>
                      </a:ext>
                    </a:extLst>
                  </p:cNvPr>
                  <p:cNvSpPr/>
                  <p:nvPr/>
                </p:nvSpPr>
                <p:spPr>
                  <a:xfrm>
                    <a:off x="4433496" y="402553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B2C75351-B13E-4846-C07E-4F018FC505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3496" y="4025537"/>
                    <a:ext cx="454483" cy="43092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381698D-3A28-172C-8D7F-5DE8230D1DE8}"/>
                  </a:ext>
                </a:extLst>
              </p:cNvPr>
              <p:cNvGrpSpPr/>
              <p:nvPr/>
            </p:nvGrpSpPr>
            <p:grpSpPr>
              <a:xfrm>
                <a:off x="8135503" y="4091307"/>
                <a:ext cx="288705" cy="880346"/>
                <a:chOff x="7216975" y="4763508"/>
                <a:chExt cx="288705" cy="880346"/>
              </a:xfrm>
            </p:grpSpPr>
            <p:sp>
              <p:nvSpPr>
                <p:cNvPr id="134" name="Or 71">
                  <a:extLst>
                    <a:ext uri="{FF2B5EF4-FFF2-40B4-BE49-F238E27FC236}">
                      <a16:creationId xmlns:a16="http://schemas.microsoft.com/office/drawing/2014/main" id="{7114C2AF-736E-C71D-772B-08B0920292B8}"/>
                    </a:ext>
                  </a:extLst>
                </p:cNvPr>
                <p:cNvSpPr/>
                <p:nvPr/>
              </p:nvSpPr>
              <p:spPr>
                <a:xfrm>
                  <a:off x="7216975" y="47635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onnector 72">
                  <a:extLst>
                    <a:ext uri="{FF2B5EF4-FFF2-40B4-BE49-F238E27FC236}">
                      <a16:creationId xmlns:a16="http://schemas.microsoft.com/office/drawing/2014/main" id="{108DCFA8-3FAA-B046-D5E6-4D2DF11E9BA9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1748E368-C018-FE28-D299-1691DCA29840}"/>
                    </a:ext>
                  </a:extLst>
                </p:cNvPr>
                <p:cNvCxnSpPr>
                  <a:cxnSpLocks/>
                  <a:stCxn id="134" idx="4"/>
                  <a:endCxn id="135" idx="0"/>
                </p:cNvCxnSpPr>
                <p:nvPr/>
              </p:nvCxnSpPr>
              <p:spPr>
                <a:xfrm flipH="1">
                  <a:off x="7361327" y="5052213"/>
                  <a:ext cx="1" cy="4775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8A1959D-AA93-EEFB-1F0D-D0316383E9C3}"/>
                  </a:ext>
                </a:extLst>
              </p:cNvPr>
              <p:cNvGrpSpPr/>
              <p:nvPr/>
            </p:nvGrpSpPr>
            <p:grpSpPr>
              <a:xfrm rot="10800000">
                <a:off x="3918726" y="3519267"/>
                <a:ext cx="288705" cy="863843"/>
                <a:chOff x="6355062" y="1586455"/>
                <a:chExt cx="288705" cy="863843"/>
              </a:xfrm>
            </p:grpSpPr>
            <p:sp>
              <p:nvSpPr>
                <p:cNvPr id="131" name="Or 77">
                  <a:extLst>
                    <a:ext uri="{FF2B5EF4-FFF2-40B4-BE49-F238E27FC236}">
                      <a16:creationId xmlns:a16="http://schemas.microsoft.com/office/drawing/2014/main" id="{346C8936-731B-BC77-F901-116100320D8D}"/>
                    </a:ext>
                  </a:extLst>
                </p:cNvPr>
                <p:cNvSpPr/>
                <p:nvPr/>
              </p:nvSpPr>
              <p:spPr>
                <a:xfrm>
                  <a:off x="6355062" y="158645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onnector 78">
                  <a:extLst>
                    <a:ext uri="{FF2B5EF4-FFF2-40B4-BE49-F238E27FC236}">
                      <a16:creationId xmlns:a16="http://schemas.microsoft.com/office/drawing/2014/main" id="{BF90B9C9-65B0-7305-4382-52EEDB62881F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5451C6A-7E27-6322-0207-049C85B9B6E0}"/>
                    </a:ext>
                  </a:extLst>
                </p:cNvPr>
                <p:cNvCxnSpPr>
                  <a:cxnSpLocks/>
                  <a:stCxn id="132" idx="0"/>
                  <a:endCxn id="131" idx="4"/>
                </p:cNvCxnSpPr>
                <p:nvPr/>
              </p:nvCxnSpPr>
              <p:spPr>
                <a:xfrm>
                  <a:off x="6499415" y="187516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693506DC-9203-A796-10F8-ED12DC3C54A3}"/>
                      </a:ext>
                    </a:extLst>
                  </p:cNvPr>
                  <p:cNvSpPr/>
                  <p:nvPr/>
                </p:nvSpPr>
                <p:spPr>
                  <a:xfrm>
                    <a:off x="5172951" y="401791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40D7ECD2-8070-D05D-1268-9E78E97923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2951" y="4017917"/>
                    <a:ext cx="454483" cy="43092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DB09EC5A-B2E8-287A-2C48-DEB84491C1FB}"/>
                  </a:ext>
                </a:extLst>
              </p:cNvPr>
              <p:cNvGrpSpPr/>
              <p:nvPr/>
            </p:nvGrpSpPr>
            <p:grpSpPr>
              <a:xfrm rot="10800000">
                <a:off x="7650819" y="3505591"/>
                <a:ext cx="288705" cy="1566146"/>
                <a:chOff x="7216975" y="4077708"/>
                <a:chExt cx="288705" cy="1566146"/>
              </a:xfrm>
            </p:grpSpPr>
            <p:sp>
              <p:nvSpPr>
                <p:cNvPr id="128" name="Or 71">
                  <a:extLst>
                    <a:ext uri="{FF2B5EF4-FFF2-40B4-BE49-F238E27FC236}">
                      <a16:creationId xmlns:a16="http://schemas.microsoft.com/office/drawing/2014/main" id="{405DEB55-5379-029E-7865-96A9D5E221B0}"/>
                    </a:ext>
                  </a:extLst>
                </p:cNvPr>
                <p:cNvSpPr/>
                <p:nvPr/>
              </p:nvSpPr>
              <p:spPr>
                <a:xfrm>
                  <a:off x="7216975" y="40777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onnector 72">
                  <a:extLst>
                    <a:ext uri="{FF2B5EF4-FFF2-40B4-BE49-F238E27FC236}">
                      <a16:creationId xmlns:a16="http://schemas.microsoft.com/office/drawing/2014/main" id="{96918685-C7CD-32FF-2071-D2E297DCA2E4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8D357F56-DBF3-204F-D9D0-8295B900577E}"/>
                    </a:ext>
                  </a:extLst>
                </p:cNvPr>
                <p:cNvCxnSpPr>
                  <a:cxnSpLocks/>
                  <a:stCxn id="128" idx="4"/>
                  <a:endCxn id="129" idx="0"/>
                </p:cNvCxnSpPr>
                <p:nvPr/>
              </p:nvCxnSpPr>
              <p:spPr>
                <a:xfrm flipV="1">
                  <a:off x="7361327" y="4366413"/>
                  <a:ext cx="1" cy="11633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DD604FAA-116D-AEB5-DA14-314B40CC0BDC}"/>
                      </a:ext>
                    </a:extLst>
                  </p:cNvPr>
                  <p:cNvSpPr/>
                  <p:nvPr/>
                </p:nvSpPr>
                <p:spPr>
                  <a:xfrm>
                    <a:off x="8764539" y="4703210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73D2104D-4C01-A8B4-7F2B-C4845E502E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539" y="4703210"/>
                    <a:ext cx="454483" cy="43092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597" r="-1168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E6044A5D-566E-3D61-ACED-69FCEE9D91EB}"/>
                  </a:ext>
                </a:extLst>
              </p:cNvPr>
              <p:cNvGrpSpPr/>
              <p:nvPr/>
            </p:nvGrpSpPr>
            <p:grpSpPr>
              <a:xfrm rot="10800000">
                <a:off x="5905754" y="3519267"/>
                <a:ext cx="288705" cy="856223"/>
                <a:chOff x="6355062" y="1594075"/>
                <a:chExt cx="288705" cy="856223"/>
              </a:xfrm>
            </p:grpSpPr>
            <p:sp>
              <p:nvSpPr>
                <p:cNvPr id="125" name="Or 77">
                  <a:extLst>
                    <a:ext uri="{FF2B5EF4-FFF2-40B4-BE49-F238E27FC236}">
                      <a16:creationId xmlns:a16="http://schemas.microsoft.com/office/drawing/2014/main" id="{ACE8D647-2DCE-44FF-25F8-DF9EAEA4B840}"/>
                    </a:ext>
                  </a:extLst>
                </p:cNvPr>
                <p:cNvSpPr/>
                <p:nvPr/>
              </p:nvSpPr>
              <p:spPr>
                <a:xfrm>
                  <a:off x="6355062" y="15940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Connector 78">
                  <a:extLst>
                    <a:ext uri="{FF2B5EF4-FFF2-40B4-BE49-F238E27FC236}">
                      <a16:creationId xmlns:a16="http://schemas.microsoft.com/office/drawing/2014/main" id="{3A5E64A4-F6B4-884C-B676-26E53E55D039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E0D01E6-4EB5-D951-0873-77B26CAF6AE1}"/>
                    </a:ext>
                  </a:extLst>
                </p:cNvPr>
                <p:cNvCxnSpPr>
                  <a:cxnSpLocks/>
                  <a:stCxn id="126" idx="0"/>
                  <a:endCxn id="125" idx="4"/>
                </p:cNvCxnSpPr>
                <p:nvPr/>
              </p:nvCxnSpPr>
              <p:spPr>
                <a:xfrm>
                  <a:off x="6499415" y="1882780"/>
                  <a:ext cx="0" cy="45345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ED270A42-A5B0-6829-7F12-D6977B1EF1FE}"/>
                      </a:ext>
                    </a:extLst>
                  </p:cNvPr>
                  <p:cNvSpPr/>
                  <p:nvPr/>
                </p:nvSpPr>
                <p:spPr>
                  <a:xfrm>
                    <a:off x="6966786" y="4693724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7B8FB7CA-B985-F6BF-FBE8-F2EA6B1706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6786" y="4693724"/>
                    <a:ext cx="454483" cy="43092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1722149-7737-6762-FF29-9BAA277DEBE4}"/>
                  </a:ext>
                </a:extLst>
              </p:cNvPr>
              <p:cNvGrpSpPr/>
              <p:nvPr/>
            </p:nvGrpSpPr>
            <p:grpSpPr>
              <a:xfrm rot="10800000">
                <a:off x="6451901" y="4181052"/>
                <a:ext cx="288705" cy="876740"/>
                <a:chOff x="6355062" y="908275"/>
                <a:chExt cx="288705" cy="876740"/>
              </a:xfrm>
            </p:grpSpPr>
            <p:sp>
              <p:nvSpPr>
                <p:cNvPr id="122" name="Or 77">
                  <a:extLst>
                    <a:ext uri="{FF2B5EF4-FFF2-40B4-BE49-F238E27FC236}">
                      <a16:creationId xmlns:a16="http://schemas.microsoft.com/office/drawing/2014/main" id="{6CC2EAAF-C5F3-2C57-D002-9ADC3885D2E8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Connector 78">
                  <a:extLst>
                    <a:ext uri="{FF2B5EF4-FFF2-40B4-BE49-F238E27FC236}">
                      <a16:creationId xmlns:a16="http://schemas.microsoft.com/office/drawing/2014/main" id="{C2342BE2-0206-0E73-4B6B-3170CC77B87B}"/>
                    </a:ext>
                  </a:extLst>
                </p:cNvPr>
                <p:cNvSpPr/>
                <p:nvPr/>
              </p:nvSpPr>
              <p:spPr>
                <a:xfrm>
                  <a:off x="6442380" y="1670947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13A768C6-6A72-C153-DD21-16E0252B2C8D}"/>
                    </a:ext>
                  </a:extLst>
                </p:cNvPr>
                <p:cNvCxnSpPr>
                  <a:cxnSpLocks/>
                  <a:stCxn id="123" idx="0"/>
                  <a:endCxn id="122" idx="4"/>
                </p:cNvCxnSpPr>
                <p:nvPr/>
              </p:nvCxnSpPr>
              <p:spPr>
                <a:xfrm flipV="1">
                  <a:off x="6499414" y="1196980"/>
                  <a:ext cx="1" cy="47396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390659-50F5-F136-1854-5E22522FC5CC}"/>
                </a:ext>
              </a:extLst>
            </p:cNvPr>
            <p:cNvGrpSpPr/>
            <p:nvPr/>
          </p:nvGrpSpPr>
          <p:grpSpPr>
            <a:xfrm>
              <a:off x="2535094" y="2085146"/>
              <a:ext cx="6579667" cy="1955532"/>
              <a:chOff x="2714726" y="543827"/>
              <a:chExt cx="6579667" cy="1955532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A6B72FA-C571-AA33-39FA-0465258F43A0}"/>
                  </a:ext>
                </a:extLst>
              </p:cNvPr>
              <p:cNvSpPr/>
              <p:nvPr/>
            </p:nvSpPr>
            <p:spPr>
              <a:xfrm>
                <a:off x="3371512" y="615754"/>
                <a:ext cx="2953070" cy="18836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0000"/>
                </a:scheme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L-Shape 142">
                <a:extLst>
                  <a:ext uri="{FF2B5EF4-FFF2-40B4-BE49-F238E27FC236}">
                    <a16:creationId xmlns:a16="http://schemas.microsoft.com/office/drawing/2014/main" id="{8D2B60BB-1FEB-AF1F-8F42-BCC8CC59E927}"/>
                  </a:ext>
                </a:extLst>
              </p:cNvPr>
              <p:cNvSpPr/>
              <p:nvPr/>
            </p:nvSpPr>
            <p:spPr>
              <a:xfrm rot="10800000">
                <a:off x="5787628" y="543827"/>
                <a:ext cx="2495311" cy="1883605"/>
              </a:xfrm>
              <a:prstGeom prst="corner">
                <a:avLst>
                  <a:gd name="adj1" fmla="val 63626"/>
                  <a:gd name="adj2" fmla="val 58865"/>
                </a:avLst>
              </a:prstGeom>
              <a:solidFill>
                <a:srgbClr val="DEEBF7">
                  <a:alpha val="50196"/>
                </a:srgb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86A6BD81-09A9-A78B-AD9D-B8BBFDFC5F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86" y="1958592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1C97BE52-3664-6F14-042B-D5FB46521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6586" y="1958592"/>
                    <a:ext cx="46544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5FB13347-C676-82E9-0C3C-76CB5C55691C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586" y="1280280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238C8499-5617-100E-3A31-4D31D03031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6586" y="1280280"/>
                    <a:ext cx="465447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B1D93D3B-9455-A766-95B6-19CC044FF408}"/>
                      </a:ext>
                    </a:extLst>
                  </p:cNvPr>
                  <p:cNvSpPr txBox="1"/>
                  <p:nvPr/>
                </p:nvSpPr>
                <p:spPr>
                  <a:xfrm>
                    <a:off x="2714726" y="615754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13F97102-E5E5-AF95-1B90-13C9118742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726" y="615754"/>
                    <a:ext cx="465447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950984D6-23D3-C056-B18D-3DD911B61B23}"/>
                  </a:ext>
                </a:extLst>
              </p:cNvPr>
              <p:cNvGrpSpPr/>
              <p:nvPr/>
            </p:nvGrpSpPr>
            <p:grpSpPr>
              <a:xfrm>
                <a:off x="3191838" y="800420"/>
                <a:ext cx="6102555" cy="1342838"/>
                <a:chOff x="3753948" y="1031665"/>
                <a:chExt cx="3082898" cy="1342838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62A1291-04FC-0636-982B-2249F7F11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2374503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09D8F31-7FC7-E7EB-AF08-C9D78B981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1696191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A459E2DE-B3DC-F4CB-F187-6C1B91D83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948" y="1031665"/>
                  <a:ext cx="3082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91C734DD-8E81-71FA-E7DD-30923EDC112A}"/>
                  </a:ext>
                </a:extLst>
              </p:cNvPr>
              <p:cNvGrpSpPr/>
              <p:nvPr/>
            </p:nvGrpSpPr>
            <p:grpSpPr>
              <a:xfrm>
                <a:off x="7820543" y="1322707"/>
                <a:ext cx="288705" cy="880346"/>
                <a:chOff x="7216975" y="4763508"/>
                <a:chExt cx="288705" cy="880346"/>
              </a:xfrm>
            </p:grpSpPr>
            <p:sp>
              <p:nvSpPr>
                <p:cNvPr id="170" name="Or 71">
                  <a:extLst>
                    <a:ext uri="{FF2B5EF4-FFF2-40B4-BE49-F238E27FC236}">
                      <a16:creationId xmlns:a16="http://schemas.microsoft.com/office/drawing/2014/main" id="{750D9F8C-AD95-0322-D9DE-84A08114776F}"/>
                    </a:ext>
                  </a:extLst>
                </p:cNvPr>
                <p:cNvSpPr/>
                <p:nvPr/>
              </p:nvSpPr>
              <p:spPr>
                <a:xfrm>
                  <a:off x="7216975" y="47635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Connector 72">
                  <a:extLst>
                    <a:ext uri="{FF2B5EF4-FFF2-40B4-BE49-F238E27FC236}">
                      <a16:creationId xmlns:a16="http://schemas.microsoft.com/office/drawing/2014/main" id="{959C7291-3BF4-2964-76A5-4219119C48EB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24B66D5-544D-1861-E2A2-51A9AC18992D}"/>
                    </a:ext>
                  </a:extLst>
                </p:cNvPr>
                <p:cNvCxnSpPr>
                  <a:cxnSpLocks/>
                  <a:stCxn id="170" idx="4"/>
                  <a:endCxn id="171" idx="0"/>
                </p:cNvCxnSpPr>
                <p:nvPr/>
              </p:nvCxnSpPr>
              <p:spPr>
                <a:xfrm flipH="1">
                  <a:off x="7361327" y="5052213"/>
                  <a:ext cx="1" cy="4775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BA2A5CC-F04D-C256-B1EB-20B73F9BAB13}"/>
                  </a:ext>
                </a:extLst>
              </p:cNvPr>
              <p:cNvGrpSpPr/>
              <p:nvPr/>
            </p:nvGrpSpPr>
            <p:grpSpPr>
              <a:xfrm rot="10800000">
                <a:off x="7335859" y="731911"/>
                <a:ext cx="288705" cy="1550906"/>
                <a:chOff x="7216975" y="4092948"/>
                <a:chExt cx="288705" cy="1550906"/>
              </a:xfrm>
            </p:grpSpPr>
            <p:sp>
              <p:nvSpPr>
                <p:cNvPr id="167" name="Or 71">
                  <a:extLst>
                    <a:ext uri="{FF2B5EF4-FFF2-40B4-BE49-F238E27FC236}">
                      <a16:creationId xmlns:a16="http://schemas.microsoft.com/office/drawing/2014/main" id="{4B5EE6BD-B8F5-E6E6-ED64-0CA901FECA35}"/>
                    </a:ext>
                  </a:extLst>
                </p:cNvPr>
                <p:cNvSpPr/>
                <p:nvPr/>
              </p:nvSpPr>
              <p:spPr>
                <a:xfrm>
                  <a:off x="7216975" y="409294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Connector 72">
                  <a:extLst>
                    <a:ext uri="{FF2B5EF4-FFF2-40B4-BE49-F238E27FC236}">
                      <a16:creationId xmlns:a16="http://schemas.microsoft.com/office/drawing/2014/main" id="{11604B30-19D8-706E-4063-98B1591A2956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3A1F070C-9D4F-2501-343D-578140371F2D}"/>
                    </a:ext>
                  </a:extLst>
                </p:cNvPr>
                <p:cNvCxnSpPr>
                  <a:cxnSpLocks/>
                  <a:stCxn id="167" idx="4"/>
                  <a:endCxn id="168" idx="0"/>
                </p:cNvCxnSpPr>
                <p:nvPr/>
              </p:nvCxnSpPr>
              <p:spPr>
                <a:xfrm flipV="1">
                  <a:off x="7361327" y="4381653"/>
                  <a:ext cx="1" cy="114813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2A68606-842E-4F6A-2D41-4A17D6BB8B06}"/>
                      </a:ext>
                    </a:extLst>
                  </p:cNvPr>
                  <p:cNvSpPr/>
                  <p:nvPr/>
                </p:nvSpPr>
                <p:spPr>
                  <a:xfrm>
                    <a:off x="8449579" y="1926990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73D2104D-4C01-A8B4-7F2B-C4845E502E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9579" y="1926990"/>
                    <a:ext cx="454483" cy="43092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282" r="-1153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990CBAC-615D-9E43-13FA-E4EA4D326D4C}"/>
                  </a:ext>
                </a:extLst>
              </p:cNvPr>
              <p:cNvGrpSpPr/>
              <p:nvPr/>
            </p:nvGrpSpPr>
            <p:grpSpPr>
              <a:xfrm>
                <a:off x="3945137" y="743282"/>
                <a:ext cx="2275733" cy="937194"/>
                <a:chOff x="3420886" y="745587"/>
                <a:chExt cx="2275733" cy="93719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FE78FB43-DE1D-AF63-9333-AF0EDC80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5656" y="1244237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B2C75351-B13E-4846-C07E-4F018FC505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35656" y="1244237"/>
                      <a:ext cx="454483" cy="430924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6D9B1B64-D951-57B0-E2C5-AA31C5D223C0}"/>
                    </a:ext>
                  </a:extLst>
                </p:cNvPr>
                <p:cNvGrpSpPr/>
                <p:nvPr/>
              </p:nvGrpSpPr>
              <p:grpSpPr>
                <a:xfrm rot="10800000">
                  <a:off x="3420886" y="745587"/>
                  <a:ext cx="288705" cy="863843"/>
                  <a:chOff x="6355062" y="1586455"/>
                  <a:chExt cx="288705" cy="863843"/>
                </a:xfrm>
              </p:grpSpPr>
              <p:sp>
                <p:nvSpPr>
                  <p:cNvPr id="164" name="Or 77">
                    <a:extLst>
                      <a:ext uri="{FF2B5EF4-FFF2-40B4-BE49-F238E27FC236}">
                        <a16:creationId xmlns:a16="http://schemas.microsoft.com/office/drawing/2014/main" id="{325F09A3-12FB-CA44-53B7-A144B86E32F6}"/>
                      </a:ext>
                    </a:extLst>
                  </p:cNvPr>
                  <p:cNvSpPr/>
                  <p:nvPr/>
                </p:nvSpPr>
                <p:spPr>
                  <a:xfrm>
                    <a:off x="6355062" y="158645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Connector 78">
                    <a:extLst>
                      <a:ext uri="{FF2B5EF4-FFF2-40B4-BE49-F238E27FC236}">
                        <a16:creationId xmlns:a16="http://schemas.microsoft.com/office/drawing/2014/main" id="{8F8F83CF-89B3-2CCC-EF21-2F39CD0B84E3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623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A432ADD5-C568-9737-2535-63F461CEB89B}"/>
                      </a:ext>
                    </a:extLst>
                  </p:cNvPr>
                  <p:cNvCxnSpPr>
                    <a:cxnSpLocks/>
                    <a:stCxn id="165" idx="0"/>
                    <a:endCxn id="164" idx="4"/>
                  </p:cNvCxnSpPr>
                  <p:nvPr/>
                </p:nvCxnSpPr>
                <p:spPr>
                  <a:xfrm>
                    <a:off x="6499415" y="1875160"/>
                    <a:ext cx="0" cy="46107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28C0E4AF-A3B5-9022-60BB-43C43637F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5111" y="1251857"/>
                      <a:ext cx="454483" cy="43092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40D7ECD2-8070-D05D-1268-9E78E97923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5111" y="1251857"/>
                      <a:ext cx="454483" cy="430924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8ED7066C-813A-D24C-B8E3-71CDA529AEB5}"/>
                    </a:ext>
                  </a:extLst>
                </p:cNvPr>
                <p:cNvGrpSpPr/>
                <p:nvPr/>
              </p:nvGrpSpPr>
              <p:grpSpPr>
                <a:xfrm rot="10800000">
                  <a:off x="5407914" y="745587"/>
                  <a:ext cx="288705" cy="863843"/>
                  <a:chOff x="6355062" y="1586455"/>
                  <a:chExt cx="288705" cy="863843"/>
                </a:xfrm>
              </p:grpSpPr>
              <p:sp>
                <p:nvSpPr>
                  <p:cNvPr id="161" name="Or 77">
                    <a:extLst>
                      <a:ext uri="{FF2B5EF4-FFF2-40B4-BE49-F238E27FC236}">
                        <a16:creationId xmlns:a16="http://schemas.microsoft.com/office/drawing/2014/main" id="{EC803D42-BED6-C452-47E0-17B17912AD99}"/>
                      </a:ext>
                    </a:extLst>
                  </p:cNvPr>
                  <p:cNvSpPr/>
                  <p:nvPr/>
                </p:nvSpPr>
                <p:spPr>
                  <a:xfrm>
                    <a:off x="6355062" y="158645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Connector 78">
                    <a:extLst>
                      <a:ext uri="{FF2B5EF4-FFF2-40B4-BE49-F238E27FC236}">
                        <a16:creationId xmlns:a16="http://schemas.microsoft.com/office/drawing/2014/main" id="{86BE3B3E-EB2F-F24D-CA48-4DF98385BBF0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623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5E824D93-ECD6-B435-EE81-EC6E6E14096B}"/>
                      </a:ext>
                    </a:extLst>
                  </p:cNvPr>
                  <p:cNvCxnSpPr>
                    <a:cxnSpLocks/>
                    <a:stCxn id="162" idx="0"/>
                    <a:endCxn id="161" idx="4"/>
                  </p:cNvCxnSpPr>
                  <p:nvPr/>
                </p:nvCxnSpPr>
                <p:spPr>
                  <a:xfrm>
                    <a:off x="6499415" y="1875160"/>
                    <a:ext cx="0" cy="46107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AC2C34E2-3918-0C07-ACE0-96A00B4A73E2}"/>
                      </a:ext>
                    </a:extLst>
                  </p:cNvPr>
                  <p:cNvSpPr/>
                  <p:nvPr/>
                </p:nvSpPr>
                <p:spPr>
                  <a:xfrm>
                    <a:off x="6514061" y="1927815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7B8FB7CA-B985-F6BF-FBE8-F2EA6B1706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4061" y="1927815"/>
                    <a:ext cx="454483" cy="43092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CE1182D-3AC1-58DA-E4C6-9EE86E056437}"/>
                  </a:ext>
                </a:extLst>
              </p:cNvPr>
              <p:cNvGrpSpPr/>
              <p:nvPr/>
            </p:nvGrpSpPr>
            <p:grpSpPr>
              <a:xfrm rot="10800000">
                <a:off x="3466847" y="1408895"/>
                <a:ext cx="288705" cy="876740"/>
                <a:chOff x="6355062" y="908275"/>
                <a:chExt cx="288705" cy="876740"/>
              </a:xfrm>
            </p:grpSpPr>
            <p:sp>
              <p:nvSpPr>
                <p:cNvPr id="154" name="Or 77">
                  <a:extLst>
                    <a:ext uri="{FF2B5EF4-FFF2-40B4-BE49-F238E27FC236}">
                      <a16:creationId xmlns:a16="http://schemas.microsoft.com/office/drawing/2014/main" id="{88E31BBD-7A9D-DFA3-5FF5-B821A982C35D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onnector 78">
                  <a:extLst>
                    <a:ext uri="{FF2B5EF4-FFF2-40B4-BE49-F238E27FC236}">
                      <a16:creationId xmlns:a16="http://schemas.microsoft.com/office/drawing/2014/main" id="{F30F3BAF-47E1-D47F-CEA7-D79E7321343E}"/>
                    </a:ext>
                  </a:extLst>
                </p:cNvPr>
                <p:cNvSpPr/>
                <p:nvPr/>
              </p:nvSpPr>
              <p:spPr>
                <a:xfrm>
                  <a:off x="6442380" y="1670947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343F8FF2-0A76-9F7F-5212-8F03FABCC919}"/>
                    </a:ext>
                  </a:extLst>
                </p:cNvPr>
                <p:cNvCxnSpPr>
                  <a:cxnSpLocks/>
                  <a:stCxn id="155" idx="0"/>
                  <a:endCxn id="154" idx="4"/>
                </p:cNvCxnSpPr>
                <p:nvPr/>
              </p:nvCxnSpPr>
              <p:spPr>
                <a:xfrm flipV="1">
                  <a:off x="6499414" y="1196980"/>
                  <a:ext cx="1" cy="47396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63E6E2E-DEEA-10FF-A485-0E3E07E7E830}"/>
                </a:ext>
              </a:extLst>
            </p:cNvPr>
            <p:cNvGrpSpPr/>
            <p:nvPr/>
          </p:nvGrpSpPr>
          <p:grpSpPr>
            <a:xfrm>
              <a:off x="2534395" y="4616882"/>
              <a:ext cx="6579667" cy="2044638"/>
              <a:chOff x="2737305" y="3145812"/>
              <a:chExt cx="6579667" cy="2044638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E3BB731-3C54-7C4C-9DD7-2AAF322CECC8}"/>
                  </a:ext>
                </a:extLst>
              </p:cNvPr>
              <p:cNvSpPr/>
              <p:nvPr/>
            </p:nvSpPr>
            <p:spPr>
              <a:xfrm>
                <a:off x="6552056" y="3145812"/>
                <a:ext cx="1108505" cy="20446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19E5EC99-4E7A-D82A-31AA-9AB919375244}"/>
                      </a:ext>
                    </a:extLst>
                  </p:cNvPr>
                  <p:cNvSpPr txBox="1"/>
                  <p:nvPr/>
                </p:nvSpPr>
                <p:spPr>
                  <a:xfrm>
                    <a:off x="2739165" y="4629047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46868428-D68A-EAC2-55F1-D42409BCC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9165" y="4629047"/>
                    <a:ext cx="465447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6A1CD418-F74A-B029-9D1F-981F1FBD0609}"/>
                      </a:ext>
                    </a:extLst>
                  </p:cNvPr>
                  <p:cNvSpPr txBox="1"/>
                  <p:nvPr/>
                </p:nvSpPr>
                <p:spPr>
                  <a:xfrm>
                    <a:off x="2739165" y="3950735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DCA16C27-94D3-8547-C02E-161CF7E889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9165" y="3950735"/>
                    <a:ext cx="465447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DFFDC9D-E80E-E31B-2168-C5AB4B369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737305" y="3286209"/>
                    <a:ext cx="465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9FABEE2B-FE46-596E-314D-B40366794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305" y="3286209"/>
                    <a:ext cx="465447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F3096029-6113-F729-74D6-75101C416614}"/>
                  </a:ext>
                </a:extLst>
              </p:cNvPr>
              <p:cNvGrpSpPr/>
              <p:nvPr/>
            </p:nvGrpSpPr>
            <p:grpSpPr>
              <a:xfrm>
                <a:off x="3214417" y="3470875"/>
                <a:ext cx="6102555" cy="1342838"/>
                <a:chOff x="3753948" y="1031665"/>
                <a:chExt cx="3082898" cy="1342838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895900EF-C25D-5B22-A9E0-F0764CD9D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2374503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20E9051-AC65-831F-3823-2A095F956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5455" y="1696191"/>
                  <a:ext cx="308139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5E261E65-AE5F-BB96-A9E0-9FA197B2D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3948" y="1031665"/>
                  <a:ext cx="30825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FC1308E-72E5-0C25-4DAB-69FDA59E1F40}"/>
                  </a:ext>
                </a:extLst>
              </p:cNvPr>
              <p:cNvGrpSpPr/>
              <p:nvPr/>
            </p:nvGrpSpPr>
            <p:grpSpPr>
              <a:xfrm>
                <a:off x="6677222" y="3988565"/>
                <a:ext cx="288705" cy="880346"/>
                <a:chOff x="7216975" y="4763508"/>
                <a:chExt cx="288705" cy="880346"/>
              </a:xfrm>
            </p:grpSpPr>
            <p:sp>
              <p:nvSpPr>
                <p:cNvPr id="200" name="Or 71">
                  <a:extLst>
                    <a:ext uri="{FF2B5EF4-FFF2-40B4-BE49-F238E27FC236}">
                      <a16:creationId xmlns:a16="http://schemas.microsoft.com/office/drawing/2014/main" id="{216F8D7F-CA2A-A655-C079-A9395665DAAB}"/>
                    </a:ext>
                  </a:extLst>
                </p:cNvPr>
                <p:cNvSpPr/>
                <p:nvPr/>
              </p:nvSpPr>
              <p:spPr>
                <a:xfrm>
                  <a:off x="7216975" y="4763508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Connector 72">
                  <a:extLst>
                    <a:ext uri="{FF2B5EF4-FFF2-40B4-BE49-F238E27FC236}">
                      <a16:creationId xmlns:a16="http://schemas.microsoft.com/office/drawing/2014/main" id="{CDA4976D-E0DA-4FA1-9FB4-E10DADF44C93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2E38CE74-A261-84CB-1CCB-9592355198A1}"/>
                    </a:ext>
                  </a:extLst>
                </p:cNvPr>
                <p:cNvCxnSpPr>
                  <a:cxnSpLocks/>
                  <a:stCxn id="200" idx="4"/>
                  <a:endCxn id="201" idx="0"/>
                </p:cNvCxnSpPr>
                <p:nvPr/>
              </p:nvCxnSpPr>
              <p:spPr>
                <a:xfrm flipH="1">
                  <a:off x="7361327" y="5052213"/>
                  <a:ext cx="1" cy="47757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43DB2B3D-59BA-B331-A503-8D4432257A6A}"/>
                  </a:ext>
                </a:extLst>
              </p:cNvPr>
              <p:cNvGrpSpPr/>
              <p:nvPr/>
            </p:nvGrpSpPr>
            <p:grpSpPr>
              <a:xfrm rot="10800000">
                <a:off x="7246268" y="3404774"/>
                <a:ext cx="288705" cy="1557002"/>
                <a:chOff x="7216975" y="4086852"/>
                <a:chExt cx="288705" cy="1557002"/>
              </a:xfrm>
            </p:grpSpPr>
            <p:sp>
              <p:nvSpPr>
                <p:cNvPr id="197" name="Or 71">
                  <a:extLst>
                    <a:ext uri="{FF2B5EF4-FFF2-40B4-BE49-F238E27FC236}">
                      <a16:creationId xmlns:a16="http://schemas.microsoft.com/office/drawing/2014/main" id="{15E72EBA-36BE-7FDA-0DF8-B826F902BB77}"/>
                    </a:ext>
                  </a:extLst>
                </p:cNvPr>
                <p:cNvSpPr/>
                <p:nvPr/>
              </p:nvSpPr>
              <p:spPr>
                <a:xfrm>
                  <a:off x="7216975" y="4086852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Connector 72">
                  <a:extLst>
                    <a:ext uri="{FF2B5EF4-FFF2-40B4-BE49-F238E27FC236}">
                      <a16:creationId xmlns:a16="http://schemas.microsoft.com/office/drawing/2014/main" id="{9FAEDD98-8855-7530-B6A5-8BF8F3725082}"/>
                    </a:ext>
                  </a:extLst>
                </p:cNvPr>
                <p:cNvSpPr/>
                <p:nvPr/>
              </p:nvSpPr>
              <p:spPr>
                <a:xfrm>
                  <a:off x="7304293" y="552978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5289ABB4-BE89-A64C-7EE4-A62D96553125}"/>
                    </a:ext>
                  </a:extLst>
                </p:cNvPr>
                <p:cNvCxnSpPr>
                  <a:cxnSpLocks/>
                  <a:stCxn id="197" idx="4"/>
                  <a:endCxn id="198" idx="0"/>
                </p:cNvCxnSpPr>
                <p:nvPr/>
              </p:nvCxnSpPr>
              <p:spPr>
                <a:xfrm flipV="1">
                  <a:off x="7361327" y="4375557"/>
                  <a:ext cx="1" cy="115422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3BA5EC68-6C08-24EC-6ABF-AB012D96FC0E}"/>
                      </a:ext>
                    </a:extLst>
                  </p:cNvPr>
                  <p:cNvSpPr/>
                  <p:nvPr/>
                </p:nvSpPr>
                <p:spPr>
                  <a:xfrm>
                    <a:off x="7888954" y="4598233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42723840-E32D-7893-AE81-1AD51B3B50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8954" y="4598233"/>
                    <a:ext cx="454483" cy="43092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1282" r="-1153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7F16A90B-51B7-BFF5-2A64-F87E249431DF}"/>
                      </a:ext>
                    </a:extLst>
                  </p:cNvPr>
                  <p:cNvSpPr/>
                  <p:nvPr/>
                </p:nvSpPr>
                <p:spPr>
                  <a:xfrm>
                    <a:off x="4482486" y="392000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2D308098-B3F4-547D-7F30-2D65A92BA2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2486" y="3920007"/>
                    <a:ext cx="454483" cy="43092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2FEBA5FF-381E-124C-2C1C-8C7B4FF671EA}"/>
                  </a:ext>
                </a:extLst>
              </p:cNvPr>
              <p:cNvGrpSpPr/>
              <p:nvPr/>
            </p:nvGrpSpPr>
            <p:grpSpPr>
              <a:xfrm rot="10800000">
                <a:off x="3967716" y="3413737"/>
                <a:ext cx="288705" cy="863843"/>
                <a:chOff x="6355062" y="1586455"/>
                <a:chExt cx="288705" cy="863843"/>
              </a:xfrm>
            </p:grpSpPr>
            <p:sp>
              <p:nvSpPr>
                <p:cNvPr id="194" name="Or 77">
                  <a:extLst>
                    <a:ext uri="{FF2B5EF4-FFF2-40B4-BE49-F238E27FC236}">
                      <a16:creationId xmlns:a16="http://schemas.microsoft.com/office/drawing/2014/main" id="{8F22584B-664A-B355-E91A-3ADE3CA9C6BB}"/>
                    </a:ext>
                  </a:extLst>
                </p:cNvPr>
                <p:cNvSpPr/>
                <p:nvPr/>
              </p:nvSpPr>
              <p:spPr>
                <a:xfrm>
                  <a:off x="6355062" y="158645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Connector 78">
                  <a:extLst>
                    <a:ext uri="{FF2B5EF4-FFF2-40B4-BE49-F238E27FC236}">
                      <a16:creationId xmlns:a16="http://schemas.microsoft.com/office/drawing/2014/main" id="{566CA02B-5A8A-DCB6-54B4-E45971C512E6}"/>
                    </a:ext>
                  </a:extLst>
                </p:cNvPr>
                <p:cNvSpPr/>
                <p:nvPr/>
              </p:nvSpPr>
              <p:spPr>
                <a:xfrm>
                  <a:off x="6442381" y="233623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F1A9F07-5AEB-A264-E80A-6D2C1F0353D4}"/>
                    </a:ext>
                  </a:extLst>
                </p:cNvPr>
                <p:cNvCxnSpPr>
                  <a:cxnSpLocks/>
                  <a:stCxn id="195" idx="0"/>
                  <a:endCxn id="194" idx="4"/>
                </p:cNvCxnSpPr>
                <p:nvPr/>
              </p:nvCxnSpPr>
              <p:spPr>
                <a:xfrm>
                  <a:off x="6499415" y="1875160"/>
                  <a:ext cx="0" cy="4610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C9E8752D-B2A0-591F-35AB-DB8E42ECB56F}"/>
                      </a:ext>
                    </a:extLst>
                  </p:cNvPr>
                  <p:cNvSpPr/>
                  <p:nvPr/>
                </p:nvSpPr>
                <p:spPr>
                  <a:xfrm>
                    <a:off x="5221941" y="392762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A1A72D66-A33C-E12C-EB9B-C79AFCB07C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1941" y="3927627"/>
                    <a:ext cx="454483" cy="43092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9084959F-65DC-7601-15E4-A5028183371B}"/>
                      </a:ext>
                    </a:extLst>
                  </p:cNvPr>
                  <p:cNvSpPr/>
                  <p:nvPr/>
                </p:nvSpPr>
                <p:spPr>
                  <a:xfrm>
                    <a:off x="5868757" y="4602600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6226A1A7-B9F3-B4BF-F0E9-E52CB0E376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757" y="4602600"/>
                    <a:ext cx="454483" cy="43092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BA17BB5-F4CD-547F-92A7-A7D50150E4ED}"/>
                  </a:ext>
                </a:extLst>
              </p:cNvPr>
              <p:cNvGrpSpPr/>
              <p:nvPr/>
            </p:nvGrpSpPr>
            <p:grpSpPr>
              <a:xfrm rot="10800000">
                <a:off x="3489426" y="4086970"/>
                <a:ext cx="288705" cy="876740"/>
                <a:chOff x="6355062" y="908275"/>
                <a:chExt cx="288705" cy="876740"/>
              </a:xfrm>
            </p:grpSpPr>
            <p:sp>
              <p:nvSpPr>
                <p:cNvPr id="191" name="Or 77">
                  <a:extLst>
                    <a:ext uri="{FF2B5EF4-FFF2-40B4-BE49-F238E27FC236}">
                      <a16:creationId xmlns:a16="http://schemas.microsoft.com/office/drawing/2014/main" id="{CABFB1DC-48B0-D540-48BA-43DB99B7D0F7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Connector 78">
                  <a:extLst>
                    <a:ext uri="{FF2B5EF4-FFF2-40B4-BE49-F238E27FC236}">
                      <a16:creationId xmlns:a16="http://schemas.microsoft.com/office/drawing/2014/main" id="{F1673581-4D5B-62B4-2A45-C99906F5A880}"/>
                    </a:ext>
                  </a:extLst>
                </p:cNvPr>
                <p:cNvSpPr/>
                <p:nvPr/>
              </p:nvSpPr>
              <p:spPr>
                <a:xfrm>
                  <a:off x="6442380" y="1670947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FBC1D43-D01A-A63E-E054-7F3587DA7571}"/>
                    </a:ext>
                  </a:extLst>
                </p:cNvPr>
                <p:cNvCxnSpPr>
                  <a:cxnSpLocks/>
                  <a:stCxn id="192" idx="0"/>
                  <a:endCxn id="191" idx="4"/>
                </p:cNvCxnSpPr>
                <p:nvPr/>
              </p:nvCxnSpPr>
              <p:spPr>
                <a:xfrm flipV="1">
                  <a:off x="6499414" y="1196980"/>
                  <a:ext cx="1" cy="47396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Right Arrow 47">
              <a:extLst>
                <a:ext uri="{FF2B5EF4-FFF2-40B4-BE49-F238E27FC236}">
                  <a16:creationId xmlns:a16="http://schemas.microsoft.com/office/drawing/2014/main" id="{5DD7F019-2906-B1EB-2F5E-F2BD95AAD928}"/>
                </a:ext>
              </a:extLst>
            </p:cNvPr>
            <p:cNvSpPr/>
            <p:nvPr/>
          </p:nvSpPr>
          <p:spPr>
            <a:xfrm rot="5400000">
              <a:off x="3997619" y="-1437315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50196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7" name="Right Arrow 47">
              <a:extLst>
                <a:ext uri="{FF2B5EF4-FFF2-40B4-BE49-F238E27FC236}">
                  <a16:creationId xmlns:a16="http://schemas.microsoft.com/office/drawing/2014/main" id="{300F0C4C-7B62-08D4-FCAD-6883B97173C2}"/>
                </a:ext>
              </a:extLst>
            </p:cNvPr>
            <p:cNvSpPr/>
            <p:nvPr/>
          </p:nvSpPr>
          <p:spPr>
            <a:xfrm rot="5400000">
              <a:off x="4416398" y="1575565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  <a:alpha val="50196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8" name="Right Arrow 47">
              <a:extLst>
                <a:ext uri="{FF2B5EF4-FFF2-40B4-BE49-F238E27FC236}">
                  <a16:creationId xmlns:a16="http://schemas.microsoft.com/office/drawing/2014/main" id="{A667F1C7-92EC-E177-DCC7-05CDE8231BE9}"/>
                </a:ext>
              </a:extLst>
            </p:cNvPr>
            <p:cNvSpPr/>
            <p:nvPr/>
          </p:nvSpPr>
          <p:spPr>
            <a:xfrm rot="5400000">
              <a:off x="6720631" y="4049975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5D9D3208-4118-DB85-F0A1-D24ADD709E8F}"/>
              </a:ext>
            </a:extLst>
          </p:cNvPr>
          <p:cNvSpPr txBox="1"/>
          <p:nvPr/>
        </p:nvSpPr>
        <p:spPr>
          <a:xfrm>
            <a:off x="-6183628" y="-887680"/>
            <a:ext cx="3662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SVG to PDF - online-convert.com</a:t>
            </a:r>
            <a:endParaRPr lang="zh-CN" alt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1B089F5-1A25-915A-6BE6-B14BB8798E86}"/>
              </a:ext>
            </a:extLst>
          </p:cNvPr>
          <p:cNvGrpSpPr/>
          <p:nvPr/>
        </p:nvGrpSpPr>
        <p:grpSpPr>
          <a:xfrm>
            <a:off x="1397614" y="-4974914"/>
            <a:ext cx="4484200" cy="11366584"/>
            <a:chOff x="4048432" y="-4858646"/>
            <a:chExt cx="4484200" cy="1136658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29DA255-0178-E951-E5B4-CF1774017D13}"/>
                </a:ext>
              </a:extLst>
            </p:cNvPr>
            <p:cNvSpPr/>
            <p:nvPr/>
          </p:nvSpPr>
          <p:spPr>
            <a:xfrm>
              <a:off x="4619895" y="1400880"/>
              <a:ext cx="2642705" cy="183682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7F7E14F-C0F6-02EB-0666-23121545FCCC}"/>
                </a:ext>
              </a:extLst>
            </p:cNvPr>
            <p:cNvSpPr/>
            <p:nvPr/>
          </p:nvSpPr>
          <p:spPr>
            <a:xfrm>
              <a:off x="6288807" y="1298093"/>
              <a:ext cx="1649759" cy="1855901"/>
            </a:xfrm>
            <a:prstGeom prst="rect">
              <a:avLst/>
            </a:prstGeom>
            <a:solidFill>
              <a:srgbClr val="E8D8F4">
                <a:alpha val="49804"/>
              </a:srgbClr>
            </a:solidFill>
            <a:ln w="28575">
              <a:solidFill>
                <a:srgbClr val="BA8B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201049B-E951-3CE4-FCF8-AE640D2DB060}"/>
                    </a:ext>
                  </a:extLst>
                </p:cNvPr>
                <p:cNvSpPr txBox="1"/>
                <p:nvPr/>
              </p:nvSpPr>
              <p:spPr>
                <a:xfrm>
                  <a:off x="4143070" y="2701490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201049B-E951-3CE4-FCF8-AE640D2DB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3070" y="2701490"/>
                  <a:ext cx="507703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69994-7976-1207-C63B-635B20CDCC24}"/>
                    </a:ext>
                  </a:extLst>
                </p:cNvPr>
                <p:cNvSpPr txBox="1"/>
                <p:nvPr/>
              </p:nvSpPr>
              <p:spPr>
                <a:xfrm>
                  <a:off x="4146052" y="2023178"/>
                  <a:ext cx="501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C69994-7976-1207-C63B-635B20CDC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6052" y="2023178"/>
                  <a:ext cx="50174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97E6E94-FF50-D879-88BE-EFFDF24EC09A}"/>
                    </a:ext>
                  </a:extLst>
                </p:cNvPr>
                <p:cNvSpPr txBox="1"/>
                <p:nvPr/>
              </p:nvSpPr>
              <p:spPr>
                <a:xfrm>
                  <a:off x="4141210" y="1358652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97E6E94-FF50-D879-88BE-EFFDF24EC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210" y="1358652"/>
                  <a:ext cx="50770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3F4F8A-2AA5-0376-C0BB-5D3F300C6552}"/>
                </a:ext>
              </a:extLst>
            </p:cNvPr>
            <p:cNvGrpSpPr/>
            <p:nvPr/>
          </p:nvGrpSpPr>
          <p:grpSpPr>
            <a:xfrm>
              <a:off x="4546314" y="1594120"/>
              <a:ext cx="3986318" cy="1342838"/>
              <a:chOff x="3753948" y="1031665"/>
              <a:chExt cx="3082898" cy="13428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B4F43B-8942-4224-2256-E65186FF1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5E1E21B-1965-94D5-041F-571C878A7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D82A5D4-9532-E3F6-7BB2-28CA36364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0CF73F-993E-F16D-6226-BF4EB56AF2E6}"/>
                </a:ext>
              </a:extLst>
            </p:cNvPr>
            <p:cNvGrpSpPr/>
            <p:nvPr/>
          </p:nvGrpSpPr>
          <p:grpSpPr>
            <a:xfrm rot="10800000">
              <a:off x="5882209" y="2204547"/>
              <a:ext cx="288705" cy="877171"/>
              <a:chOff x="7216975" y="4086852"/>
              <a:chExt cx="288705" cy="877171"/>
            </a:xfrm>
          </p:grpSpPr>
          <p:sp>
            <p:nvSpPr>
              <p:cNvPr id="72" name="Or 71">
                <a:extLst>
                  <a:ext uri="{FF2B5EF4-FFF2-40B4-BE49-F238E27FC236}">
                    <a16:creationId xmlns:a16="http://schemas.microsoft.com/office/drawing/2014/main" id="{13C2569C-7831-E7C0-BA65-1A64C407DA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onnector 72">
                <a:extLst>
                  <a:ext uri="{FF2B5EF4-FFF2-40B4-BE49-F238E27FC236}">
                    <a16:creationId xmlns:a16="http://schemas.microsoft.com/office/drawing/2014/main" id="{F54E520E-4511-A56B-4448-DCBEC8A88A5F}"/>
                  </a:ext>
                </a:extLst>
              </p:cNvPr>
              <p:cNvSpPr/>
              <p:nvPr/>
            </p:nvSpPr>
            <p:spPr>
              <a:xfrm>
                <a:off x="7304294" y="48499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2EEB832-E871-C9BF-B94F-6BD9357D0215}"/>
                  </a:ext>
                </a:extLst>
              </p:cNvPr>
              <p:cNvCxnSpPr>
                <a:cxnSpLocks/>
                <a:stCxn id="72" idx="4"/>
                <a:endCxn id="73" idx="0"/>
              </p:cNvCxnSpPr>
              <p:nvPr/>
            </p:nvCxnSpPr>
            <p:spPr>
              <a:xfrm flipV="1">
                <a:off x="7361328" y="4375557"/>
                <a:ext cx="0" cy="47439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5E04F2-86A7-6A7E-5C18-F0442B05B040}"/>
                </a:ext>
              </a:extLst>
            </p:cNvPr>
            <p:cNvGrpSpPr/>
            <p:nvPr/>
          </p:nvGrpSpPr>
          <p:grpSpPr>
            <a:xfrm rot="10800000">
              <a:off x="4720329" y="1540532"/>
              <a:ext cx="288705" cy="1541185"/>
              <a:chOff x="6355062" y="908275"/>
              <a:chExt cx="288705" cy="1541185"/>
            </a:xfrm>
          </p:grpSpPr>
          <p:sp>
            <p:nvSpPr>
              <p:cNvPr id="69" name="Or 77">
                <a:extLst>
                  <a:ext uri="{FF2B5EF4-FFF2-40B4-BE49-F238E27FC236}">
                    <a16:creationId xmlns:a16="http://schemas.microsoft.com/office/drawing/2014/main" id="{02F77B43-05D1-6B8C-164C-6C85213B8B2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onnector 78">
                <a:extLst>
                  <a:ext uri="{FF2B5EF4-FFF2-40B4-BE49-F238E27FC236}">
                    <a16:creationId xmlns:a16="http://schemas.microsoft.com/office/drawing/2014/main" id="{05AE8578-3C46-F40B-6AFF-8DE96E5E31E4}"/>
                  </a:ext>
                </a:extLst>
              </p:cNvPr>
              <p:cNvSpPr/>
              <p:nvPr/>
            </p:nvSpPr>
            <p:spPr>
              <a:xfrm>
                <a:off x="6442381" y="2335392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86087D-84A0-C67C-3519-B7D289450B2B}"/>
                  </a:ext>
                </a:extLst>
              </p:cNvPr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6499415" y="1196980"/>
                <a:ext cx="0" cy="113841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05920E9-C6CD-B70C-A03B-BE21D351747E}"/>
                    </a:ext>
                  </a:extLst>
                </p:cNvPr>
                <p:cNvSpPr/>
                <p:nvPr/>
              </p:nvSpPr>
              <p:spPr>
                <a:xfrm>
                  <a:off x="5155293" y="272149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405920E9-C6CD-B70C-A03B-BE21D351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293" y="272149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7A8DF04-718F-0FF1-71D4-47FDC048EF85}"/>
                    </a:ext>
                  </a:extLst>
                </p:cNvPr>
                <p:cNvSpPr/>
                <p:nvPr/>
              </p:nvSpPr>
              <p:spPr>
                <a:xfrm>
                  <a:off x="7364118" y="137865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7A8DF04-718F-0FF1-71D4-47FDC048E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18" y="1378658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2117174-D57C-0D03-BC99-97DC6658B2BC}"/>
                </a:ext>
              </a:extLst>
            </p:cNvPr>
            <p:cNvGrpSpPr/>
            <p:nvPr/>
          </p:nvGrpSpPr>
          <p:grpSpPr>
            <a:xfrm rot="10800000">
              <a:off x="6418144" y="1544965"/>
              <a:ext cx="288705" cy="1547300"/>
              <a:chOff x="6355062" y="908275"/>
              <a:chExt cx="288705" cy="1547300"/>
            </a:xfrm>
          </p:grpSpPr>
          <p:sp>
            <p:nvSpPr>
              <p:cNvPr id="85" name="Or 77">
                <a:extLst>
                  <a:ext uri="{FF2B5EF4-FFF2-40B4-BE49-F238E27FC236}">
                    <a16:creationId xmlns:a16="http://schemas.microsoft.com/office/drawing/2014/main" id="{C261492F-9548-4C3B-DE58-0553FFD88772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8">
                <a:extLst>
                  <a:ext uri="{FF2B5EF4-FFF2-40B4-BE49-F238E27FC236}">
                    <a16:creationId xmlns:a16="http://schemas.microsoft.com/office/drawing/2014/main" id="{613B3D30-6386-4C2A-A8AF-384B1998E837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8772179-27D2-9B5A-DFCE-13218C29AF38}"/>
                  </a:ext>
                </a:extLst>
              </p:cNvPr>
              <p:cNvCxnSpPr>
                <a:cxnSpLocks/>
                <a:stCxn id="86" idx="0"/>
                <a:endCxn id="8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E61E42-4A71-5A1C-A41F-D6820A5DD8A1}"/>
                </a:ext>
              </a:extLst>
            </p:cNvPr>
            <p:cNvGrpSpPr/>
            <p:nvPr/>
          </p:nvGrpSpPr>
          <p:grpSpPr>
            <a:xfrm>
              <a:off x="6891130" y="1453213"/>
              <a:ext cx="288705" cy="1541185"/>
              <a:chOff x="6355062" y="908275"/>
              <a:chExt cx="288705" cy="1541185"/>
            </a:xfrm>
          </p:grpSpPr>
          <p:sp>
            <p:nvSpPr>
              <p:cNvPr id="3" name="Or 77">
                <a:extLst>
                  <a:ext uri="{FF2B5EF4-FFF2-40B4-BE49-F238E27FC236}">
                    <a16:creationId xmlns:a16="http://schemas.microsoft.com/office/drawing/2014/main" id="{C1F2BEEE-8BF0-2671-00E8-C693972D563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onnector 78">
                <a:extLst>
                  <a:ext uri="{FF2B5EF4-FFF2-40B4-BE49-F238E27FC236}">
                    <a16:creationId xmlns:a16="http://schemas.microsoft.com/office/drawing/2014/main" id="{A38FED63-C04E-DDDC-A569-1442CB16AD5B}"/>
                  </a:ext>
                </a:extLst>
              </p:cNvPr>
              <p:cNvSpPr/>
              <p:nvPr/>
            </p:nvSpPr>
            <p:spPr>
              <a:xfrm>
                <a:off x="6442381" y="2335392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23EC3B3-A2AE-341F-F981-6DDFE91A938D}"/>
                  </a:ext>
                </a:extLst>
              </p:cNvPr>
              <p:cNvCxnSpPr>
                <a:cxnSpLocks/>
                <a:stCxn id="4" idx="0"/>
                <a:endCxn id="3" idx="4"/>
              </p:cNvCxnSpPr>
              <p:nvPr/>
            </p:nvCxnSpPr>
            <p:spPr>
              <a:xfrm flipV="1">
                <a:off x="6499415" y="1196980"/>
                <a:ext cx="0" cy="113841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CA5E84-92CD-49AF-3714-3CB5A0C2324B}"/>
                </a:ext>
              </a:extLst>
            </p:cNvPr>
            <p:cNvGrpSpPr/>
            <p:nvPr/>
          </p:nvGrpSpPr>
          <p:grpSpPr>
            <a:xfrm>
              <a:off x="8023813" y="1453213"/>
              <a:ext cx="288705" cy="1541185"/>
              <a:chOff x="6355062" y="908275"/>
              <a:chExt cx="288705" cy="1541185"/>
            </a:xfrm>
          </p:grpSpPr>
          <p:sp>
            <p:nvSpPr>
              <p:cNvPr id="15" name="Or 77">
                <a:extLst>
                  <a:ext uri="{FF2B5EF4-FFF2-40B4-BE49-F238E27FC236}">
                    <a16:creationId xmlns:a16="http://schemas.microsoft.com/office/drawing/2014/main" id="{79C06724-3463-2A6C-F650-1659B35BDD4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onnector 78">
                <a:extLst>
                  <a:ext uri="{FF2B5EF4-FFF2-40B4-BE49-F238E27FC236}">
                    <a16:creationId xmlns:a16="http://schemas.microsoft.com/office/drawing/2014/main" id="{3E3114B3-A806-F284-F7BC-7C08461EC2C1}"/>
                  </a:ext>
                </a:extLst>
              </p:cNvPr>
              <p:cNvSpPr/>
              <p:nvPr/>
            </p:nvSpPr>
            <p:spPr>
              <a:xfrm>
                <a:off x="6442381" y="2335392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A5F8106-1A56-A85C-B9F0-F467E3ECA52C}"/>
                  </a:ext>
                </a:extLst>
              </p:cNvPr>
              <p:cNvCxnSpPr>
                <a:cxnSpLocks/>
                <a:stCxn id="16" idx="0"/>
                <a:endCxn id="15" idx="4"/>
              </p:cNvCxnSpPr>
              <p:nvPr/>
            </p:nvCxnSpPr>
            <p:spPr>
              <a:xfrm flipV="1">
                <a:off x="6499415" y="1196980"/>
                <a:ext cx="0" cy="113841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ight Arrow 47">
              <a:extLst>
                <a:ext uri="{FF2B5EF4-FFF2-40B4-BE49-F238E27FC236}">
                  <a16:creationId xmlns:a16="http://schemas.microsoft.com/office/drawing/2014/main" id="{DA5CD57C-5052-5183-BF41-A75B0989BF2A}"/>
                </a:ext>
              </a:extLst>
            </p:cNvPr>
            <p:cNvSpPr/>
            <p:nvPr/>
          </p:nvSpPr>
          <p:spPr>
            <a:xfrm rot="5400000">
              <a:off x="5980181" y="-2793065"/>
              <a:ext cx="692794" cy="669823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4FCB9F-B9C9-9899-B711-350EF9F62863}"/>
                </a:ext>
              </a:extLst>
            </p:cNvPr>
            <p:cNvSpPr/>
            <p:nvPr/>
          </p:nvSpPr>
          <p:spPr>
            <a:xfrm>
              <a:off x="5757756" y="-4844519"/>
              <a:ext cx="1092065" cy="1796951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E56B915-26AC-5A03-54A4-66907593111D}"/>
                    </a:ext>
                  </a:extLst>
                </p:cNvPr>
                <p:cNvSpPr txBox="1"/>
                <p:nvPr/>
              </p:nvSpPr>
              <p:spPr>
                <a:xfrm>
                  <a:off x="4050292" y="-3515808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E56B915-26AC-5A03-54A4-669075931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292" y="-3515808"/>
                  <a:ext cx="50770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5177979-2122-11B3-E0C7-0508D19C8EFA}"/>
                    </a:ext>
                  </a:extLst>
                </p:cNvPr>
                <p:cNvSpPr txBox="1"/>
                <p:nvPr/>
              </p:nvSpPr>
              <p:spPr>
                <a:xfrm>
                  <a:off x="4053274" y="-4194120"/>
                  <a:ext cx="501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5177979-2122-11B3-E0C7-0508D19C8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274" y="-4194120"/>
                  <a:ext cx="50174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656EFE8-56D3-C6D7-FFE2-B7CDEC7ECB08}"/>
                    </a:ext>
                  </a:extLst>
                </p:cNvPr>
                <p:cNvSpPr txBox="1"/>
                <p:nvPr/>
              </p:nvSpPr>
              <p:spPr>
                <a:xfrm>
                  <a:off x="4048432" y="-4858646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656EFE8-56D3-C6D7-FFE2-B7CDEC7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432" y="-4858646"/>
                  <a:ext cx="507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10896AD-EFF0-7D6C-9C83-B40C37F40726}"/>
                </a:ext>
              </a:extLst>
            </p:cNvPr>
            <p:cNvGrpSpPr/>
            <p:nvPr/>
          </p:nvGrpSpPr>
          <p:grpSpPr>
            <a:xfrm>
              <a:off x="4453536" y="-4623178"/>
              <a:ext cx="3983912" cy="1342838"/>
              <a:chOff x="3753948" y="1031665"/>
              <a:chExt cx="3082898" cy="1342838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D7BD962-8AC6-9AD6-44FF-A12E7B1EC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5DE2022-AA9A-DB08-B9DA-57E6F8F97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4151279-AC22-532F-3D5E-8629F7F62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403B2B0-BF13-9AEB-3AEC-AF9F7DB228FB}"/>
                </a:ext>
              </a:extLst>
            </p:cNvPr>
            <p:cNvGrpSpPr/>
            <p:nvPr/>
          </p:nvGrpSpPr>
          <p:grpSpPr>
            <a:xfrm rot="10800000">
              <a:off x="5891183" y="-4014309"/>
              <a:ext cx="288705" cy="877171"/>
              <a:chOff x="7216975" y="4086852"/>
              <a:chExt cx="288705" cy="877171"/>
            </a:xfrm>
          </p:grpSpPr>
          <p:sp>
            <p:nvSpPr>
              <p:cNvPr id="90" name="Or 71">
                <a:extLst>
                  <a:ext uri="{FF2B5EF4-FFF2-40B4-BE49-F238E27FC236}">
                    <a16:creationId xmlns:a16="http://schemas.microsoft.com/office/drawing/2014/main" id="{BB37B39D-39F6-BEC1-4F0A-EEA038EF78D4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onnector 72">
                <a:extLst>
                  <a:ext uri="{FF2B5EF4-FFF2-40B4-BE49-F238E27FC236}">
                    <a16:creationId xmlns:a16="http://schemas.microsoft.com/office/drawing/2014/main" id="{022B71B8-AD86-49C4-CE25-4BEC5F30AA39}"/>
                  </a:ext>
                </a:extLst>
              </p:cNvPr>
              <p:cNvSpPr/>
              <p:nvPr/>
            </p:nvSpPr>
            <p:spPr>
              <a:xfrm>
                <a:off x="7304294" y="48499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82FD926-59A8-7B58-036D-82F1B1C32C8D}"/>
                  </a:ext>
                </a:extLst>
              </p:cNvPr>
              <p:cNvCxnSpPr>
                <a:cxnSpLocks/>
                <a:stCxn id="90" idx="4"/>
                <a:endCxn id="91" idx="0"/>
              </p:cNvCxnSpPr>
              <p:nvPr/>
            </p:nvCxnSpPr>
            <p:spPr>
              <a:xfrm flipV="1">
                <a:off x="7361328" y="4375557"/>
                <a:ext cx="0" cy="47439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E3368B5-3CFF-EF40-1B83-774FC912CF82}"/>
                </a:ext>
              </a:extLst>
            </p:cNvPr>
            <p:cNvGrpSpPr/>
            <p:nvPr/>
          </p:nvGrpSpPr>
          <p:grpSpPr>
            <a:xfrm>
              <a:off x="4634752" y="-4769796"/>
              <a:ext cx="288705" cy="1541185"/>
              <a:chOff x="6355062" y="908275"/>
              <a:chExt cx="288705" cy="1541185"/>
            </a:xfrm>
          </p:grpSpPr>
          <p:sp>
            <p:nvSpPr>
              <p:cNvPr id="94" name="Or 77">
                <a:extLst>
                  <a:ext uri="{FF2B5EF4-FFF2-40B4-BE49-F238E27FC236}">
                    <a16:creationId xmlns:a16="http://schemas.microsoft.com/office/drawing/2014/main" id="{07EE742E-F4E0-B4A3-6953-EA9F5B00D04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onnector 78">
                <a:extLst>
                  <a:ext uri="{FF2B5EF4-FFF2-40B4-BE49-F238E27FC236}">
                    <a16:creationId xmlns:a16="http://schemas.microsoft.com/office/drawing/2014/main" id="{7C302EAA-03AA-E8FE-7F4E-BB617F56523E}"/>
                  </a:ext>
                </a:extLst>
              </p:cNvPr>
              <p:cNvSpPr/>
              <p:nvPr/>
            </p:nvSpPr>
            <p:spPr>
              <a:xfrm>
                <a:off x="6442381" y="2335392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1B7B062-B584-C3D2-202F-B239856C9B5E}"/>
                  </a:ext>
                </a:extLst>
              </p:cNvPr>
              <p:cNvCxnSpPr>
                <a:cxnSpLocks/>
                <a:stCxn id="95" idx="0"/>
                <a:endCxn id="94" idx="4"/>
              </p:cNvCxnSpPr>
              <p:nvPr/>
            </p:nvCxnSpPr>
            <p:spPr>
              <a:xfrm flipV="1">
                <a:off x="6499415" y="1196980"/>
                <a:ext cx="0" cy="113841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A73F390-6E9C-CAF7-0F2A-8AA5C35B00FB}"/>
                    </a:ext>
                  </a:extLst>
                </p:cNvPr>
                <p:cNvSpPr/>
                <p:nvPr/>
              </p:nvSpPr>
              <p:spPr>
                <a:xfrm>
                  <a:off x="5131166" y="-483646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A73F390-6E9C-CAF7-0F2A-8AA5C35B0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166" y="-4836462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C3AF875-99B7-5159-A768-6FAEEDAAE063}"/>
                </a:ext>
              </a:extLst>
            </p:cNvPr>
            <p:cNvGrpSpPr/>
            <p:nvPr/>
          </p:nvGrpSpPr>
          <p:grpSpPr>
            <a:xfrm>
              <a:off x="6372784" y="-4769796"/>
              <a:ext cx="288705" cy="879083"/>
              <a:chOff x="6355062" y="908275"/>
              <a:chExt cx="288705" cy="879083"/>
            </a:xfrm>
          </p:grpSpPr>
          <p:sp>
            <p:nvSpPr>
              <p:cNvPr id="99" name="Or 77">
                <a:extLst>
                  <a:ext uri="{FF2B5EF4-FFF2-40B4-BE49-F238E27FC236}">
                    <a16:creationId xmlns:a16="http://schemas.microsoft.com/office/drawing/2014/main" id="{654FE5C1-1476-5083-8D51-ADE7FCCA71F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onnector 78">
                <a:extLst>
                  <a:ext uri="{FF2B5EF4-FFF2-40B4-BE49-F238E27FC236}">
                    <a16:creationId xmlns:a16="http://schemas.microsoft.com/office/drawing/2014/main" id="{CF76E4C5-E6ED-AF9F-1433-5026E4424D51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57AAF50-D173-50A4-4428-903BBE9FA1BD}"/>
                  </a:ext>
                </a:extLst>
              </p:cNvPr>
              <p:cNvCxnSpPr>
                <a:cxnSpLocks/>
                <a:stCxn id="100" idx="0"/>
                <a:endCxn id="9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9C73E0B-23F3-5005-6CD9-9319850A4525}"/>
                    </a:ext>
                  </a:extLst>
                </p:cNvPr>
                <p:cNvSpPr/>
                <p:nvPr/>
              </p:nvSpPr>
              <p:spPr>
                <a:xfrm>
                  <a:off x="7169972" y="-48345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9C73E0B-23F3-5005-6CD9-9319850A45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972" y="-4834555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BFC3A4A-A014-C116-7644-86294BA42B3F}"/>
                </a:ext>
              </a:extLst>
            </p:cNvPr>
            <p:cNvGrpSpPr/>
            <p:nvPr/>
          </p:nvGrpSpPr>
          <p:grpSpPr>
            <a:xfrm>
              <a:off x="7929739" y="-4776148"/>
              <a:ext cx="288705" cy="1547300"/>
              <a:chOff x="6355062" y="908275"/>
              <a:chExt cx="288705" cy="1547300"/>
            </a:xfrm>
          </p:grpSpPr>
          <p:sp>
            <p:nvSpPr>
              <p:cNvPr id="104" name="Or 77">
                <a:extLst>
                  <a:ext uri="{FF2B5EF4-FFF2-40B4-BE49-F238E27FC236}">
                    <a16:creationId xmlns:a16="http://schemas.microsoft.com/office/drawing/2014/main" id="{BD1C81BD-7916-92BC-908F-21CA2675702E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onnector 78">
                <a:extLst>
                  <a:ext uri="{FF2B5EF4-FFF2-40B4-BE49-F238E27FC236}">
                    <a16:creationId xmlns:a16="http://schemas.microsoft.com/office/drawing/2014/main" id="{E44FA75B-EA13-C6E6-D2AB-67BA2EFBF257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7E4504A-D0C4-2882-9064-1A791CDF9CC7}"/>
                  </a:ext>
                </a:extLst>
              </p:cNvPr>
              <p:cNvCxnSpPr>
                <a:cxnSpLocks/>
                <a:stCxn id="105" idx="0"/>
                <a:endCxn id="104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D9CD0DE-BF1E-41B1-75E9-3C44847DAAEE}"/>
                </a:ext>
              </a:extLst>
            </p:cNvPr>
            <p:cNvSpPr/>
            <p:nvPr/>
          </p:nvSpPr>
          <p:spPr>
            <a:xfrm>
              <a:off x="5738196" y="-1859543"/>
              <a:ext cx="1271622" cy="1874175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54DF9ED-17E3-F50A-3757-DD71948D6D22}"/>
                </a:ext>
              </a:extLst>
            </p:cNvPr>
            <p:cNvSpPr/>
            <p:nvPr/>
          </p:nvSpPr>
          <p:spPr>
            <a:xfrm>
              <a:off x="4538396" y="-1782979"/>
              <a:ext cx="2353318" cy="186948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5187300-0D58-2B8E-56B0-C44CF1BAB358}"/>
                    </a:ext>
                  </a:extLst>
                </p:cNvPr>
                <p:cNvSpPr txBox="1"/>
                <p:nvPr/>
              </p:nvSpPr>
              <p:spPr>
                <a:xfrm>
                  <a:off x="4058651" y="-437993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5187300-0D58-2B8E-56B0-C44CF1BAB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651" y="-437993"/>
                  <a:ext cx="507703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59781BC-8519-E122-27BD-3BC1B37A960C}"/>
                    </a:ext>
                  </a:extLst>
                </p:cNvPr>
                <p:cNvSpPr txBox="1"/>
                <p:nvPr/>
              </p:nvSpPr>
              <p:spPr>
                <a:xfrm>
                  <a:off x="4061633" y="-1116305"/>
                  <a:ext cx="501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59781BC-8519-E122-27BD-3BC1B37A9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633" y="-1116305"/>
                  <a:ext cx="501740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ACE2A58-AE2B-880A-C004-AD4A874021AB}"/>
                    </a:ext>
                  </a:extLst>
                </p:cNvPr>
                <p:cNvSpPr txBox="1"/>
                <p:nvPr/>
              </p:nvSpPr>
              <p:spPr>
                <a:xfrm>
                  <a:off x="4056791" y="-1780831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ACE2A58-AE2B-880A-C004-AD4A87402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791" y="-1780831"/>
                  <a:ext cx="507703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6BAA060-CF51-5595-6C74-BB0B22F2D113}"/>
                </a:ext>
              </a:extLst>
            </p:cNvPr>
            <p:cNvGrpSpPr/>
            <p:nvPr/>
          </p:nvGrpSpPr>
          <p:grpSpPr>
            <a:xfrm>
              <a:off x="4461895" y="-1545363"/>
              <a:ext cx="3984368" cy="1342838"/>
              <a:chOff x="3753948" y="1031665"/>
              <a:chExt cx="3082898" cy="1342838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B9893DD-5314-86D2-8845-A3C9AA1F7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74A9039-527E-71AF-57AD-FE6CEA047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ED52888-3A63-F496-98E8-460D68A57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6A7B40D-BB92-A675-F6F6-D865CA76D460}"/>
                </a:ext>
              </a:extLst>
            </p:cNvPr>
            <p:cNvGrpSpPr/>
            <p:nvPr/>
          </p:nvGrpSpPr>
          <p:grpSpPr>
            <a:xfrm rot="10800000">
              <a:off x="6448740" y="-944522"/>
              <a:ext cx="288705" cy="877171"/>
              <a:chOff x="7216975" y="4086852"/>
              <a:chExt cx="288705" cy="877171"/>
            </a:xfrm>
          </p:grpSpPr>
          <p:sp>
            <p:nvSpPr>
              <p:cNvPr id="115" name="Or 71">
                <a:extLst>
                  <a:ext uri="{FF2B5EF4-FFF2-40B4-BE49-F238E27FC236}">
                    <a16:creationId xmlns:a16="http://schemas.microsoft.com/office/drawing/2014/main" id="{49C9B5B8-01B5-8C1B-B8F6-32957072C62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onnector 72">
                <a:extLst>
                  <a:ext uri="{FF2B5EF4-FFF2-40B4-BE49-F238E27FC236}">
                    <a16:creationId xmlns:a16="http://schemas.microsoft.com/office/drawing/2014/main" id="{6CF90320-7E21-98B9-EE34-D7D4D907401A}"/>
                  </a:ext>
                </a:extLst>
              </p:cNvPr>
              <p:cNvSpPr/>
              <p:nvPr/>
            </p:nvSpPr>
            <p:spPr>
              <a:xfrm>
                <a:off x="7304294" y="48499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8980377-A864-5393-73A0-30872A3EBD66}"/>
                  </a:ext>
                </a:extLst>
              </p:cNvPr>
              <p:cNvCxnSpPr>
                <a:cxnSpLocks/>
                <a:stCxn id="115" idx="4"/>
                <a:endCxn id="116" idx="0"/>
              </p:cNvCxnSpPr>
              <p:nvPr/>
            </p:nvCxnSpPr>
            <p:spPr>
              <a:xfrm flipV="1">
                <a:off x="7361328" y="4375557"/>
                <a:ext cx="0" cy="47439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E489307-F75F-53EB-3B36-1496A70928E5}"/>
                </a:ext>
              </a:extLst>
            </p:cNvPr>
            <p:cNvGrpSpPr/>
            <p:nvPr/>
          </p:nvGrpSpPr>
          <p:grpSpPr>
            <a:xfrm>
              <a:off x="4641546" y="-1683020"/>
              <a:ext cx="288705" cy="1541185"/>
              <a:chOff x="6355062" y="908275"/>
              <a:chExt cx="288705" cy="1541185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3A261AD3-530E-4000-9F93-737E7EBFB5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F9F67EA9-60BA-73FD-E02A-F046DE038F4D}"/>
                  </a:ext>
                </a:extLst>
              </p:cNvPr>
              <p:cNvSpPr/>
              <p:nvPr/>
            </p:nvSpPr>
            <p:spPr>
              <a:xfrm>
                <a:off x="6442381" y="2335392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D1F01A0-92C1-6EEB-AA9C-416D3785F43F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5" y="1196980"/>
                <a:ext cx="0" cy="113841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D7677FCA-F94E-450C-A70B-9067132D58F6}"/>
                    </a:ext>
                  </a:extLst>
                </p:cNvPr>
                <p:cNvSpPr/>
                <p:nvPr/>
              </p:nvSpPr>
              <p:spPr>
                <a:xfrm>
                  <a:off x="5126237" y="-17517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D7677FCA-F94E-450C-A70B-9067132D58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37" y="-175175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6BE78E2-62BD-745B-B01E-68F1C61B1C9A}"/>
                </a:ext>
              </a:extLst>
            </p:cNvPr>
            <p:cNvGrpSpPr/>
            <p:nvPr/>
          </p:nvGrpSpPr>
          <p:grpSpPr>
            <a:xfrm>
              <a:off x="5929513" y="-1690232"/>
              <a:ext cx="288705" cy="879083"/>
              <a:chOff x="6355062" y="908275"/>
              <a:chExt cx="288705" cy="879083"/>
            </a:xfrm>
          </p:grpSpPr>
          <p:sp>
            <p:nvSpPr>
              <p:cNvPr id="126" name="Or 77">
                <a:extLst>
                  <a:ext uri="{FF2B5EF4-FFF2-40B4-BE49-F238E27FC236}">
                    <a16:creationId xmlns:a16="http://schemas.microsoft.com/office/drawing/2014/main" id="{CD3E30EC-914E-390C-AECB-9DCB6F00BCD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onnector 78">
                <a:extLst>
                  <a:ext uri="{FF2B5EF4-FFF2-40B4-BE49-F238E27FC236}">
                    <a16:creationId xmlns:a16="http://schemas.microsoft.com/office/drawing/2014/main" id="{3ABEC495-AE7E-0B9C-36F2-2C54206DA5AF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61B2321-3D03-BCDF-CD61-683126A9C8C5}"/>
                  </a:ext>
                </a:extLst>
              </p:cNvPr>
              <p:cNvCxnSpPr>
                <a:cxnSpLocks/>
                <a:stCxn id="127" idx="0"/>
                <a:endCxn id="126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0D68E02-A489-FB1D-D04E-22464D3DFBD1}"/>
                    </a:ext>
                  </a:extLst>
                </p:cNvPr>
                <p:cNvSpPr/>
                <p:nvPr/>
              </p:nvSpPr>
              <p:spPr>
                <a:xfrm>
                  <a:off x="7241973" y="-175051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0D68E02-A489-FB1D-D04E-22464D3DF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973" y="-1750518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8166ADC-4E1C-45A9-5374-F6013F8DDFD2}"/>
                </a:ext>
              </a:extLst>
            </p:cNvPr>
            <p:cNvGrpSpPr/>
            <p:nvPr/>
          </p:nvGrpSpPr>
          <p:grpSpPr>
            <a:xfrm>
              <a:off x="7938093" y="-1690232"/>
              <a:ext cx="288705" cy="1547300"/>
              <a:chOff x="6355062" y="908275"/>
              <a:chExt cx="288705" cy="1547300"/>
            </a:xfrm>
          </p:grpSpPr>
          <p:sp>
            <p:nvSpPr>
              <p:cNvPr id="131" name="Or 77">
                <a:extLst>
                  <a:ext uri="{FF2B5EF4-FFF2-40B4-BE49-F238E27FC236}">
                    <a16:creationId xmlns:a16="http://schemas.microsoft.com/office/drawing/2014/main" id="{AC706505-D23F-CB91-7331-147A765849D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onnector 78">
                <a:extLst>
                  <a:ext uri="{FF2B5EF4-FFF2-40B4-BE49-F238E27FC236}">
                    <a16:creationId xmlns:a16="http://schemas.microsoft.com/office/drawing/2014/main" id="{FE2F78A0-93D6-B89E-CCCB-7F14371A3AF1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B59D4AF-FAEC-09EE-600C-41D08AF77DA4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Right Arrow 47">
              <a:extLst>
                <a:ext uri="{FF2B5EF4-FFF2-40B4-BE49-F238E27FC236}">
                  <a16:creationId xmlns:a16="http://schemas.microsoft.com/office/drawing/2014/main" id="{CE366573-B87C-0219-6FC3-597E64324937}"/>
                </a:ext>
              </a:extLst>
            </p:cNvPr>
            <p:cNvSpPr/>
            <p:nvPr/>
          </p:nvSpPr>
          <p:spPr>
            <a:xfrm rot="5400000">
              <a:off x="5510526" y="414212"/>
              <a:ext cx="910963" cy="726415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4DE50D9-3ADA-6640-6B69-A11EF0C8D5AC}"/>
                </a:ext>
              </a:extLst>
            </p:cNvPr>
            <p:cNvSpPr/>
            <p:nvPr/>
          </p:nvSpPr>
          <p:spPr>
            <a:xfrm>
              <a:off x="6944647" y="5499348"/>
              <a:ext cx="743670" cy="698286"/>
            </a:xfrm>
            <a:prstGeom prst="rect">
              <a:avLst/>
            </a:prstGeom>
            <a:solidFill>
              <a:srgbClr val="E8D8F4">
                <a:alpha val="49804"/>
              </a:srgbClr>
            </a:solidFill>
            <a:ln w="28575">
              <a:solidFill>
                <a:srgbClr val="BA8B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3654D90-0628-4AAD-1AE8-FE2769498799}"/>
                    </a:ext>
                  </a:extLst>
                </p:cNvPr>
                <p:cNvSpPr txBox="1"/>
                <p:nvPr/>
              </p:nvSpPr>
              <p:spPr>
                <a:xfrm>
                  <a:off x="4057157" y="5615235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3654D90-0628-4AAD-1AE8-FE2769498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157" y="5615235"/>
                  <a:ext cx="507703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D74D9D-55ED-5021-B8A2-138AE09BC894}"/>
                    </a:ext>
                  </a:extLst>
                </p:cNvPr>
                <p:cNvSpPr txBox="1"/>
                <p:nvPr/>
              </p:nvSpPr>
              <p:spPr>
                <a:xfrm>
                  <a:off x="4060139" y="4936923"/>
                  <a:ext cx="501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D74D9D-55ED-5021-B8A2-138AE09BC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139" y="4936923"/>
                  <a:ext cx="501740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817AF9F-BF21-647E-BC5F-8EBD4FF46437}"/>
                    </a:ext>
                  </a:extLst>
                </p:cNvPr>
                <p:cNvSpPr txBox="1"/>
                <p:nvPr/>
              </p:nvSpPr>
              <p:spPr>
                <a:xfrm>
                  <a:off x="4055297" y="4272397"/>
                  <a:ext cx="5077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817AF9F-BF21-647E-BC5F-8EBD4FF46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297" y="4272397"/>
                  <a:ext cx="507703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DD11C2D-6D3D-BDD9-2977-E08CF5E87F32}"/>
                </a:ext>
              </a:extLst>
            </p:cNvPr>
            <p:cNvGrpSpPr/>
            <p:nvPr/>
          </p:nvGrpSpPr>
          <p:grpSpPr>
            <a:xfrm>
              <a:off x="4460401" y="4507865"/>
              <a:ext cx="3986318" cy="1342838"/>
              <a:chOff x="3753948" y="1031665"/>
              <a:chExt cx="3082898" cy="134283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13C2CB-EC28-F495-560B-5AE2BB4ED3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CC12826-3652-B657-D4CB-7459F0AE3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3D30D00-99B3-70D4-7C39-8467821AB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07F875-C095-70E9-3E75-D872BCE7389E}"/>
                </a:ext>
              </a:extLst>
            </p:cNvPr>
            <p:cNvGrpSpPr/>
            <p:nvPr/>
          </p:nvGrpSpPr>
          <p:grpSpPr>
            <a:xfrm rot="10800000">
              <a:off x="6329216" y="5118291"/>
              <a:ext cx="288705" cy="877171"/>
              <a:chOff x="7216975" y="4086852"/>
              <a:chExt cx="288705" cy="877171"/>
            </a:xfrm>
          </p:grpSpPr>
          <p:sp>
            <p:nvSpPr>
              <p:cNvPr id="26" name="Or 71">
                <a:extLst>
                  <a:ext uri="{FF2B5EF4-FFF2-40B4-BE49-F238E27FC236}">
                    <a16:creationId xmlns:a16="http://schemas.microsoft.com/office/drawing/2014/main" id="{545BF7D6-0F31-D8F3-B144-0A79E7E55C42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onnector 72">
                <a:extLst>
                  <a:ext uri="{FF2B5EF4-FFF2-40B4-BE49-F238E27FC236}">
                    <a16:creationId xmlns:a16="http://schemas.microsoft.com/office/drawing/2014/main" id="{1A8965F8-9734-F7FB-21FC-73ADD90225C9}"/>
                  </a:ext>
                </a:extLst>
              </p:cNvPr>
              <p:cNvSpPr/>
              <p:nvPr/>
            </p:nvSpPr>
            <p:spPr>
              <a:xfrm>
                <a:off x="7304294" y="48499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C66EEBB-27DA-AC01-23CF-92F9E5589009}"/>
                  </a:ext>
                </a:extLst>
              </p:cNvPr>
              <p:cNvCxnSpPr>
                <a:cxnSpLocks/>
                <a:stCxn id="26" idx="4"/>
                <a:endCxn id="27" idx="0"/>
              </p:cNvCxnSpPr>
              <p:nvPr/>
            </p:nvCxnSpPr>
            <p:spPr>
              <a:xfrm flipV="1">
                <a:off x="7361328" y="4375557"/>
                <a:ext cx="0" cy="47439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5F2F8D2-AB87-AF99-ADC0-D028F1A30BFE}"/>
                </a:ext>
              </a:extLst>
            </p:cNvPr>
            <p:cNvGrpSpPr/>
            <p:nvPr/>
          </p:nvGrpSpPr>
          <p:grpSpPr>
            <a:xfrm rot="10800000">
              <a:off x="4639759" y="4454276"/>
              <a:ext cx="288705" cy="1541185"/>
              <a:chOff x="6355062" y="908275"/>
              <a:chExt cx="288705" cy="1541185"/>
            </a:xfrm>
          </p:grpSpPr>
          <p:sp>
            <p:nvSpPr>
              <p:cNvPr id="30" name="Or 77">
                <a:extLst>
                  <a:ext uri="{FF2B5EF4-FFF2-40B4-BE49-F238E27FC236}">
                    <a16:creationId xmlns:a16="http://schemas.microsoft.com/office/drawing/2014/main" id="{59CC53DD-6855-B78F-32A0-58C4A1B9AFB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8">
                <a:extLst>
                  <a:ext uri="{FF2B5EF4-FFF2-40B4-BE49-F238E27FC236}">
                    <a16:creationId xmlns:a16="http://schemas.microsoft.com/office/drawing/2014/main" id="{47731AA0-5497-09EB-D989-DA9A4314FDBB}"/>
                  </a:ext>
                </a:extLst>
              </p:cNvPr>
              <p:cNvSpPr/>
              <p:nvPr/>
            </p:nvSpPr>
            <p:spPr>
              <a:xfrm>
                <a:off x="6442381" y="2335392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FCFBBDB-E66A-3DA9-3ED1-F3C548BD4831}"/>
                  </a:ext>
                </a:extLst>
              </p:cNvPr>
              <p:cNvCxnSpPr>
                <a:cxnSpLocks/>
                <a:stCxn id="31" idx="0"/>
                <a:endCxn id="30" idx="4"/>
              </p:cNvCxnSpPr>
              <p:nvPr/>
            </p:nvCxnSpPr>
            <p:spPr>
              <a:xfrm flipV="1">
                <a:off x="6499415" y="1196980"/>
                <a:ext cx="0" cy="113841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E829F20-FD46-8969-FF81-8365D42B9BBE}"/>
                    </a:ext>
                  </a:extLst>
                </p:cNvPr>
                <p:cNvSpPr/>
                <p:nvPr/>
              </p:nvSpPr>
              <p:spPr>
                <a:xfrm>
                  <a:off x="5403653" y="563524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E829F20-FD46-8969-FF81-8365D42B9B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653" y="5635241"/>
                  <a:ext cx="454483" cy="430924"/>
                </a:xfrm>
                <a:prstGeom prst="rect">
                  <a:avLst/>
                </a:prstGeom>
                <a:blipFill>
                  <a:blip r:embed="rId21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4827499-C44B-3754-A936-D3A4A7F38B30}"/>
                    </a:ext>
                  </a:extLst>
                </p:cNvPr>
                <p:cNvSpPr/>
                <p:nvPr/>
              </p:nvSpPr>
              <p:spPr>
                <a:xfrm>
                  <a:off x="7092750" y="563524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4827499-C44B-3754-A936-D3A4A7F38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750" y="5635241"/>
                  <a:ext cx="454483" cy="43092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6AD85F0-F91C-015E-FE5F-21C1BB34147B}"/>
                </a:ext>
              </a:extLst>
            </p:cNvPr>
            <p:cNvGrpSpPr/>
            <p:nvPr/>
          </p:nvGrpSpPr>
          <p:grpSpPr>
            <a:xfrm>
              <a:off x="7937862" y="4366958"/>
              <a:ext cx="288705" cy="1541185"/>
              <a:chOff x="6355062" y="908275"/>
              <a:chExt cx="288705" cy="1541185"/>
            </a:xfrm>
          </p:grpSpPr>
          <p:sp>
            <p:nvSpPr>
              <p:cNvPr id="120" name="Or 77">
                <a:extLst>
                  <a:ext uri="{FF2B5EF4-FFF2-40B4-BE49-F238E27FC236}">
                    <a16:creationId xmlns:a16="http://schemas.microsoft.com/office/drawing/2014/main" id="{0F86A030-B297-CE64-E644-F57DAD9235BA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onnector 78">
                <a:extLst>
                  <a:ext uri="{FF2B5EF4-FFF2-40B4-BE49-F238E27FC236}">
                    <a16:creationId xmlns:a16="http://schemas.microsoft.com/office/drawing/2014/main" id="{F1291E0B-FF23-DD34-E719-38672F72C2BF}"/>
                  </a:ext>
                </a:extLst>
              </p:cNvPr>
              <p:cNvSpPr/>
              <p:nvPr/>
            </p:nvSpPr>
            <p:spPr>
              <a:xfrm>
                <a:off x="6442381" y="2335392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9EB327A-4905-8774-0315-FAE73313C825}"/>
                  </a:ext>
                </a:extLst>
              </p:cNvPr>
              <p:cNvCxnSpPr>
                <a:cxnSpLocks/>
                <a:stCxn id="146" idx="0"/>
                <a:endCxn id="120" idx="4"/>
              </p:cNvCxnSpPr>
              <p:nvPr/>
            </p:nvCxnSpPr>
            <p:spPr>
              <a:xfrm flipV="1">
                <a:off x="6499415" y="1196980"/>
                <a:ext cx="0" cy="1138412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ight Arrow 47">
              <a:extLst>
                <a:ext uri="{FF2B5EF4-FFF2-40B4-BE49-F238E27FC236}">
                  <a16:creationId xmlns:a16="http://schemas.microsoft.com/office/drawing/2014/main" id="{8D4F9432-DC70-4FF1-5A5C-29F7E98AE51A}"/>
                </a:ext>
              </a:extLst>
            </p:cNvPr>
            <p:cNvSpPr/>
            <p:nvPr/>
          </p:nvSpPr>
          <p:spPr>
            <a:xfrm rot="5400000">
              <a:off x="6826110" y="3476009"/>
              <a:ext cx="888290" cy="799832"/>
            </a:xfrm>
            <a:prstGeom prst="rightArrow">
              <a:avLst/>
            </a:prstGeom>
            <a:solidFill>
              <a:srgbClr val="E8D8F4"/>
            </a:solidFill>
            <a:ln w="28575" cap="flat" cmpd="sng" algn="ctr">
              <a:solidFill>
                <a:srgbClr val="BA8BD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C20214F-FA34-0E49-5D47-333A86660125}"/>
                    </a:ext>
                  </a:extLst>
                </p:cNvPr>
                <p:cNvSpPr txBox="1"/>
                <p:nvPr/>
              </p:nvSpPr>
              <p:spPr>
                <a:xfrm>
                  <a:off x="6603475" y="-3085701"/>
                  <a:ext cx="726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C20214F-FA34-0E49-5D47-333A86660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475" y="-3085701"/>
                  <a:ext cx="726417" cy="461665"/>
                </a:xfrm>
                <a:prstGeom prst="rect">
                  <a:avLst/>
                </a:prstGeom>
                <a:blipFill>
                  <a:blip r:embed="rId23"/>
                  <a:stretch>
                    <a:fillRect l="-1667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B747E8-4855-780D-27A8-E213E7F66233}"/>
                    </a:ext>
                  </a:extLst>
                </p:cNvPr>
                <p:cNvSpPr txBox="1"/>
                <p:nvPr/>
              </p:nvSpPr>
              <p:spPr>
                <a:xfrm>
                  <a:off x="6625289" y="-2341815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5B747E8-4855-780D-27A8-E213E7F6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289" y="-2341815"/>
                  <a:ext cx="744050" cy="461665"/>
                </a:xfrm>
                <a:prstGeom prst="rect">
                  <a:avLst/>
                </a:prstGeom>
                <a:blipFill>
                  <a:blip r:embed="rId24"/>
                  <a:stretch>
                    <a:fillRect l="-1639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D274A67A-C09B-71F0-F15A-C3E91D354F48}"/>
                    </a:ext>
                  </a:extLst>
                </p:cNvPr>
                <p:cNvSpPr txBox="1"/>
                <p:nvPr/>
              </p:nvSpPr>
              <p:spPr>
                <a:xfrm>
                  <a:off x="6242674" y="42011"/>
                  <a:ext cx="726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D274A67A-C09B-71F0-F15A-C3E91D354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674" y="42011"/>
                  <a:ext cx="726417" cy="461665"/>
                </a:xfrm>
                <a:prstGeom prst="rect">
                  <a:avLst/>
                </a:prstGeom>
                <a:blipFill>
                  <a:blip r:embed="rId25"/>
                  <a:stretch>
                    <a:fillRect l="-1681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D2A6C7C-AF98-D69F-8295-65D3BAD70346}"/>
                    </a:ext>
                  </a:extLst>
                </p:cNvPr>
                <p:cNvSpPr txBox="1"/>
                <p:nvPr/>
              </p:nvSpPr>
              <p:spPr>
                <a:xfrm>
                  <a:off x="4843762" y="925102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D2A6C7C-AF98-D69F-8295-65D3BAD70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3762" y="925102"/>
                  <a:ext cx="744050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2459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E564488-DA1E-67D2-66B9-3EE2594FE21B}"/>
                    </a:ext>
                  </a:extLst>
                </p:cNvPr>
                <p:cNvSpPr txBox="1"/>
                <p:nvPr/>
              </p:nvSpPr>
              <p:spPr>
                <a:xfrm>
                  <a:off x="7589105" y="3127055"/>
                  <a:ext cx="726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BA8BDD"/>
                    </a:solidFill>
                  </a:endParaRPr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E564488-DA1E-67D2-66B9-3EE2594FE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105" y="3127055"/>
                  <a:ext cx="726417" cy="461665"/>
                </a:xfrm>
                <a:prstGeom prst="rect">
                  <a:avLst/>
                </a:prstGeom>
                <a:blipFill>
                  <a:blip r:embed="rId27"/>
                  <a:stretch>
                    <a:fillRect l="-1681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1F71C71-8D2E-D933-39F3-B8DC9FD57057}"/>
                    </a:ext>
                  </a:extLst>
                </p:cNvPr>
                <p:cNvSpPr txBox="1"/>
                <p:nvPr/>
              </p:nvSpPr>
              <p:spPr>
                <a:xfrm>
                  <a:off x="7499076" y="5093567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BA8BDD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BA8BDD"/>
                    </a:solidFill>
                  </a:endParaRPr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61F71C71-8D2E-D933-39F3-B8DC9FD57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076" y="5093567"/>
                  <a:ext cx="744050" cy="461665"/>
                </a:xfrm>
                <a:prstGeom prst="rect">
                  <a:avLst/>
                </a:prstGeom>
                <a:blipFill>
                  <a:blip r:embed="rId28"/>
                  <a:stretch>
                    <a:fillRect l="-1639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8E96826-005E-F418-4075-B2D8A603F58C}"/>
                    </a:ext>
                  </a:extLst>
                </p:cNvPr>
                <p:cNvSpPr txBox="1"/>
                <p:nvPr/>
              </p:nvSpPr>
              <p:spPr>
                <a:xfrm>
                  <a:off x="4269084" y="-3236332"/>
                  <a:ext cx="1469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8E96826-005E-F418-4075-B2D8A603F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084" y="-3236332"/>
                  <a:ext cx="1469112" cy="461665"/>
                </a:xfrm>
                <a:prstGeom prst="rect">
                  <a:avLst/>
                </a:prstGeom>
                <a:blipFill>
                  <a:blip r:embed="rId29"/>
                  <a:stretch>
                    <a:fillRect l="-4564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4FCDDB7A-C789-41BF-FC2D-2CDC30E41930}"/>
                    </a:ext>
                  </a:extLst>
                </p:cNvPr>
                <p:cNvSpPr txBox="1"/>
                <p:nvPr/>
              </p:nvSpPr>
              <p:spPr>
                <a:xfrm>
                  <a:off x="4251484" y="92779"/>
                  <a:ext cx="15043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4FCDDB7A-C789-41BF-FC2D-2CDC30E41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484" y="92779"/>
                  <a:ext cx="1504312" cy="461665"/>
                </a:xfrm>
                <a:prstGeom prst="rect">
                  <a:avLst/>
                </a:prstGeom>
                <a:blipFill>
                  <a:blip r:embed="rId30"/>
                  <a:stretch>
                    <a:fillRect l="-4065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C0055596-ABD8-6850-29E2-1F862B2888A5}"/>
                    </a:ext>
                  </a:extLst>
                </p:cNvPr>
                <p:cNvSpPr txBox="1"/>
                <p:nvPr/>
              </p:nvSpPr>
              <p:spPr>
                <a:xfrm>
                  <a:off x="4353824" y="3257577"/>
                  <a:ext cx="15043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C0055596-ABD8-6850-29E2-1F862B288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824" y="3257577"/>
                  <a:ext cx="1504312" cy="461665"/>
                </a:xfrm>
                <a:prstGeom prst="rect">
                  <a:avLst/>
                </a:prstGeom>
                <a:blipFill>
                  <a:blip r:embed="rId31"/>
                  <a:stretch>
                    <a:fillRect l="-3644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2BE66DB7-E7C4-EB0D-C254-ACABCD088880}"/>
                    </a:ext>
                  </a:extLst>
                </p:cNvPr>
                <p:cNvSpPr txBox="1"/>
                <p:nvPr/>
              </p:nvSpPr>
              <p:spPr>
                <a:xfrm>
                  <a:off x="4314307" y="6046273"/>
                  <a:ext cx="15043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2BE66DB7-E7C4-EB0D-C254-ACABCD088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307" y="6046273"/>
                  <a:ext cx="1504312" cy="461665"/>
                </a:xfrm>
                <a:prstGeom prst="rect">
                  <a:avLst/>
                </a:prstGeom>
                <a:blipFill>
                  <a:blip r:embed="rId32"/>
                  <a:stretch>
                    <a:fillRect l="-3644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070D3D88-5FCC-B672-48A9-1099601D97B2}"/>
              </a:ext>
            </a:extLst>
          </p:cNvPr>
          <p:cNvGrpSpPr/>
          <p:nvPr/>
        </p:nvGrpSpPr>
        <p:grpSpPr>
          <a:xfrm>
            <a:off x="6237814" y="-5563614"/>
            <a:ext cx="5985849" cy="12453505"/>
            <a:chOff x="8730191" y="-5562828"/>
            <a:chExt cx="5985849" cy="12453505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412F6286-94FA-06F1-57DB-4B9BD54845F3}"/>
                </a:ext>
              </a:extLst>
            </p:cNvPr>
            <p:cNvGrpSpPr/>
            <p:nvPr/>
          </p:nvGrpSpPr>
          <p:grpSpPr>
            <a:xfrm>
              <a:off x="8821159" y="-5562828"/>
              <a:ext cx="5374465" cy="12190806"/>
              <a:chOff x="8821159" y="-5562828"/>
              <a:chExt cx="5374465" cy="12190806"/>
            </a:xfrm>
          </p:grpSpPr>
          <p:sp>
            <p:nvSpPr>
              <p:cNvPr id="164" name="Right Arrow 47">
                <a:extLst>
                  <a:ext uri="{FF2B5EF4-FFF2-40B4-BE49-F238E27FC236}">
                    <a16:creationId xmlns:a16="http://schemas.microsoft.com/office/drawing/2014/main" id="{35FFEEEB-BF95-D173-BE5B-5AA7D1C87B34}"/>
                  </a:ext>
                </a:extLst>
              </p:cNvPr>
              <p:cNvSpPr/>
              <p:nvPr/>
            </p:nvSpPr>
            <p:spPr>
              <a:xfrm rot="5400000">
                <a:off x="13088402" y="-3904379"/>
                <a:ext cx="412201" cy="409161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  <a:alpha val="50196"/>
                </a:schemeClr>
              </a:solidFill>
              <a:ln w="28575" cap="flat" cmpd="sng" algn="ctr">
                <a:solidFill>
                  <a:schemeClr val="accent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6AFFD5D7-3E16-D194-F6F4-77F2D685790C}"/>
                  </a:ext>
                </a:extLst>
              </p:cNvPr>
              <p:cNvGrpSpPr/>
              <p:nvPr/>
            </p:nvGrpSpPr>
            <p:grpSpPr>
              <a:xfrm>
                <a:off x="8823690" y="-5562828"/>
                <a:ext cx="5371934" cy="1617180"/>
                <a:chOff x="8823690" y="-5562828"/>
                <a:chExt cx="5371934" cy="1617180"/>
              </a:xfrm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E73A8E6B-D27B-D905-43F4-CB39E931F49F}"/>
                    </a:ext>
                  </a:extLst>
                </p:cNvPr>
                <p:cNvSpPr/>
                <p:nvPr/>
              </p:nvSpPr>
              <p:spPr>
                <a:xfrm>
                  <a:off x="12725475" y="-5562828"/>
                  <a:ext cx="1138057" cy="16171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6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691BBFAB-E62E-E032-F9E0-EBF120ACA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5204" y="-4390372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691BBFAB-E62E-E032-F9E0-EBF120ACAF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5204" y="-4390372"/>
                      <a:ext cx="379125" cy="4001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r="-4839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8" name="TextBox 337">
                      <a:extLst>
                        <a:ext uri="{FF2B5EF4-FFF2-40B4-BE49-F238E27FC236}">
                          <a16:creationId xmlns:a16="http://schemas.microsoft.com/office/drawing/2014/main" id="{6C7B56C1-F245-3A80-76B5-1816C8FCFA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5204" y="-4942884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38" name="TextBox 337">
                      <a:extLst>
                        <a:ext uri="{FF2B5EF4-FFF2-40B4-BE49-F238E27FC236}">
                          <a16:creationId xmlns:a16="http://schemas.microsoft.com/office/drawing/2014/main" id="{6C7B56C1-F245-3A80-76B5-1816C8FCFA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5204" y="-4942884"/>
                      <a:ext cx="379125" cy="4001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r="-3226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183D648B-1C98-669B-126C-25928134C3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3690" y="-5484165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183D648B-1C98-669B-126C-25928134C3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3690" y="-5484165"/>
                      <a:ext cx="379125" cy="4001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r="-4839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85B095C5-0342-131F-0810-7686307087E6}"/>
                    </a:ext>
                  </a:extLst>
                </p:cNvPr>
                <p:cNvGrpSpPr/>
                <p:nvPr/>
              </p:nvGrpSpPr>
              <p:grpSpPr>
                <a:xfrm>
                  <a:off x="9224854" y="-5276668"/>
                  <a:ext cx="4970770" cy="1093793"/>
                  <a:chOff x="3753948" y="1031665"/>
                  <a:chExt cx="3082898" cy="1342838"/>
                </a:xfrm>
              </p:grpSpPr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381DBAE6-D4B5-3EDE-090C-3102EB513D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8C33E436-3A05-7913-8DCD-B01DB85AEB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06F76E00-F07D-8C65-EF23-19CE57A25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B14DAF58-AF0C-4B3D-BD81-F9C17072D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7657" y="-5465848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B14DAF58-AF0C-4B3D-BD81-F9C17072DF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7657" y="-5465848"/>
                      <a:ext cx="370194" cy="351004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281DB3B-9DDB-EA8D-633A-773B6C10A2BF}"/>
                    </a:ext>
                  </a:extLst>
                </p:cNvPr>
                <p:cNvGrpSpPr/>
                <p:nvPr/>
              </p:nvGrpSpPr>
              <p:grpSpPr>
                <a:xfrm rot="10800000">
                  <a:off x="10964131" y="-5336802"/>
                  <a:ext cx="235162" cy="1268239"/>
                  <a:chOff x="7216975" y="4086852"/>
                  <a:chExt cx="288705" cy="1557002"/>
                </a:xfrm>
              </p:grpSpPr>
              <p:sp>
                <p:nvSpPr>
                  <p:cNvPr id="362" name="Or 71">
                    <a:extLst>
                      <a:ext uri="{FF2B5EF4-FFF2-40B4-BE49-F238E27FC236}">
                        <a16:creationId xmlns:a16="http://schemas.microsoft.com/office/drawing/2014/main" id="{B2CD0260-599D-3CCE-A6F0-A35D36FE29DC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86852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63" name="Connector 72">
                    <a:extLst>
                      <a:ext uri="{FF2B5EF4-FFF2-40B4-BE49-F238E27FC236}">
                        <a16:creationId xmlns:a16="http://schemas.microsoft.com/office/drawing/2014/main" id="{78DA72FF-608A-42D4-EE02-A9DCE9BA9BDD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07507F0E-55BC-DE90-9167-A0DB5F73A3B7}"/>
                      </a:ext>
                    </a:extLst>
                  </p:cNvPr>
                  <p:cNvCxnSpPr>
                    <a:cxnSpLocks/>
                    <a:stCxn id="362" idx="4"/>
                    <a:endCxn id="363" idx="0"/>
                  </p:cNvCxnSpPr>
                  <p:nvPr/>
                </p:nvCxnSpPr>
                <p:spPr>
                  <a:xfrm flipV="1">
                    <a:off x="7361327" y="4375557"/>
                    <a:ext cx="1" cy="115422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0AF17DD6-E0BD-722D-4E2F-A837FA73AC6F}"/>
                    </a:ext>
                  </a:extLst>
                </p:cNvPr>
                <p:cNvGrpSpPr/>
                <p:nvPr/>
              </p:nvGrpSpPr>
              <p:grpSpPr>
                <a:xfrm>
                  <a:off x="9427654" y="-5392455"/>
                  <a:ext cx="235162" cy="710236"/>
                  <a:chOff x="6355062" y="908275"/>
                  <a:chExt cx="288705" cy="871948"/>
                </a:xfrm>
              </p:grpSpPr>
              <p:sp>
                <p:nvSpPr>
                  <p:cNvPr id="359" name="Or 77">
                    <a:extLst>
                      <a:ext uri="{FF2B5EF4-FFF2-40B4-BE49-F238E27FC236}">
                        <a16:creationId xmlns:a16="http://schemas.microsoft.com/office/drawing/2014/main" id="{6CF5CF74-8458-32B6-9EE4-3589350CFAAE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60" name="Connector 78">
                    <a:extLst>
                      <a:ext uri="{FF2B5EF4-FFF2-40B4-BE49-F238E27FC236}">
                        <a16:creationId xmlns:a16="http://schemas.microsoft.com/office/drawing/2014/main" id="{B0A7F7B5-5C90-B99E-0D69-D18EB8640B97}"/>
                      </a:ext>
                    </a:extLst>
                  </p:cNvPr>
                  <p:cNvSpPr/>
                  <p:nvPr/>
                </p:nvSpPr>
                <p:spPr>
                  <a:xfrm>
                    <a:off x="6439629" y="1666155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AF5B24E9-92A9-AD82-1210-18D51E55C8ED}"/>
                      </a:ext>
                    </a:extLst>
                  </p:cNvPr>
                  <p:cNvCxnSpPr>
                    <a:cxnSpLocks/>
                    <a:stCxn id="360" idx="0"/>
                    <a:endCxn id="359" idx="4"/>
                  </p:cNvCxnSpPr>
                  <p:nvPr/>
                </p:nvCxnSpPr>
                <p:spPr>
                  <a:xfrm flipV="1">
                    <a:off x="6496663" y="1196980"/>
                    <a:ext cx="2752" cy="469175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626934BA-E2A2-8C59-8F35-9D2F0BC12B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51458" y="-5465848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626934BA-E2A2-8C59-8F35-9D2F0BC12B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51458" y="-5465848"/>
                      <a:ext cx="370194" cy="351004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5" name="Group 344">
                  <a:extLst>
                    <a:ext uri="{FF2B5EF4-FFF2-40B4-BE49-F238E27FC236}">
                      <a16:creationId xmlns:a16="http://schemas.microsoft.com/office/drawing/2014/main" id="{C4E0A882-C333-2153-C012-D275A5CB7B6E}"/>
                    </a:ext>
                  </a:extLst>
                </p:cNvPr>
                <p:cNvGrpSpPr/>
                <p:nvPr/>
              </p:nvGrpSpPr>
              <p:grpSpPr>
                <a:xfrm>
                  <a:off x="11409920" y="-4851355"/>
                  <a:ext cx="235162" cy="717076"/>
                  <a:chOff x="7216975" y="4763508"/>
                  <a:chExt cx="288705" cy="880346"/>
                </a:xfrm>
              </p:grpSpPr>
              <p:sp>
                <p:nvSpPr>
                  <p:cNvPr id="356" name="Or 71">
                    <a:extLst>
                      <a:ext uri="{FF2B5EF4-FFF2-40B4-BE49-F238E27FC236}">
                        <a16:creationId xmlns:a16="http://schemas.microsoft.com/office/drawing/2014/main" id="{96CDED12-349C-9347-A66F-B61CA4680F94}"/>
                      </a:ext>
                    </a:extLst>
                  </p:cNvPr>
                  <p:cNvSpPr/>
                  <p:nvPr/>
                </p:nvSpPr>
                <p:spPr>
                  <a:xfrm>
                    <a:off x="7216975" y="47635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7" name="Connector 72">
                    <a:extLst>
                      <a:ext uri="{FF2B5EF4-FFF2-40B4-BE49-F238E27FC236}">
                        <a16:creationId xmlns:a16="http://schemas.microsoft.com/office/drawing/2014/main" id="{998E0808-31DA-B4B1-A0D2-B6F6EF324A72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5CACD949-1BC3-29B2-C31B-5DB7820CD1AF}"/>
                      </a:ext>
                    </a:extLst>
                  </p:cNvPr>
                  <p:cNvCxnSpPr>
                    <a:cxnSpLocks/>
                    <a:stCxn id="356" idx="4"/>
                    <a:endCxn id="357" idx="0"/>
                  </p:cNvCxnSpPr>
                  <p:nvPr/>
                </p:nvCxnSpPr>
                <p:spPr>
                  <a:xfrm flipH="1">
                    <a:off x="7361327" y="5052213"/>
                    <a:ext cx="1" cy="4775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0B78A9A-BF14-52E5-4003-DE4374D5C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66797" y="-4361645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0B78A9A-BF14-52E5-4003-DE4374D5C4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66797" y="-4361645"/>
                      <a:ext cx="370194" cy="351004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r="-7813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EE96B336-FAB8-D693-A4A1-6652DF679A67}"/>
                    </a:ext>
                  </a:extLst>
                </p:cNvPr>
                <p:cNvGrpSpPr/>
                <p:nvPr/>
              </p:nvGrpSpPr>
              <p:grpSpPr>
                <a:xfrm>
                  <a:off x="11812264" y="-5392455"/>
                  <a:ext cx="235162" cy="716047"/>
                  <a:chOff x="6355062" y="908275"/>
                  <a:chExt cx="288705" cy="879083"/>
                </a:xfrm>
              </p:grpSpPr>
              <p:sp>
                <p:nvSpPr>
                  <p:cNvPr id="353" name="Or 77">
                    <a:extLst>
                      <a:ext uri="{FF2B5EF4-FFF2-40B4-BE49-F238E27FC236}">
                        <a16:creationId xmlns:a16="http://schemas.microsoft.com/office/drawing/2014/main" id="{741318FD-4BE4-76F6-6723-A9FB6FEFE3B9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4" name="Connector 78">
                    <a:extLst>
                      <a:ext uri="{FF2B5EF4-FFF2-40B4-BE49-F238E27FC236}">
                        <a16:creationId xmlns:a16="http://schemas.microsoft.com/office/drawing/2014/main" id="{16696A3B-3576-4CAF-71A4-9CFEC13AAE1E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7329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A66A61C1-D969-195D-644F-E94059DEFB6B}"/>
                      </a:ext>
                    </a:extLst>
                  </p:cNvPr>
                  <p:cNvCxnSpPr>
                    <a:cxnSpLocks/>
                    <a:stCxn id="354" idx="0"/>
                    <a:endCxn id="353" idx="4"/>
                  </p:cNvCxnSpPr>
                  <p:nvPr/>
                </p:nvCxnSpPr>
                <p:spPr>
                  <a:xfrm flipV="1">
                    <a:off x="6499415" y="1196980"/>
                    <a:ext cx="0" cy="47631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F2808A3F-84D3-CCF9-327A-981982C1D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56696" y="-5459711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8" name="Rectangle 347">
                      <a:extLst>
                        <a:ext uri="{FF2B5EF4-FFF2-40B4-BE49-F238E27FC236}">
                          <a16:creationId xmlns:a16="http://schemas.microsoft.com/office/drawing/2014/main" id="{F2808A3F-84D3-CCF9-327A-981982C1D41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56696" y="-5459711"/>
                      <a:ext cx="370194" cy="351004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141C2FCC-B5C4-788D-047B-6EBDC15B7683}"/>
                    </a:ext>
                  </a:extLst>
                </p:cNvPr>
                <p:cNvGrpSpPr/>
                <p:nvPr/>
              </p:nvGrpSpPr>
              <p:grpSpPr>
                <a:xfrm>
                  <a:off x="13492992" y="-5391892"/>
                  <a:ext cx="235162" cy="1260336"/>
                  <a:chOff x="6355062" y="908275"/>
                  <a:chExt cx="288705" cy="1547300"/>
                </a:xfrm>
              </p:grpSpPr>
              <p:sp>
                <p:nvSpPr>
                  <p:cNvPr id="350" name="Or 77">
                    <a:extLst>
                      <a:ext uri="{FF2B5EF4-FFF2-40B4-BE49-F238E27FC236}">
                        <a16:creationId xmlns:a16="http://schemas.microsoft.com/office/drawing/2014/main" id="{72B84546-BBF9-8AE5-4FB4-BDCDD23C68FF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1" name="Connector 78">
                    <a:extLst>
                      <a:ext uri="{FF2B5EF4-FFF2-40B4-BE49-F238E27FC236}">
                        <a16:creationId xmlns:a16="http://schemas.microsoft.com/office/drawing/2014/main" id="{9BCBA678-F5AE-AE0D-9E6D-CAEC17790B45}"/>
                      </a:ext>
                    </a:extLst>
                  </p:cNvPr>
                  <p:cNvSpPr/>
                  <p:nvPr/>
                </p:nvSpPr>
                <p:spPr>
                  <a:xfrm>
                    <a:off x="6442380" y="234150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27B774BA-04C5-B2A6-3FA3-CDE09D167707}"/>
                      </a:ext>
                    </a:extLst>
                  </p:cNvPr>
                  <p:cNvCxnSpPr>
                    <a:cxnSpLocks/>
                    <a:stCxn id="351" idx="0"/>
                    <a:endCxn id="350" idx="4"/>
                  </p:cNvCxnSpPr>
                  <p:nvPr/>
                </p:nvCxnSpPr>
                <p:spPr>
                  <a:xfrm flipV="1">
                    <a:off x="6499414" y="1196980"/>
                    <a:ext cx="1" cy="114452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4429658-02FD-C303-097B-A097F03C9520}"/>
                  </a:ext>
                </a:extLst>
              </p:cNvPr>
              <p:cNvGrpSpPr/>
              <p:nvPr/>
            </p:nvGrpSpPr>
            <p:grpSpPr>
              <a:xfrm>
                <a:off x="8822551" y="-3440489"/>
                <a:ext cx="5371934" cy="1730155"/>
                <a:chOff x="8822551" y="-3440489"/>
                <a:chExt cx="5371934" cy="1730155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1EED1DA4-3A99-2B1E-0977-D32A2499E80E}"/>
                    </a:ext>
                  </a:extLst>
                </p:cNvPr>
                <p:cNvSpPr/>
                <p:nvPr/>
              </p:nvSpPr>
              <p:spPr>
                <a:xfrm>
                  <a:off x="12833933" y="-3317573"/>
                  <a:ext cx="1138057" cy="160723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sz="1400" dirty="0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C667832A-A200-1A79-4038-ABCA7C1F3ECA}"/>
                    </a:ext>
                  </a:extLst>
                </p:cNvPr>
                <p:cNvSpPr/>
                <p:nvPr/>
              </p:nvSpPr>
              <p:spPr>
                <a:xfrm>
                  <a:off x="10963561" y="-3440489"/>
                  <a:ext cx="2316319" cy="162434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4D4CA662-754F-65F4-CF5C-1D200A6FF9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4065" y="-2200560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4D4CA662-754F-65F4-CF5C-1D200A6FF9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065" y="-2200560"/>
                      <a:ext cx="379125" cy="400110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r="-4839"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B347759A-69C1-6563-A456-590D13AAE0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4065" y="-2753071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B347759A-69C1-6563-A456-590D13AAE0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065" y="-2753071"/>
                      <a:ext cx="379125" cy="400110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r="-3226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7" name="TextBox 306">
                      <a:extLst>
                        <a:ext uri="{FF2B5EF4-FFF2-40B4-BE49-F238E27FC236}">
                          <a16:creationId xmlns:a16="http://schemas.microsoft.com/office/drawing/2014/main" id="{8B8371E4-5824-188A-82FD-28CD836DBB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2551" y="-3294352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307" name="TextBox 306">
                      <a:extLst>
                        <a:ext uri="{FF2B5EF4-FFF2-40B4-BE49-F238E27FC236}">
                          <a16:creationId xmlns:a16="http://schemas.microsoft.com/office/drawing/2014/main" id="{8B8371E4-5824-188A-82FD-28CD836DBB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2551" y="-3294352"/>
                      <a:ext cx="379125" cy="40011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r="-4762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0DF6306D-8FA5-3E57-3529-1E177D113BB5}"/>
                    </a:ext>
                  </a:extLst>
                </p:cNvPr>
                <p:cNvGrpSpPr/>
                <p:nvPr/>
              </p:nvGrpSpPr>
              <p:grpSpPr>
                <a:xfrm>
                  <a:off x="9223715" y="-3086855"/>
                  <a:ext cx="4970770" cy="1093793"/>
                  <a:chOff x="3753948" y="1031665"/>
                  <a:chExt cx="3082898" cy="1342838"/>
                </a:xfrm>
              </p:grpSpPr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6C82E9D0-BA32-0A12-9CDC-4F1C022F76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6B5DFC4C-A295-321B-A4ED-137C083A08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CEC49CA2-CF13-583A-8E16-25C86A4420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568845A5-4AEA-E192-4CEB-813E7A5D2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6518" y="-3276036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09" name="Rectangle 308">
                      <a:extLst>
                        <a:ext uri="{FF2B5EF4-FFF2-40B4-BE49-F238E27FC236}">
                          <a16:creationId xmlns:a16="http://schemas.microsoft.com/office/drawing/2014/main" id="{568845A5-4AEA-E192-4CEB-813E7A5D21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6518" y="-3276036"/>
                      <a:ext cx="370194" cy="351004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08BAF9A6-7D8C-10FA-FAAB-A85CFB99687C}"/>
                    </a:ext>
                  </a:extLst>
                </p:cNvPr>
                <p:cNvGrpSpPr/>
                <p:nvPr/>
              </p:nvGrpSpPr>
              <p:grpSpPr>
                <a:xfrm rot="10800000">
                  <a:off x="11056095" y="-3146989"/>
                  <a:ext cx="235162" cy="1275686"/>
                  <a:chOff x="7216975" y="4077708"/>
                  <a:chExt cx="288705" cy="1566146"/>
                </a:xfrm>
              </p:grpSpPr>
              <p:sp>
                <p:nvSpPr>
                  <p:cNvPr id="330" name="Or 71">
                    <a:extLst>
                      <a:ext uri="{FF2B5EF4-FFF2-40B4-BE49-F238E27FC236}">
                        <a16:creationId xmlns:a16="http://schemas.microsoft.com/office/drawing/2014/main" id="{145E2342-9294-FBB1-5DB8-0EC667C1A493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777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1" name="Connector 72">
                    <a:extLst>
                      <a:ext uri="{FF2B5EF4-FFF2-40B4-BE49-F238E27FC236}">
                        <a16:creationId xmlns:a16="http://schemas.microsoft.com/office/drawing/2014/main" id="{9351DD2E-CE78-C981-C026-2F23E84AD094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9AE067D1-6DA3-694F-7550-A8781B41F686}"/>
                      </a:ext>
                    </a:extLst>
                  </p:cNvPr>
                  <p:cNvCxnSpPr>
                    <a:cxnSpLocks/>
                    <a:stCxn id="330" idx="4"/>
                    <a:endCxn id="331" idx="0"/>
                  </p:cNvCxnSpPr>
                  <p:nvPr/>
                </p:nvCxnSpPr>
                <p:spPr>
                  <a:xfrm flipV="1">
                    <a:off x="7361327" y="4366413"/>
                    <a:ext cx="1" cy="11633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BDF218F-D18F-84F9-DFEC-ECAC4ADEEAE1}"/>
                    </a:ext>
                  </a:extLst>
                </p:cNvPr>
                <p:cNvGrpSpPr/>
                <p:nvPr/>
              </p:nvGrpSpPr>
              <p:grpSpPr>
                <a:xfrm>
                  <a:off x="9426515" y="-3202643"/>
                  <a:ext cx="235162" cy="703633"/>
                  <a:chOff x="6355062" y="908275"/>
                  <a:chExt cx="288705" cy="863843"/>
                </a:xfrm>
              </p:grpSpPr>
              <p:sp>
                <p:nvSpPr>
                  <p:cNvPr id="327" name="Or 77">
                    <a:extLst>
                      <a:ext uri="{FF2B5EF4-FFF2-40B4-BE49-F238E27FC236}">
                        <a16:creationId xmlns:a16="http://schemas.microsoft.com/office/drawing/2014/main" id="{574CB0CB-B63B-4DCE-2A25-694F480C1C16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328" name="Connector 78">
                    <a:extLst>
                      <a:ext uri="{FF2B5EF4-FFF2-40B4-BE49-F238E27FC236}">
                        <a16:creationId xmlns:a16="http://schemas.microsoft.com/office/drawing/2014/main" id="{18EDD9B6-9B69-07E5-99E1-9CD00A0FE76E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5805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D1EED4C8-88AF-7387-7689-714A582BBE0E}"/>
                      </a:ext>
                    </a:extLst>
                  </p:cNvPr>
                  <p:cNvCxnSpPr>
                    <a:cxnSpLocks/>
                    <a:stCxn id="328" idx="0"/>
                    <a:endCxn id="327" idx="4"/>
                  </p:cNvCxnSpPr>
                  <p:nvPr/>
                </p:nvCxnSpPr>
                <p:spPr>
                  <a:xfrm flipV="1">
                    <a:off x="6499415" y="1196980"/>
                    <a:ext cx="0" cy="46107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E3990634-0879-2790-48B8-D282E945F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50317" y="-3276037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12" name="Rectangle 311">
                      <a:extLst>
                        <a:ext uri="{FF2B5EF4-FFF2-40B4-BE49-F238E27FC236}">
                          <a16:creationId xmlns:a16="http://schemas.microsoft.com/office/drawing/2014/main" id="{E3990634-0879-2790-48B8-D282E945F6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50317" y="-3276037"/>
                      <a:ext cx="370194" cy="351004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D8ABE4A4-55F2-AD6C-BC56-2BFF511DDEA0}"/>
                    </a:ext>
                  </a:extLst>
                </p:cNvPr>
                <p:cNvGrpSpPr/>
                <p:nvPr/>
              </p:nvGrpSpPr>
              <p:grpSpPr>
                <a:xfrm>
                  <a:off x="11501881" y="-2667749"/>
                  <a:ext cx="235162" cy="717076"/>
                  <a:chOff x="7216975" y="4763508"/>
                  <a:chExt cx="288705" cy="880346"/>
                </a:xfrm>
              </p:grpSpPr>
              <p:sp>
                <p:nvSpPr>
                  <p:cNvPr id="324" name="Or 71">
                    <a:extLst>
                      <a:ext uri="{FF2B5EF4-FFF2-40B4-BE49-F238E27FC236}">
                        <a16:creationId xmlns:a16="http://schemas.microsoft.com/office/drawing/2014/main" id="{7E39AB91-226E-8769-12CC-4F5DF3C76B1F}"/>
                      </a:ext>
                    </a:extLst>
                  </p:cNvPr>
                  <p:cNvSpPr/>
                  <p:nvPr/>
                </p:nvSpPr>
                <p:spPr>
                  <a:xfrm>
                    <a:off x="7216975" y="47635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25" name="Connector 72">
                    <a:extLst>
                      <a:ext uri="{FF2B5EF4-FFF2-40B4-BE49-F238E27FC236}">
                        <a16:creationId xmlns:a16="http://schemas.microsoft.com/office/drawing/2014/main" id="{628C5DF7-5B6D-AFD4-D445-DEFABE906CAD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17C5256A-C099-B981-9BF1-F2D432BA98EB}"/>
                      </a:ext>
                    </a:extLst>
                  </p:cNvPr>
                  <p:cNvCxnSpPr>
                    <a:cxnSpLocks/>
                    <a:stCxn id="324" idx="4"/>
                    <a:endCxn id="325" idx="0"/>
                  </p:cNvCxnSpPr>
                  <p:nvPr/>
                </p:nvCxnSpPr>
                <p:spPr>
                  <a:xfrm flipH="1">
                    <a:off x="7361327" y="5052213"/>
                    <a:ext cx="1" cy="4775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1BF4A024-D66F-078E-0117-E129F2837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50490" y="-2167153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14" name="Rectangle 313">
                      <a:extLst>
                        <a:ext uri="{FF2B5EF4-FFF2-40B4-BE49-F238E27FC236}">
                          <a16:creationId xmlns:a16="http://schemas.microsoft.com/office/drawing/2014/main" id="{1BF4A024-D66F-078E-0117-E129F28376C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50490" y="-2167153"/>
                      <a:ext cx="370194" cy="351004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r="-9524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CDAC7BA9-BF75-FAB7-90B2-C20C91C125C6}"/>
                    </a:ext>
                  </a:extLst>
                </p:cNvPr>
                <p:cNvGrpSpPr/>
                <p:nvPr/>
              </p:nvGrpSpPr>
              <p:grpSpPr>
                <a:xfrm>
                  <a:off x="11904226" y="-3202644"/>
                  <a:ext cx="235162" cy="703633"/>
                  <a:chOff x="6355062" y="908275"/>
                  <a:chExt cx="288705" cy="863843"/>
                </a:xfrm>
              </p:grpSpPr>
              <p:sp>
                <p:nvSpPr>
                  <p:cNvPr id="321" name="Or 77">
                    <a:extLst>
                      <a:ext uri="{FF2B5EF4-FFF2-40B4-BE49-F238E27FC236}">
                        <a16:creationId xmlns:a16="http://schemas.microsoft.com/office/drawing/2014/main" id="{4E896851-C822-F24E-BE12-B05B79FE1D13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22" name="Connector 78">
                    <a:extLst>
                      <a:ext uri="{FF2B5EF4-FFF2-40B4-BE49-F238E27FC236}">
                        <a16:creationId xmlns:a16="http://schemas.microsoft.com/office/drawing/2014/main" id="{0E3D5700-90FB-3F94-7829-68F74349748B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5805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7AF628D-1B66-3B38-78F1-6EAB5AA0215E}"/>
                      </a:ext>
                    </a:extLst>
                  </p:cNvPr>
                  <p:cNvCxnSpPr>
                    <a:cxnSpLocks/>
                    <a:stCxn id="322" idx="0"/>
                    <a:endCxn id="321" idx="4"/>
                  </p:cNvCxnSpPr>
                  <p:nvPr/>
                </p:nvCxnSpPr>
                <p:spPr>
                  <a:xfrm flipV="1">
                    <a:off x="6499415" y="1196980"/>
                    <a:ext cx="0" cy="46107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A6B03A70-B50D-FD62-FB6B-E4CF9BDAD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73486" y="-3269900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16" name="Rectangle 315">
                      <a:extLst>
                        <a:ext uri="{FF2B5EF4-FFF2-40B4-BE49-F238E27FC236}">
                          <a16:creationId xmlns:a16="http://schemas.microsoft.com/office/drawing/2014/main" id="{A6B03A70-B50D-FD62-FB6B-E4CF9BDAD9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73486" y="-3269900"/>
                      <a:ext cx="370194" cy="35100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7" name="Group 316">
                  <a:extLst>
                    <a:ext uri="{FF2B5EF4-FFF2-40B4-BE49-F238E27FC236}">
                      <a16:creationId xmlns:a16="http://schemas.microsoft.com/office/drawing/2014/main" id="{68A32C7C-B4E6-6F0C-BC9C-0783B7116C18}"/>
                    </a:ext>
                  </a:extLst>
                </p:cNvPr>
                <p:cNvGrpSpPr/>
                <p:nvPr/>
              </p:nvGrpSpPr>
              <p:grpSpPr>
                <a:xfrm>
                  <a:off x="12971023" y="-3205225"/>
                  <a:ext cx="235162" cy="1254129"/>
                  <a:chOff x="6355062" y="908275"/>
                  <a:chExt cx="288705" cy="1539680"/>
                </a:xfrm>
              </p:grpSpPr>
              <p:sp>
                <p:nvSpPr>
                  <p:cNvPr id="318" name="Or 77">
                    <a:extLst>
                      <a:ext uri="{FF2B5EF4-FFF2-40B4-BE49-F238E27FC236}">
                        <a16:creationId xmlns:a16="http://schemas.microsoft.com/office/drawing/2014/main" id="{9F06E2EE-AC5A-8D5D-E09F-8D3E056BB193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9" name="Connector 78">
                    <a:extLst>
                      <a:ext uri="{FF2B5EF4-FFF2-40B4-BE49-F238E27FC236}">
                        <a16:creationId xmlns:a16="http://schemas.microsoft.com/office/drawing/2014/main" id="{A383C6B1-F5B2-8B6C-B2B2-2C2F9F406861}"/>
                      </a:ext>
                    </a:extLst>
                  </p:cNvPr>
                  <p:cNvSpPr/>
                  <p:nvPr/>
                </p:nvSpPr>
                <p:spPr>
                  <a:xfrm>
                    <a:off x="6442380" y="233388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EA67B1A5-44C8-B78C-ECD1-CCB359039585}"/>
                      </a:ext>
                    </a:extLst>
                  </p:cNvPr>
                  <p:cNvCxnSpPr>
                    <a:cxnSpLocks/>
                    <a:stCxn id="319" idx="0"/>
                    <a:endCxn id="318" idx="4"/>
                  </p:cNvCxnSpPr>
                  <p:nvPr/>
                </p:nvCxnSpPr>
                <p:spPr>
                  <a:xfrm flipV="1">
                    <a:off x="6499414" y="1196980"/>
                    <a:ext cx="1" cy="113690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7" name="Right Arrow 47">
                <a:extLst>
                  <a:ext uri="{FF2B5EF4-FFF2-40B4-BE49-F238E27FC236}">
                    <a16:creationId xmlns:a16="http://schemas.microsoft.com/office/drawing/2014/main" id="{6CF10341-F7F4-FD26-37BD-B1983A3DD46B}"/>
                  </a:ext>
                </a:extLst>
              </p:cNvPr>
              <p:cNvSpPr/>
              <p:nvPr/>
            </p:nvSpPr>
            <p:spPr>
              <a:xfrm rot="5400000">
                <a:off x="11962804" y="-1762816"/>
                <a:ext cx="412201" cy="409161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 w="28575" cap="flat" cmpd="sng" algn="ctr">
                <a:solidFill>
                  <a:schemeClr val="accent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AE98D6B5-F9F8-8EDA-8A75-2FFB3E73682A}"/>
                  </a:ext>
                </a:extLst>
              </p:cNvPr>
              <p:cNvGrpSpPr/>
              <p:nvPr/>
            </p:nvGrpSpPr>
            <p:grpSpPr>
              <a:xfrm>
                <a:off x="8821982" y="-1414218"/>
                <a:ext cx="5371934" cy="1639938"/>
                <a:chOff x="8821982" y="-1414218"/>
                <a:chExt cx="5371934" cy="1639938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F9F13953-9F49-94D5-DBA8-A447D9E2488E}"/>
                    </a:ext>
                  </a:extLst>
                </p:cNvPr>
                <p:cNvSpPr/>
                <p:nvPr/>
              </p:nvSpPr>
              <p:spPr>
                <a:xfrm>
                  <a:off x="10888447" y="-1300587"/>
                  <a:ext cx="2315051" cy="152630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6D9638CF-0F06-7272-E631-2E607800B9D9}"/>
                    </a:ext>
                  </a:extLst>
                </p:cNvPr>
                <p:cNvSpPr/>
                <p:nvPr/>
              </p:nvSpPr>
              <p:spPr>
                <a:xfrm>
                  <a:off x="9282148" y="-1414218"/>
                  <a:ext cx="2067045" cy="9828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5B42E386-8824-4B1F-ABD0-6976B71B6C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3496" y="-225111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5B42E386-8824-4B1F-ABD0-6976B71B6C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3496" y="-225111"/>
                      <a:ext cx="379125" cy="4001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r="-4839"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3" name="TextBox 272">
                      <a:extLst>
                        <a:ext uri="{FF2B5EF4-FFF2-40B4-BE49-F238E27FC236}">
                          <a16:creationId xmlns:a16="http://schemas.microsoft.com/office/drawing/2014/main" id="{01CF7A98-E08D-688E-AA40-3D8AF251EB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3496" y="-777623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73" name="TextBox 272">
                      <a:extLst>
                        <a:ext uri="{FF2B5EF4-FFF2-40B4-BE49-F238E27FC236}">
                          <a16:creationId xmlns:a16="http://schemas.microsoft.com/office/drawing/2014/main" id="{01CF7A98-E08D-688E-AA40-3D8AF251EB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3496" y="-777623"/>
                      <a:ext cx="379125" cy="4001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r="-3226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4" name="TextBox 273">
                      <a:extLst>
                        <a:ext uri="{FF2B5EF4-FFF2-40B4-BE49-F238E27FC236}">
                          <a16:creationId xmlns:a16="http://schemas.microsoft.com/office/drawing/2014/main" id="{2ADDF05E-C553-4E2A-2637-580ACDBB17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1982" y="-1318905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74" name="TextBox 273">
                      <a:extLst>
                        <a:ext uri="{FF2B5EF4-FFF2-40B4-BE49-F238E27FC236}">
                          <a16:creationId xmlns:a16="http://schemas.microsoft.com/office/drawing/2014/main" id="{2ADDF05E-C553-4E2A-2637-580ACDBB17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1982" y="-1318905"/>
                      <a:ext cx="379125" cy="4001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r="-4762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33918F0E-D413-7AA2-7D32-5BB1FB0B7C5E}"/>
                    </a:ext>
                  </a:extLst>
                </p:cNvPr>
                <p:cNvGrpSpPr/>
                <p:nvPr/>
              </p:nvGrpSpPr>
              <p:grpSpPr>
                <a:xfrm>
                  <a:off x="9223146" y="-1111407"/>
                  <a:ext cx="4970770" cy="1093794"/>
                  <a:chOff x="3753948" y="1031665"/>
                  <a:chExt cx="3082898" cy="1342838"/>
                </a:xfrm>
              </p:grpSpPr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D7069EBA-F520-BBAD-C066-995543B07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2263AD1A-7B46-F6DE-FAFB-002A11B4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46680B80-B5D9-E3EF-92C2-1F3CD4BF86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99020C18-4E84-04F3-5773-70769B417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5949" y="-1300587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99020C18-4E84-04F3-5773-70769B417F8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5949" y="-1300587"/>
                      <a:ext cx="370194" cy="351005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F054D925-7B6D-66FF-A57B-3CA85F325666}"/>
                    </a:ext>
                  </a:extLst>
                </p:cNvPr>
                <p:cNvGrpSpPr/>
                <p:nvPr/>
              </p:nvGrpSpPr>
              <p:grpSpPr>
                <a:xfrm>
                  <a:off x="12844444" y="-683915"/>
                  <a:ext cx="235162" cy="717077"/>
                  <a:chOff x="7216975" y="4763508"/>
                  <a:chExt cx="288705" cy="880346"/>
                </a:xfrm>
              </p:grpSpPr>
              <p:sp>
                <p:nvSpPr>
                  <p:cNvPr id="297" name="Or 71">
                    <a:extLst>
                      <a:ext uri="{FF2B5EF4-FFF2-40B4-BE49-F238E27FC236}">
                        <a16:creationId xmlns:a16="http://schemas.microsoft.com/office/drawing/2014/main" id="{F5CB966D-95FB-B597-E51E-F431AFAB308A}"/>
                      </a:ext>
                    </a:extLst>
                  </p:cNvPr>
                  <p:cNvSpPr/>
                  <p:nvPr/>
                </p:nvSpPr>
                <p:spPr>
                  <a:xfrm>
                    <a:off x="7216975" y="47635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8" name="Connector 72">
                    <a:extLst>
                      <a:ext uri="{FF2B5EF4-FFF2-40B4-BE49-F238E27FC236}">
                        <a16:creationId xmlns:a16="http://schemas.microsoft.com/office/drawing/2014/main" id="{34DFD5B0-4BFC-BA09-D861-D4CA894C45D8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32CC5474-81F5-B3FB-F6B0-8E93719C6D7E}"/>
                      </a:ext>
                    </a:extLst>
                  </p:cNvPr>
                  <p:cNvCxnSpPr>
                    <a:cxnSpLocks/>
                    <a:stCxn id="297" idx="4"/>
                    <a:endCxn id="298" idx="0"/>
                  </p:cNvCxnSpPr>
                  <p:nvPr/>
                </p:nvCxnSpPr>
                <p:spPr>
                  <a:xfrm flipH="1">
                    <a:off x="7361327" y="5052213"/>
                    <a:ext cx="1" cy="4775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981D05FD-D0C7-12EE-814D-B67827B67AB6}"/>
                    </a:ext>
                  </a:extLst>
                </p:cNvPr>
                <p:cNvGrpSpPr/>
                <p:nvPr/>
              </p:nvGrpSpPr>
              <p:grpSpPr>
                <a:xfrm>
                  <a:off x="9425946" y="-1227195"/>
                  <a:ext cx="235162" cy="709841"/>
                  <a:chOff x="6355062" y="908275"/>
                  <a:chExt cx="288705" cy="871463"/>
                </a:xfrm>
              </p:grpSpPr>
              <p:sp>
                <p:nvSpPr>
                  <p:cNvPr id="294" name="Or 77">
                    <a:extLst>
                      <a:ext uri="{FF2B5EF4-FFF2-40B4-BE49-F238E27FC236}">
                        <a16:creationId xmlns:a16="http://schemas.microsoft.com/office/drawing/2014/main" id="{0BC49FCD-1FFB-F23C-C54B-8BE20876695E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95" name="Connector 78">
                    <a:extLst>
                      <a:ext uri="{FF2B5EF4-FFF2-40B4-BE49-F238E27FC236}">
                        <a16:creationId xmlns:a16="http://schemas.microsoft.com/office/drawing/2014/main" id="{6B361415-F727-6897-EE3F-AC7E9A9CD4B0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6567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F11D884D-EAB4-C5E5-59F1-5BBB49E23FE9}"/>
                      </a:ext>
                    </a:extLst>
                  </p:cNvPr>
                  <p:cNvCxnSpPr>
                    <a:cxnSpLocks/>
                    <a:stCxn id="295" idx="0"/>
                    <a:endCxn id="294" idx="4"/>
                  </p:cNvCxnSpPr>
                  <p:nvPr/>
                </p:nvCxnSpPr>
                <p:spPr>
                  <a:xfrm flipV="1">
                    <a:off x="6499415" y="1196980"/>
                    <a:ext cx="0" cy="46869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B2B85E54-CEB8-CBD8-EC09-9557255A1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49748" y="-1300587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B2B85E54-CEB8-CBD8-EC09-9557255A19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9748" y="-1300587"/>
                      <a:ext cx="370194" cy="351005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5C3D393C-78A2-6D52-74C5-D014EDC16565}"/>
                    </a:ext>
                  </a:extLst>
                </p:cNvPr>
                <p:cNvGrpSpPr/>
                <p:nvPr/>
              </p:nvGrpSpPr>
              <p:grpSpPr>
                <a:xfrm rot="10800000">
                  <a:off x="12449650" y="-1167210"/>
                  <a:ext cx="235162" cy="1269481"/>
                  <a:chOff x="7216975" y="4085328"/>
                  <a:chExt cx="288705" cy="1558526"/>
                </a:xfrm>
              </p:grpSpPr>
              <p:sp>
                <p:nvSpPr>
                  <p:cNvPr id="291" name="Or 71">
                    <a:extLst>
                      <a:ext uri="{FF2B5EF4-FFF2-40B4-BE49-F238E27FC236}">
                        <a16:creationId xmlns:a16="http://schemas.microsoft.com/office/drawing/2014/main" id="{D4C2999F-AF02-0ECB-2595-1B49FFE782B0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8532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92" name="Connector 72">
                    <a:extLst>
                      <a:ext uri="{FF2B5EF4-FFF2-40B4-BE49-F238E27FC236}">
                        <a16:creationId xmlns:a16="http://schemas.microsoft.com/office/drawing/2014/main" id="{DDC333E4-91A6-57B6-B203-4EB3E8C795A4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23C0AD82-0044-FD48-37AB-7B00D0D0C716}"/>
                      </a:ext>
                    </a:extLst>
                  </p:cNvPr>
                  <p:cNvCxnSpPr>
                    <a:cxnSpLocks/>
                    <a:stCxn id="291" idx="4"/>
                    <a:endCxn id="292" idx="0"/>
                  </p:cNvCxnSpPr>
                  <p:nvPr/>
                </p:nvCxnSpPr>
                <p:spPr>
                  <a:xfrm flipV="1">
                    <a:off x="7361327" y="4374033"/>
                    <a:ext cx="1" cy="115575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48E64BDD-739E-DF98-CE6B-237115D85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56819" y="-185496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48E64BDD-739E-DF98-CE6B-237115D85C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56819" y="-185496"/>
                      <a:ext cx="370194" cy="351005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r="-7813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4229B8ED-A3DE-B7F6-0548-5B95FFD14289}"/>
                    </a:ext>
                  </a:extLst>
                </p:cNvPr>
                <p:cNvGrpSpPr/>
                <p:nvPr/>
              </p:nvGrpSpPr>
              <p:grpSpPr>
                <a:xfrm>
                  <a:off x="11057299" y="-1227195"/>
                  <a:ext cx="235162" cy="709841"/>
                  <a:chOff x="6355062" y="908275"/>
                  <a:chExt cx="288705" cy="871463"/>
                </a:xfrm>
              </p:grpSpPr>
              <p:sp>
                <p:nvSpPr>
                  <p:cNvPr id="288" name="Or 77">
                    <a:extLst>
                      <a:ext uri="{FF2B5EF4-FFF2-40B4-BE49-F238E27FC236}">
                        <a16:creationId xmlns:a16="http://schemas.microsoft.com/office/drawing/2014/main" id="{F004D759-C673-1AD8-0C17-2D7782D9819C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9" name="Connector 78">
                    <a:extLst>
                      <a:ext uri="{FF2B5EF4-FFF2-40B4-BE49-F238E27FC236}">
                        <a16:creationId xmlns:a16="http://schemas.microsoft.com/office/drawing/2014/main" id="{3A48FC5E-B8E4-3713-36AC-5569204434D1}"/>
                      </a:ext>
                    </a:extLst>
                  </p:cNvPr>
                  <p:cNvSpPr/>
                  <p:nvPr/>
                </p:nvSpPr>
                <p:spPr>
                  <a:xfrm>
                    <a:off x="6442381" y="166567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74A5B25A-1620-AB12-089A-1D5BF9788613}"/>
                      </a:ext>
                    </a:extLst>
                  </p:cNvPr>
                  <p:cNvCxnSpPr>
                    <a:cxnSpLocks/>
                    <a:stCxn id="289" idx="0"/>
                    <a:endCxn id="288" idx="4"/>
                  </p:cNvCxnSpPr>
                  <p:nvPr/>
                </p:nvCxnSpPr>
                <p:spPr>
                  <a:xfrm flipV="1">
                    <a:off x="6499415" y="1196980"/>
                    <a:ext cx="0" cy="46869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64F4B432-C33F-1DC0-3DE9-30787FFDB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92480" y="-187017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83" name="Rectangle 282">
                      <a:extLst>
                        <a:ext uri="{FF2B5EF4-FFF2-40B4-BE49-F238E27FC236}">
                          <a16:creationId xmlns:a16="http://schemas.microsoft.com/office/drawing/2014/main" id="{64F4B432-C33F-1DC0-3DE9-30787FFDB4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92480" y="-187017"/>
                      <a:ext cx="370194" cy="351005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D300F832-3DF9-5ABE-7756-95799D336335}"/>
                    </a:ext>
                  </a:extLst>
                </p:cNvPr>
                <p:cNvGrpSpPr/>
                <p:nvPr/>
              </p:nvGrpSpPr>
              <p:grpSpPr>
                <a:xfrm rot="10800000">
                  <a:off x="11473086" y="-617021"/>
                  <a:ext cx="235162" cy="714139"/>
                  <a:chOff x="6355062" y="908275"/>
                  <a:chExt cx="288705" cy="876740"/>
                </a:xfrm>
              </p:grpSpPr>
              <p:sp>
                <p:nvSpPr>
                  <p:cNvPr id="285" name="Or 77">
                    <a:extLst>
                      <a:ext uri="{FF2B5EF4-FFF2-40B4-BE49-F238E27FC236}">
                        <a16:creationId xmlns:a16="http://schemas.microsoft.com/office/drawing/2014/main" id="{D3F4D1CB-A70D-7BBB-B02A-AA18E5E83557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6" name="Connector 78">
                    <a:extLst>
                      <a:ext uri="{FF2B5EF4-FFF2-40B4-BE49-F238E27FC236}">
                        <a16:creationId xmlns:a16="http://schemas.microsoft.com/office/drawing/2014/main" id="{2E4DE1D0-AD6F-E0AB-3AA3-3EA9CA7CBAE4}"/>
                      </a:ext>
                    </a:extLst>
                  </p:cNvPr>
                  <p:cNvSpPr/>
                  <p:nvPr/>
                </p:nvSpPr>
                <p:spPr>
                  <a:xfrm>
                    <a:off x="6442380" y="167094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59CC40F2-0A64-1D75-7611-E231C78F26D3}"/>
                      </a:ext>
                    </a:extLst>
                  </p:cNvPr>
                  <p:cNvCxnSpPr>
                    <a:cxnSpLocks/>
                    <a:stCxn id="286" idx="0"/>
                    <a:endCxn id="285" idx="4"/>
                  </p:cNvCxnSpPr>
                  <p:nvPr/>
                </p:nvCxnSpPr>
                <p:spPr>
                  <a:xfrm flipV="1">
                    <a:off x="6499414" y="1196980"/>
                    <a:ext cx="1" cy="47396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3C055DA5-D163-FD89-603B-8C2D58C3C102}"/>
                  </a:ext>
                </a:extLst>
              </p:cNvPr>
              <p:cNvGrpSpPr/>
              <p:nvPr/>
            </p:nvGrpSpPr>
            <p:grpSpPr>
              <a:xfrm>
                <a:off x="8822551" y="503676"/>
                <a:ext cx="5371934" cy="1928937"/>
                <a:chOff x="8822551" y="503676"/>
                <a:chExt cx="5371934" cy="1928937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F4FEB74-C26C-056C-C5C8-F804EA079B87}"/>
                    </a:ext>
                  </a:extLst>
                </p:cNvPr>
                <p:cNvSpPr/>
                <p:nvPr/>
              </p:nvSpPr>
              <p:spPr>
                <a:xfrm>
                  <a:off x="9264300" y="774683"/>
                  <a:ext cx="2067044" cy="98186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98318051-FA3D-A980-D58C-8069C1A04B2F}"/>
                    </a:ext>
                  </a:extLst>
                </p:cNvPr>
                <p:cNvSpPr/>
                <p:nvPr/>
              </p:nvSpPr>
              <p:spPr>
                <a:xfrm>
                  <a:off x="9370067" y="503676"/>
                  <a:ext cx="2405391" cy="19289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2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14FD78A6-B7C8-54C4-E94C-1BE7017EC8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4067" y="1811398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14FD78A6-B7C8-54C4-E94C-1BE7017EC8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067" y="1811398"/>
                      <a:ext cx="379125" cy="400110"/>
                    </a:xfrm>
                    <a:prstGeom prst="rect">
                      <a:avLst/>
                    </a:prstGeom>
                    <a:blipFill>
                      <a:blip r:embed="rId54"/>
                      <a:stretch>
                        <a:fillRect r="-4839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CD43AF49-AA45-3783-865D-C003EE3EDC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4067" y="1258887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CD43AF49-AA45-3783-865D-C003EE3EDC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067" y="1258887"/>
                      <a:ext cx="379125" cy="400110"/>
                    </a:xfrm>
                    <a:prstGeom prst="rect">
                      <a:avLst/>
                    </a:prstGeom>
                    <a:blipFill>
                      <a:blip r:embed="rId55"/>
                      <a:stretch>
                        <a:fillRect r="-3226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BE54275F-2F2B-F02C-291F-25AC69545A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2551" y="717604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BE54275F-2F2B-F02C-291F-25AC69545A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2551" y="717604"/>
                      <a:ext cx="379125" cy="400110"/>
                    </a:xfrm>
                    <a:prstGeom prst="rect">
                      <a:avLst/>
                    </a:prstGeom>
                    <a:blipFill>
                      <a:blip r:embed="rId56"/>
                      <a:stretch>
                        <a:fillRect r="-4762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19A333C9-985B-CEC8-F493-FEA512923C94}"/>
                    </a:ext>
                  </a:extLst>
                </p:cNvPr>
                <p:cNvGrpSpPr/>
                <p:nvPr/>
              </p:nvGrpSpPr>
              <p:grpSpPr>
                <a:xfrm>
                  <a:off x="9223716" y="925102"/>
                  <a:ext cx="4970769" cy="1093794"/>
                  <a:chOff x="3753948" y="1031665"/>
                  <a:chExt cx="3082898" cy="1342838"/>
                </a:xfrm>
              </p:grpSpPr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BCBAD2C0-AE7C-9A12-E1D4-6B42BCD0E6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D981F1EE-4CAD-C358-97C1-B064336E4B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9946FF09-7981-167C-A51B-49FB588171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E0AD0363-D04E-6952-F447-BDF2FE8D1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9585" y="1292815"/>
                      <a:ext cx="370195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3" name="Rectangle 242">
                      <a:extLst>
                        <a:ext uri="{FF2B5EF4-FFF2-40B4-BE49-F238E27FC236}">
                          <a16:creationId xmlns:a16="http://schemas.microsoft.com/office/drawing/2014/main" id="{E0AD0363-D04E-6952-F447-BDF2FE8D172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29585" y="1292815"/>
                      <a:ext cx="370195" cy="351004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7DE40599-8FB7-ED18-45AA-33FFD085DB1F}"/>
                    </a:ext>
                  </a:extLst>
                </p:cNvPr>
                <p:cNvGrpSpPr/>
                <p:nvPr/>
              </p:nvGrpSpPr>
              <p:grpSpPr>
                <a:xfrm>
                  <a:off x="12845013" y="1346388"/>
                  <a:ext cx="235161" cy="717076"/>
                  <a:chOff x="7216975" y="4763508"/>
                  <a:chExt cx="288705" cy="880346"/>
                </a:xfrm>
              </p:grpSpPr>
              <p:sp>
                <p:nvSpPr>
                  <p:cNvPr id="264" name="Or 71">
                    <a:extLst>
                      <a:ext uri="{FF2B5EF4-FFF2-40B4-BE49-F238E27FC236}">
                        <a16:creationId xmlns:a16="http://schemas.microsoft.com/office/drawing/2014/main" id="{D376F6D9-4515-6159-694D-56B9D36C61A7}"/>
                      </a:ext>
                    </a:extLst>
                  </p:cNvPr>
                  <p:cNvSpPr/>
                  <p:nvPr/>
                </p:nvSpPr>
                <p:spPr>
                  <a:xfrm>
                    <a:off x="7216975" y="47635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5" name="Connector 72">
                    <a:extLst>
                      <a:ext uri="{FF2B5EF4-FFF2-40B4-BE49-F238E27FC236}">
                        <a16:creationId xmlns:a16="http://schemas.microsoft.com/office/drawing/2014/main" id="{17DFEFC9-97A7-9448-EB2A-2B3FB1B6721F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4FABC0DE-E103-FDE7-1E7C-E87F5EC10CB7}"/>
                      </a:ext>
                    </a:extLst>
                  </p:cNvPr>
                  <p:cNvCxnSpPr>
                    <a:cxnSpLocks/>
                    <a:stCxn id="264" idx="4"/>
                    <a:endCxn id="265" idx="0"/>
                  </p:cNvCxnSpPr>
                  <p:nvPr/>
                </p:nvCxnSpPr>
                <p:spPr>
                  <a:xfrm flipH="1">
                    <a:off x="7361327" y="5052213"/>
                    <a:ext cx="1" cy="4775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82809EB0-369E-6F68-5802-532A43A79134}"/>
                    </a:ext>
                  </a:extLst>
                </p:cNvPr>
                <p:cNvGrpSpPr/>
                <p:nvPr/>
              </p:nvGrpSpPr>
              <p:grpSpPr>
                <a:xfrm rot="10800000">
                  <a:off x="9410284" y="880439"/>
                  <a:ext cx="235161" cy="703634"/>
                  <a:chOff x="6355062" y="1586455"/>
                  <a:chExt cx="288705" cy="863843"/>
                </a:xfrm>
              </p:grpSpPr>
              <p:sp>
                <p:nvSpPr>
                  <p:cNvPr id="261" name="Or 77">
                    <a:extLst>
                      <a:ext uri="{FF2B5EF4-FFF2-40B4-BE49-F238E27FC236}">
                        <a16:creationId xmlns:a16="http://schemas.microsoft.com/office/drawing/2014/main" id="{CB67E238-CB02-C1D9-C264-453CBAF8C53F}"/>
                      </a:ext>
                    </a:extLst>
                  </p:cNvPr>
                  <p:cNvSpPr/>
                  <p:nvPr/>
                </p:nvSpPr>
                <p:spPr>
                  <a:xfrm>
                    <a:off x="6355062" y="158645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62" name="Connector 78">
                    <a:extLst>
                      <a:ext uri="{FF2B5EF4-FFF2-40B4-BE49-F238E27FC236}">
                        <a16:creationId xmlns:a16="http://schemas.microsoft.com/office/drawing/2014/main" id="{B5B45847-E5EA-DAC4-785C-5A134239A492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623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02FF79E9-25E8-22D2-7161-25149DA8DCB0}"/>
                      </a:ext>
                    </a:extLst>
                  </p:cNvPr>
                  <p:cNvCxnSpPr>
                    <a:cxnSpLocks/>
                    <a:stCxn id="262" idx="0"/>
                    <a:endCxn id="261" idx="4"/>
                  </p:cNvCxnSpPr>
                  <p:nvPr/>
                </p:nvCxnSpPr>
                <p:spPr>
                  <a:xfrm>
                    <a:off x="6499415" y="1875160"/>
                    <a:ext cx="0" cy="46107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948811D2-5780-44FC-DCD9-88B0FBC35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31898" y="1286608"/>
                      <a:ext cx="370195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6" name="Rectangle 245">
                      <a:extLst>
                        <a:ext uri="{FF2B5EF4-FFF2-40B4-BE49-F238E27FC236}">
                          <a16:creationId xmlns:a16="http://schemas.microsoft.com/office/drawing/2014/main" id="{948811D2-5780-44FC-DCD9-88B0FBC353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1898" y="1286608"/>
                      <a:ext cx="370195" cy="351004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AE1CE7BD-B9DD-5C26-0A91-164A5022C0DB}"/>
                    </a:ext>
                  </a:extLst>
                </p:cNvPr>
                <p:cNvGrpSpPr/>
                <p:nvPr/>
              </p:nvGrpSpPr>
              <p:grpSpPr>
                <a:xfrm rot="10800000">
                  <a:off x="12450219" y="869297"/>
                  <a:ext cx="235161" cy="1275687"/>
                  <a:chOff x="7216975" y="4077708"/>
                  <a:chExt cx="288705" cy="1566146"/>
                </a:xfrm>
              </p:grpSpPr>
              <p:sp>
                <p:nvSpPr>
                  <p:cNvPr id="258" name="Or 71">
                    <a:extLst>
                      <a:ext uri="{FF2B5EF4-FFF2-40B4-BE49-F238E27FC236}">
                        <a16:creationId xmlns:a16="http://schemas.microsoft.com/office/drawing/2014/main" id="{4ECF1ED0-7348-954D-F109-AEB8C715A6F0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777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59" name="Connector 72">
                    <a:extLst>
                      <a:ext uri="{FF2B5EF4-FFF2-40B4-BE49-F238E27FC236}">
                        <a16:creationId xmlns:a16="http://schemas.microsoft.com/office/drawing/2014/main" id="{790FBB99-28B8-80DD-337F-FC2F514F1B2E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973DC494-73DF-19E8-D6F9-CF5D012DA99E}"/>
                      </a:ext>
                    </a:extLst>
                  </p:cNvPr>
                  <p:cNvCxnSpPr>
                    <a:cxnSpLocks/>
                    <a:stCxn id="258" idx="4"/>
                    <a:endCxn id="259" idx="0"/>
                  </p:cNvCxnSpPr>
                  <p:nvPr/>
                </p:nvCxnSpPr>
                <p:spPr>
                  <a:xfrm flipV="1">
                    <a:off x="7361327" y="4366413"/>
                    <a:ext cx="1" cy="11633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E34D731C-9725-DC31-714C-D81CF0037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57386" y="1844805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E34D731C-9725-DC31-714C-D81CF00377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57386" y="1844805"/>
                      <a:ext cx="370194" cy="351004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r="-7813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495BF758-2577-A7A1-8B5A-03F0C5C89DDA}"/>
                    </a:ext>
                  </a:extLst>
                </p:cNvPr>
                <p:cNvGrpSpPr/>
                <p:nvPr/>
              </p:nvGrpSpPr>
              <p:grpSpPr>
                <a:xfrm rot="10800000">
                  <a:off x="11028794" y="880438"/>
                  <a:ext cx="235161" cy="697427"/>
                  <a:chOff x="6355062" y="1594075"/>
                  <a:chExt cx="288705" cy="856223"/>
                </a:xfrm>
              </p:grpSpPr>
              <p:sp>
                <p:nvSpPr>
                  <p:cNvPr id="255" name="Or 77">
                    <a:extLst>
                      <a:ext uri="{FF2B5EF4-FFF2-40B4-BE49-F238E27FC236}">
                        <a16:creationId xmlns:a16="http://schemas.microsoft.com/office/drawing/2014/main" id="{3548FBCA-3CBF-71C9-506D-3EF35337D476}"/>
                      </a:ext>
                    </a:extLst>
                  </p:cNvPr>
                  <p:cNvSpPr/>
                  <p:nvPr/>
                </p:nvSpPr>
                <p:spPr>
                  <a:xfrm>
                    <a:off x="6355062" y="15940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56" name="Connector 78">
                    <a:extLst>
                      <a:ext uri="{FF2B5EF4-FFF2-40B4-BE49-F238E27FC236}">
                        <a16:creationId xmlns:a16="http://schemas.microsoft.com/office/drawing/2014/main" id="{56E447C6-3EA1-F29D-C0CD-7F6B12CC758C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623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83855A30-31F9-14F1-8575-404B6414381C}"/>
                      </a:ext>
                    </a:extLst>
                  </p:cNvPr>
                  <p:cNvCxnSpPr>
                    <a:cxnSpLocks/>
                    <a:stCxn id="256" idx="0"/>
                    <a:endCxn id="255" idx="4"/>
                  </p:cNvCxnSpPr>
                  <p:nvPr/>
                </p:nvCxnSpPr>
                <p:spPr>
                  <a:xfrm>
                    <a:off x="6499415" y="1882780"/>
                    <a:ext cx="0" cy="45345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8B0B5CC2-181A-A64E-F065-59A785D30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93046" y="1837077"/>
                      <a:ext cx="370194" cy="35100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8B0B5CC2-181A-A64E-F065-59A785D3094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93046" y="1837077"/>
                      <a:ext cx="370194" cy="351004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FC50B490-FBB3-4960-EB03-71D544D010FA}"/>
                    </a:ext>
                  </a:extLst>
                </p:cNvPr>
                <p:cNvGrpSpPr/>
                <p:nvPr/>
              </p:nvGrpSpPr>
              <p:grpSpPr>
                <a:xfrm rot="10800000">
                  <a:off x="11473652" y="1419488"/>
                  <a:ext cx="235161" cy="714139"/>
                  <a:chOff x="6355062" y="908275"/>
                  <a:chExt cx="288705" cy="876740"/>
                </a:xfrm>
              </p:grpSpPr>
              <p:sp>
                <p:nvSpPr>
                  <p:cNvPr id="252" name="Or 77">
                    <a:extLst>
                      <a:ext uri="{FF2B5EF4-FFF2-40B4-BE49-F238E27FC236}">
                        <a16:creationId xmlns:a16="http://schemas.microsoft.com/office/drawing/2014/main" id="{955F7439-C621-344F-DA2A-F95C8EAA5283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53" name="Connector 78">
                    <a:extLst>
                      <a:ext uri="{FF2B5EF4-FFF2-40B4-BE49-F238E27FC236}">
                        <a16:creationId xmlns:a16="http://schemas.microsoft.com/office/drawing/2014/main" id="{EA658E74-FBB9-66AB-AED5-4DABCE398452}"/>
                      </a:ext>
                    </a:extLst>
                  </p:cNvPr>
                  <p:cNvSpPr/>
                  <p:nvPr/>
                </p:nvSpPr>
                <p:spPr>
                  <a:xfrm>
                    <a:off x="6442380" y="167094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C253C311-BF14-F1D2-077E-231ED19D5DC4}"/>
                      </a:ext>
                    </a:extLst>
                  </p:cNvPr>
                  <p:cNvCxnSpPr>
                    <a:cxnSpLocks/>
                    <a:stCxn id="253" idx="0"/>
                    <a:endCxn id="252" idx="4"/>
                  </p:cNvCxnSpPr>
                  <p:nvPr/>
                </p:nvCxnSpPr>
                <p:spPr>
                  <a:xfrm flipV="1">
                    <a:off x="6499414" y="1196980"/>
                    <a:ext cx="1" cy="47396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64EF1570-7330-DB6F-B270-73878980D669}"/>
                  </a:ext>
                </a:extLst>
              </p:cNvPr>
              <p:cNvGrpSpPr/>
              <p:nvPr/>
            </p:nvGrpSpPr>
            <p:grpSpPr>
              <a:xfrm>
                <a:off x="8821728" y="2900343"/>
                <a:ext cx="5371934" cy="1592857"/>
                <a:chOff x="8821728" y="2900343"/>
                <a:chExt cx="5371934" cy="1592857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56FB78B3-6885-1C5D-2EC8-9105FA35D400}"/>
                    </a:ext>
                  </a:extLst>
                </p:cNvPr>
                <p:cNvSpPr/>
                <p:nvPr/>
              </p:nvSpPr>
              <p:spPr>
                <a:xfrm>
                  <a:off x="9369243" y="2958930"/>
                  <a:ext cx="2405391" cy="153427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20000"/>
                  </a:schemeClr>
                </a:solidFill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4" name="L-Shape 203">
                  <a:extLst>
                    <a:ext uri="{FF2B5EF4-FFF2-40B4-BE49-F238E27FC236}">
                      <a16:creationId xmlns:a16="http://schemas.microsoft.com/office/drawing/2014/main" id="{E69DD65F-E182-78AA-E215-BAEAB71D4737}"/>
                    </a:ext>
                  </a:extLst>
                </p:cNvPr>
                <p:cNvSpPr/>
                <p:nvPr/>
              </p:nvSpPr>
              <p:spPr>
                <a:xfrm rot="10800000">
                  <a:off x="11337264" y="2900343"/>
                  <a:ext cx="2032528" cy="1534270"/>
                </a:xfrm>
                <a:prstGeom prst="corner">
                  <a:avLst>
                    <a:gd name="adj1" fmla="val 63626"/>
                    <a:gd name="adj2" fmla="val 58865"/>
                  </a:avLst>
                </a:prstGeom>
                <a:solidFill>
                  <a:srgbClr val="DEEBF7">
                    <a:alpha val="50196"/>
                  </a:srgb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71C47D01-3788-D848-1792-02AB9BEF7C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3242" y="3995645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71C47D01-3788-D848-1792-02AB9BEF7C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3242" y="3995645"/>
                      <a:ext cx="379125" cy="400110"/>
                    </a:xfrm>
                    <a:prstGeom prst="rect">
                      <a:avLst/>
                    </a:prstGeom>
                    <a:blipFill>
                      <a:blip r:embed="rId61"/>
                      <a:stretch>
                        <a:fillRect r="-4839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6" name="TextBox 205">
                      <a:extLst>
                        <a:ext uri="{FF2B5EF4-FFF2-40B4-BE49-F238E27FC236}">
                          <a16:creationId xmlns:a16="http://schemas.microsoft.com/office/drawing/2014/main" id="{F0D752A6-F558-5A18-A1DB-32054263A6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3242" y="3443132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06" name="TextBox 205">
                      <a:extLst>
                        <a:ext uri="{FF2B5EF4-FFF2-40B4-BE49-F238E27FC236}">
                          <a16:creationId xmlns:a16="http://schemas.microsoft.com/office/drawing/2014/main" id="{F0D752A6-F558-5A18-A1DB-32054263A6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3242" y="3443132"/>
                      <a:ext cx="379125" cy="400110"/>
                    </a:xfrm>
                    <a:prstGeom prst="rect">
                      <a:avLst/>
                    </a:prstGeom>
                    <a:blipFill>
                      <a:blip r:embed="rId62"/>
                      <a:stretch>
                        <a:fillRect r="-3226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7" name="TextBox 206">
                      <a:extLst>
                        <a:ext uri="{FF2B5EF4-FFF2-40B4-BE49-F238E27FC236}">
                          <a16:creationId xmlns:a16="http://schemas.microsoft.com/office/drawing/2014/main" id="{0F507FF9-B28F-4DE0-9276-2C3E4AEFC8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1728" y="2901850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207" name="TextBox 206">
                      <a:extLst>
                        <a:ext uri="{FF2B5EF4-FFF2-40B4-BE49-F238E27FC236}">
                          <a16:creationId xmlns:a16="http://schemas.microsoft.com/office/drawing/2014/main" id="{0F507FF9-B28F-4DE0-9276-2C3E4AEFC8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1728" y="2901850"/>
                      <a:ext cx="379125" cy="400110"/>
                    </a:xfrm>
                    <a:prstGeom prst="rect">
                      <a:avLst/>
                    </a:prstGeom>
                    <a:blipFill>
                      <a:blip r:embed="rId63"/>
                      <a:stretch>
                        <a:fillRect r="-6452"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9E499040-6A38-6A65-7EE0-B6051B7295E1}"/>
                    </a:ext>
                  </a:extLst>
                </p:cNvPr>
                <p:cNvGrpSpPr/>
                <p:nvPr/>
              </p:nvGrpSpPr>
              <p:grpSpPr>
                <a:xfrm>
                  <a:off x="9222892" y="3109347"/>
                  <a:ext cx="4970770" cy="1093794"/>
                  <a:chOff x="3753948" y="1031665"/>
                  <a:chExt cx="3082898" cy="134283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2A405CD7-D4E6-87F0-53E7-51467FD8EA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F7DD1C29-09AA-5E99-333A-CE5D54BD3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57215E8B-C286-7CF8-1260-52818A7EF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94A1C76F-2B9C-BD22-580F-9676DA65DBF9}"/>
                    </a:ext>
                  </a:extLst>
                </p:cNvPr>
                <p:cNvGrpSpPr/>
                <p:nvPr/>
              </p:nvGrpSpPr>
              <p:grpSpPr>
                <a:xfrm>
                  <a:off x="12993154" y="3534772"/>
                  <a:ext cx="235162" cy="717076"/>
                  <a:chOff x="7216975" y="4763508"/>
                  <a:chExt cx="288705" cy="880346"/>
                </a:xfrm>
              </p:grpSpPr>
              <p:sp>
                <p:nvSpPr>
                  <p:cNvPr id="231" name="Or 71">
                    <a:extLst>
                      <a:ext uri="{FF2B5EF4-FFF2-40B4-BE49-F238E27FC236}">
                        <a16:creationId xmlns:a16="http://schemas.microsoft.com/office/drawing/2014/main" id="{EF35EC8A-8C34-B1EE-61DD-764A1CF2215E}"/>
                      </a:ext>
                    </a:extLst>
                  </p:cNvPr>
                  <p:cNvSpPr/>
                  <p:nvPr/>
                </p:nvSpPr>
                <p:spPr>
                  <a:xfrm>
                    <a:off x="7216975" y="47635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32" name="Connector 72">
                    <a:extLst>
                      <a:ext uri="{FF2B5EF4-FFF2-40B4-BE49-F238E27FC236}">
                        <a16:creationId xmlns:a16="http://schemas.microsoft.com/office/drawing/2014/main" id="{C86A6EC7-79B1-B7FD-689C-188414E3127A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8E243194-36B4-138E-37B5-620830BBF24F}"/>
                      </a:ext>
                    </a:extLst>
                  </p:cNvPr>
                  <p:cNvCxnSpPr>
                    <a:cxnSpLocks/>
                    <a:stCxn id="231" idx="4"/>
                    <a:endCxn id="232" idx="0"/>
                  </p:cNvCxnSpPr>
                  <p:nvPr/>
                </p:nvCxnSpPr>
                <p:spPr>
                  <a:xfrm flipH="1">
                    <a:off x="7361327" y="5052213"/>
                    <a:ext cx="1" cy="4775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95FEABDE-8237-66F8-4699-C17660A82BF0}"/>
                    </a:ext>
                  </a:extLst>
                </p:cNvPr>
                <p:cNvGrpSpPr/>
                <p:nvPr/>
              </p:nvGrpSpPr>
              <p:grpSpPr>
                <a:xfrm rot="10800000">
                  <a:off x="12598359" y="3053546"/>
                  <a:ext cx="235162" cy="1263274"/>
                  <a:chOff x="7216975" y="4092948"/>
                  <a:chExt cx="288705" cy="1550906"/>
                </a:xfrm>
              </p:grpSpPr>
              <p:sp>
                <p:nvSpPr>
                  <p:cNvPr id="228" name="Or 71">
                    <a:extLst>
                      <a:ext uri="{FF2B5EF4-FFF2-40B4-BE49-F238E27FC236}">
                        <a16:creationId xmlns:a16="http://schemas.microsoft.com/office/drawing/2014/main" id="{3BE5AA1A-9E1F-1F43-B02C-E9A339806AAA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9294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29" name="Connector 72">
                    <a:extLst>
                      <a:ext uri="{FF2B5EF4-FFF2-40B4-BE49-F238E27FC236}">
                        <a16:creationId xmlns:a16="http://schemas.microsoft.com/office/drawing/2014/main" id="{BC3DCA68-B4F6-98C4-3256-A3BD5B5803BD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29D33CC2-8202-CCE7-B737-97D8C1079192}"/>
                      </a:ext>
                    </a:extLst>
                  </p:cNvPr>
                  <p:cNvCxnSpPr>
                    <a:cxnSpLocks/>
                    <a:stCxn id="228" idx="4"/>
                    <a:endCxn id="229" idx="0"/>
                  </p:cNvCxnSpPr>
                  <p:nvPr/>
                </p:nvCxnSpPr>
                <p:spPr>
                  <a:xfrm flipV="1">
                    <a:off x="7361327" y="4381653"/>
                    <a:ext cx="1" cy="114813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" name="Rectangle 210">
                      <a:extLst>
                        <a:ext uri="{FF2B5EF4-FFF2-40B4-BE49-F238E27FC236}">
                          <a16:creationId xmlns:a16="http://schemas.microsoft.com/office/drawing/2014/main" id="{2AE521C4-0EF5-52C4-108C-2EDCEA004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05527" y="4026984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1" name="Rectangle 210">
                      <a:extLst>
                        <a:ext uri="{FF2B5EF4-FFF2-40B4-BE49-F238E27FC236}">
                          <a16:creationId xmlns:a16="http://schemas.microsoft.com/office/drawing/2014/main" id="{2AE521C4-0EF5-52C4-108C-2EDCEA004E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05527" y="4026984"/>
                      <a:ext cx="370194" cy="351005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r="-9524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0C9AF499-57B3-C01C-E573-53737068B1D5}"/>
                    </a:ext>
                  </a:extLst>
                </p:cNvPr>
                <p:cNvGrpSpPr/>
                <p:nvPr/>
              </p:nvGrpSpPr>
              <p:grpSpPr>
                <a:xfrm>
                  <a:off x="9836484" y="3062808"/>
                  <a:ext cx="1853673" cy="763381"/>
                  <a:chOff x="3420886" y="745587"/>
                  <a:chExt cx="2275733" cy="93719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BF5F7A09-7191-9C8A-9398-0BBF419403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5656" y="1244237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8" name="Rectangle 217">
                        <a:extLst>
                          <a:ext uri="{FF2B5EF4-FFF2-40B4-BE49-F238E27FC236}">
                            <a16:creationId xmlns:a16="http://schemas.microsoft.com/office/drawing/2014/main" id="{BF5F7A09-7191-9C8A-9398-0BBF419403C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35656" y="1244237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451CA6EC-7A78-C7C7-69E7-B13387BEDFF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420886" y="745587"/>
                    <a:ext cx="288705" cy="863843"/>
                    <a:chOff x="6355062" y="1586455"/>
                    <a:chExt cx="288705" cy="863843"/>
                  </a:xfrm>
                </p:grpSpPr>
                <p:sp>
                  <p:nvSpPr>
                    <p:cNvPr id="225" name="Or 77">
                      <a:extLst>
                        <a:ext uri="{FF2B5EF4-FFF2-40B4-BE49-F238E27FC236}">
                          <a16:creationId xmlns:a16="http://schemas.microsoft.com/office/drawing/2014/main" id="{52D28835-E2E4-9B08-B1BF-CFEFCD2B6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158645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26" name="Connector 78">
                      <a:extLst>
                        <a:ext uri="{FF2B5EF4-FFF2-40B4-BE49-F238E27FC236}">
                          <a16:creationId xmlns:a16="http://schemas.microsoft.com/office/drawing/2014/main" id="{FD2BBBA6-81DD-EF6A-8A62-4C609865B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623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8088A472-28CD-FD07-7BA5-A712D93842E2}"/>
                        </a:ext>
                      </a:extLst>
                    </p:cNvPr>
                    <p:cNvCxnSpPr>
                      <a:cxnSpLocks/>
                      <a:stCxn id="226" idx="0"/>
                      <a:endCxn id="225" idx="4"/>
                    </p:cNvCxnSpPr>
                    <p:nvPr/>
                  </p:nvCxnSpPr>
                  <p:spPr>
                    <a:xfrm>
                      <a:off x="6499415" y="1875160"/>
                      <a:ext cx="0" cy="46107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0" name="Rectangle 219">
                        <a:extLst>
                          <a:ext uri="{FF2B5EF4-FFF2-40B4-BE49-F238E27FC236}">
                            <a16:creationId xmlns:a16="http://schemas.microsoft.com/office/drawing/2014/main" id="{D0D3A37D-E97F-2251-A8A4-74943AACC0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75111" y="1251857"/>
                        <a:ext cx="454483" cy="430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m:oMathPara>
                        </a14:m>
                        <a:endParaRPr lang="en-US" i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0" name="Rectangle 219">
                        <a:extLst>
                          <a:ext uri="{FF2B5EF4-FFF2-40B4-BE49-F238E27FC236}">
                            <a16:creationId xmlns:a16="http://schemas.microsoft.com/office/drawing/2014/main" id="{D0D3A37D-E97F-2251-A8A4-74943AACC08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75111" y="1251857"/>
                        <a:ext cx="454483" cy="430924"/>
                      </a:xfrm>
                      <a:prstGeom prst="rect">
                        <a:avLst/>
                      </a:prstGeom>
                      <a:blipFill>
                        <a:blip r:embed="rId66"/>
                        <a:stretch>
                          <a:fillRect/>
                        </a:stretch>
                      </a:blipFill>
                      <a:ln w="19050">
                        <a:solidFill>
                          <a:schemeClr val="accent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050E1579-32C6-2C36-7566-D6D01ACAE7D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5407914" y="745587"/>
                    <a:ext cx="288705" cy="863843"/>
                    <a:chOff x="6355062" y="1586455"/>
                    <a:chExt cx="288705" cy="863843"/>
                  </a:xfrm>
                </p:grpSpPr>
                <p:sp>
                  <p:nvSpPr>
                    <p:cNvPr id="222" name="Or 77">
                      <a:extLst>
                        <a:ext uri="{FF2B5EF4-FFF2-40B4-BE49-F238E27FC236}">
                          <a16:creationId xmlns:a16="http://schemas.microsoft.com/office/drawing/2014/main" id="{499607A6-30A5-11F4-9C62-9A3382332F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5062" y="1586455"/>
                      <a:ext cx="288705" cy="288705"/>
                    </a:xfrm>
                    <a:prstGeom prst="flowChar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sp>
                  <p:nvSpPr>
                    <p:cNvPr id="223" name="Connector 78">
                      <a:extLst>
                        <a:ext uri="{FF2B5EF4-FFF2-40B4-BE49-F238E27FC236}">
                          <a16:creationId xmlns:a16="http://schemas.microsoft.com/office/drawing/2014/main" id="{EAFB5861-7C00-330D-C7E2-A4220521A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42381" y="2336230"/>
                      <a:ext cx="114068" cy="114068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ECAA4F74-5026-5898-D6D6-B495BEE00D25}"/>
                        </a:ext>
                      </a:extLst>
                    </p:cNvPr>
                    <p:cNvCxnSpPr>
                      <a:cxnSpLocks/>
                      <a:stCxn id="223" idx="0"/>
                      <a:endCxn id="222" idx="4"/>
                    </p:cNvCxnSpPr>
                    <p:nvPr/>
                  </p:nvCxnSpPr>
                  <p:spPr>
                    <a:xfrm>
                      <a:off x="6499415" y="1875160"/>
                      <a:ext cx="0" cy="461070"/>
                    </a:xfrm>
                    <a:prstGeom prst="line">
                      <a:avLst/>
                    </a:prstGeom>
                    <a:ln w="19050">
                      <a:solidFill>
                        <a:schemeClr val="accent2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3" name="Rectangle 212">
                      <a:extLst>
                        <a:ext uri="{FF2B5EF4-FFF2-40B4-BE49-F238E27FC236}">
                          <a16:creationId xmlns:a16="http://schemas.microsoft.com/office/drawing/2014/main" id="{5441CC40-D407-6C5C-019F-CBA4D5C63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28973" y="4027656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13" name="Rectangle 212">
                      <a:extLst>
                        <a:ext uri="{FF2B5EF4-FFF2-40B4-BE49-F238E27FC236}">
                          <a16:creationId xmlns:a16="http://schemas.microsoft.com/office/drawing/2014/main" id="{5441CC40-D407-6C5C-019F-CBA4D5C63E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28973" y="4027656"/>
                      <a:ext cx="370194" cy="351005"/>
                    </a:xfrm>
                    <a:prstGeom prst="rect">
                      <a:avLst/>
                    </a:prstGeom>
                    <a:blipFill>
                      <a:blip r:embed="rId67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C024701D-23E8-EE9A-2289-C0C44BFE9699}"/>
                    </a:ext>
                  </a:extLst>
                </p:cNvPr>
                <p:cNvGrpSpPr/>
                <p:nvPr/>
              </p:nvGrpSpPr>
              <p:grpSpPr>
                <a:xfrm rot="10800000">
                  <a:off x="9446897" y="3604976"/>
                  <a:ext cx="235162" cy="714140"/>
                  <a:chOff x="6355062" y="908275"/>
                  <a:chExt cx="288705" cy="876740"/>
                </a:xfrm>
              </p:grpSpPr>
              <p:sp>
                <p:nvSpPr>
                  <p:cNvPr id="215" name="Or 77">
                    <a:extLst>
                      <a:ext uri="{FF2B5EF4-FFF2-40B4-BE49-F238E27FC236}">
                        <a16:creationId xmlns:a16="http://schemas.microsoft.com/office/drawing/2014/main" id="{2B947C89-917F-FA0B-4421-8C99E622FF98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16" name="Connector 78">
                    <a:extLst>
                      <a:ext uri="{FF2B5EF4-FFF2-40B4-BE49-F238E27FC236}">
                        <a16:creationId xmlns:a16="http://schemas.microsoft.com/office/drawing/2014/main" id="{B1C547A5-1515-A92B-251F-D4FE2BE69749}"/>
                      </a:ext>
                    </a:extLst>
                  </p:cNvPr>
                  <p:cNvSpPr/>
                  <p:nvPr/>
                </p:nvSpPr>
                <p:spPr>
                  <a:xfrm>
                    <a:off x="6442380" y="167094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C18D4D43-70A9-9C4F-20C5-7A46EC99AAB5}"/>
                      </a:ext>
                    </a:extLst>
                  </p:cNvPr>
                  <p:cNvCxnSpPr>
                    <a:cxnSpLocks/>
                    <a:stCxn id="216" idx="0"/>
                    <a:endCxn id="215" idx="4"/>
                  </p:cNvCxnSpPr>
                  <p:nvPr/>
                </p:nvCxnSpPr>
                <p:spPr>
                  <a:xfrm flipV="1">
                    <a:off x="6499414" y="1196980"/>
                    <a:ext cx="1" cy="47396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E571DD4B-3C7F-61A7-311D-03B35CE71C8A}"/>
                  </a:ext>
                </a:extLst>
              </p:cNvPr>
              <p:cNvGrpSpPr/>
              <p:nvPr/>
            </p:nvGrpSpPr>
            <p:grpSpPr>
              <a:xfrm>
                <a:off x="8821159" y="4962541"/>
                <a:ext cx="5371934" cy="1665437"/>
                <a:chOff x="8821159" y="4962541"/>
                <a:chExt cx="5371934" cy="1665437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90FC4B58-31DE-9C4B-7D32-1804D1EC58D3}"/>
                    </a:ext>
                  </a:extLst>
                </p:cNvPr>
                <p:cNvSpPr/>
                <p:nvPr/>
              </p:nvSpPr>
              <p:spPr>
                <a:xfrm>
                  <a:off x="11940961" y="4962541"/>
                  <a:ext cx="902921" cy="166543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 w="285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8BEDBF6E-0157-2C41-EB65-FE6847597F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2674" y="6113614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8BEDBF6E-0157-2C41-EB65-FE6847597F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2674" y="6113614"/>
                      <a:ext cx="379125" cy="400110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r="-4762"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F99A7B5-BEE4-7CD2-48E2-E926CA2499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2674" y="5561102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7F99A7B5-BEE4-7CD2-48E2-E926CA2499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2674" y="5561102"/>
                      <a:ext cx="379125" cy="400110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r="-1587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EE0DB736-572D-122E-EA48-83F0246F76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1159" y="5019820"/>
                      <a:ext cx="3791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EE0DB736-572D-122E-EA48-83F0246F76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1159" y="5019820"/>
                      <a:ext cx="379125" cy="400110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r="-6452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A5614349-D8D3-0C32-5110-9B452E6721D8}"/>
                    </a:ext>
                  </a:extLst>
                </p:cNvPr>
                <p:cNvGrpSpPr/>
                <p:nvPr/>
              </p:nvGrpSpPr>
              <p:grpSpPr>
                <a:xfrm>
                  <a:off x="9222323" y="5227317"/>
                  <a:ext cx="4970770" cy="1093794"/>
                  <a:chOff x="3753948" y="1031665"/>
                  <a:chExt cx="3082898" cy="134283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D7346B06-726F-5F4F-DD59-7C8CBAB13A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2374503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03B25116-4605-A42B-8E03-14283B8B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5455" y="1696191"/>
                    <a:ext cx="30813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3057F1E1-CFC5-C7DA-E3E5-8D9B8DEB0B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3948" y="1031665"/>
                    <a:ext cx="308254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FF955422-E23C-B4AF-566F-0AF5BC912FA3}"/>
                    </a:ext>
                  </a:extLst>
                </p:cNvPr>
                <p:cNvGrpSpPr/>
                <p:nvPr/>
              </p:nvGrpSpPr>
              <p:grpSpPr>
                <a:xfrm>
                  <a:off x="12042913" y="5648996"/>
                  <a:ext cx="235162" cy="717076"/>
                  <a:chOff x="7216975" y="4763508"/>
                  <a:chExt cx="288705" cy="880346"/>
                </a:xfrm>
              </p:grpSpPr>
              <p:sp>
                <p:nvSpPr>
                  <p:cNvPr id="197" name="Or 71">
                    <a:extLst>
                      <a:ext uri="{FF2B5EF4-FFF2-40B4-BE49-F238E27FC236}">
                        <a16:creationId xmlns:a16="http://schemas.microsoft.com/office/drawing/2014/main" id="{5FCF3689-A4B3-3F3F-E767-6914B46C2523}"/>
                      </a:ext>
                    </a:extLst>
                  </p:cNvPr>
                  <p:cNvSpPr/>
                  <p:nvPr/>
                </p:nvSpPr>
                <p:spPr>
                  <a:xfrm>
                    <a:off x="7216975" y="4763508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98" name="Connector 72">
                    <a:extLst>
                      <a:ext uri="{FF2B5EF4-FFF2-40B4-BE49-F238E27FC236}">
                        <a16:creationId xmlns:a16="http://schemas.microsoft.com/office/drawing/2014/main" id="{1BCAA737-8645-63FE-5697-D82FAB5EAFB1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EA60D515-BACE-8012-DAF0-D3FC2BDF3663}"/>
                      </a:ext>
                    </a:extLst>
                  </p:cNvPr>
                  <p:cNvCxnSpPr>
                    <a:cxnSpLocks/>
                    <a:stCxn id="197" idx="4"/>
                    <a:endCxn id="198" idx="0"/>
                  </p:cNvCxnSpPr>
                  <p:nvPr/>
                </p:nvCxnSpPr>
                <p:spPr>
                  <a:xfrm flipH="1">
                    <a:off x="7361327" y="5052213"/>
                    <a:ext cx="1" cy="477573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EF041164-CC29-5C5C-8A38-3C9ED82A35C4}"/>
                    </a:ext>
                  </a:extLst>
                </p:cNvPr>
                <p:cNvGrpSpPr/>
                <p:nvPr/>
              </p:nvGrpSpPr>
              <p:grpSpPr>
                <a:xfrm rot="10800000">
                  <a:off x="12506423" y="5173475"/>
                  <a:ext cx="235162" cy="1268239"/>
                  <a:chOff x="7216975" y="4086852"/>
                  <a:chExt cx="288705" cy="1557002"/>
                </a:xfrm>
              </p:grpSpPr>
              <p:sp>
                <p:nvSpPr>
                  <p:cNvPr id="194" name="Or 71">
                    <a:extLst>
                      <a:ext uri="{FF2B5EF4-FFF2-40B4-BE49-F238E27FC236}">
                        <a16:creationId xmlns:a16="http://schemas.microsoft.com/office/drawing/2014/main" id="{DE559B11-3570-7016-1D89-0328C3CC4424}"/>
                      </a:ext>
                    </a:extLst>
                  </p:cNvPr>
                  <p:cNvSpPr/>
                  <p:nvPr/>
                </p:nvSpPr>
                <p:spPr>
                  <a:xfrm>
                    <a:off x="7216975" y="4086852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95" name="Connector 72">
                    <a:extLst>
                      <a:ext uri="{FF2B5EF4-FFF2-40B4-BE49-F238E27FC236}">
                        <a16:creationId xmlns:a16="http://schemas.microsoft.com/office/drawing/2014/main" id="{72A81248-0F33-06D4-E5EA-D1E1FE5382CE}"/>
                      </a:ext>
                    </a:extLst>
                  </p:cNvPr>
                  <p:cNvSpPr/>
                  <p:nvPr/>
                </p:nvSpPr>
                <p:spPr>
                  <a:xfrm>
                    <a:off x="7304293" y="5529786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F75ECB96-A8DF-6473-B422-C07C8FCA9324}"/>
                      </a:ext>
                    </a:extLst>
                  </p:cNvPr>
                  <p:cNvCxnSpPr>
                    <a:cxnSpLocks/>
                    <a:stCxn id="194" idx="4"/>
                    <a:endCxn id="195" idx="0"/>
                  </p:cNvCxnSpPr>
                  <p:nvPr/>
                </p:nvCxnSpPr>
                <p:spPr>
                  <a:xfrm flipV="1">
                    <a:off x="7361327" y="4375557"/>
                    <a:ext cx="1" cy="1154229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9E00CBE1-FA50-17D1-7B9A-9AE0AAF25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29917" y="6145594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zh-CN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p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9E00CBE1-FA50-17D1-7B9A-9AE0AAF251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29917" y="6145594"/>
                      <a:ext cx="370194" cy="351005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r="-9524"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1A20F8DE-CD34-A436-B7C1-A35D14ADA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55215" y="5593153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1A20F8DE-CD34-A436-B7C1-A35D14ADA78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55215" y="5593153"/>
                      <a:ext cx="370194" cy="351005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412DEB9-C1B4-8B04-1831-E83847BEAAF8}"/>
                    </a:ext>
                  </a:extLst>
                </p:cNvPr>
                <p:cNvGrpSpPr/>
                <p:nvPr/>
              </p:nvGrpSpPr>
              <p:grpSpPr>
                <a:xfrm rot="10800000">
                  <a:off x="9835914" y="5180777"/>
                  <a:ext cx="235162" cy="703634"/>
                  <a:chOff x="6355062" y="1586455"/>
                  <a:chExt cx="288705" cy="863843"/>
                </a:xfrm>
              </p:grpSpPr>
              <p:sp>
                <p:nvSpPr>
                  <p:cNvPr id="191" name="Or 77">
                    <a:extLst>
                      <a:ext uri="{FF2B5EF4-FFF2-40B4-BE49-F238E27FC236}">
                        <a16:creationId xmlns:a16="http://schemas.microsoft.com/office/drawing/2014/main" id="{5ECDD130-2BE5-0DC5-59E8-06A9F40EB9B3}"/>
                      </a:ext>
                    </a:extLst>
                  </p:cNvPr>
                  <p:cNvSpPr/>
                  <p:nvPr/>
                </p:nvSpPr>
                <p:spPr>
                  <a:xfrm>
                    <a:off x="6355062" y="158645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92" name="Connector 78">
                    <a:extLst>
                      <a:ext uri="{FF2B5EF4-FFF2-40B4-BE49-F238E27FC236}">
                        <a16:creationId xmlns:a16="http://schemas.microsoft.com/office/drawing/2014/main" id="{8E2DB2D3-E9B9-6EB2-9FE8-848DC209400D}"/>
                      </a:ext>
                    </a:extLst>
                  </p:cNvPr>
                  <p:cNvSpPr/>
                  <p:nvPr/>
                </p:nvSpPr>
                <p:spPr>
                  <a:xfrm>
                    <a:off x="6442381" y="2336230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49F13B01-62F4-6E68-A4D8-ED644946DE6B}"/>
                      </a:ext>
                    </a:extLst>
                  </p:cNvPr>
                  <p:cNvCxnSpPr>
                    <a:cxnSpLocks/>
                    <a:stCxn id="192" idx="0"/>
                    <a:endCxn id="191" idx="4"/>
                  </p:cNvCxnSpPr>
                  <p:nvPr/>
                </p:nvCxnSpPr>
                <p:spPr>
                  <a:xfrm>
                    <a:off x="6499415" y="1875160"/>
                    <a:ext cx="0" cy="461070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E0065176-CD24-ED2E-3D99-2EF4D47607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57530" y="5599360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E0065176-CD24-ED2E-3D99-2EF4D476077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57530" y="5599360"/>
                      <a:ext cx="370194" cy="351005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3E319328-EB87-AC02-274E-FC27B725C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84387" y="6149153"/>
                      <a:ext cx="370194" cy="35100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i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3E319328-EB87-AC02-274E-FC27B725CD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84387" y="6149153"/>
                      <a:ext cx="370194" cy="351005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/>
                      </a:stretch>
                    </a:blipFill>
                    <a:ln w="19050">
                      <a:solidFill>
                        <a:schemeClr val="accent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6813773F-D67B-5C31-7B79-7DAD82A6E13F}"/>
                    </a:ext>
                  </a:extLst>
                </p:cNvPr>
                <p:cNvGrpSpPr/>
                <p:nvPr/>
              </p:nvGrpSpPr>
              <p:grpSpPr>
                <a:xfrm rot="10800000">
                  <a:off x="9446328" y="5729154"/>
                  <a:ext cx="235162" cy="714139"/>
                  <a:chOff x="6355062" y="908275"/>
                  <a:chExt cx="288705" cy="876740"/>
                </a:xfrm>
              </p:grpSpPr>
              <p:sp>
                <p:nvSpPr>
                  <p:cNvPr id="188" name="Or 77">
                    <a:extLst>
                      <a:ext uri="{FF2B5EF4-FFF2-40B4-BE49-F238E27FC236}">
                        <a16:creationId xmlns:a16="http://schemas.microsoft.com/office/drawing/2014/main" id="{F5214169-9093-78FD-362B-2E973C998C3D}"/>
                      </a:ext>
                    </a:extLst>
                  </p:cNvPr>
                  <p:cNvSpPr/>
                  <p:nvPr/>
                </p:nvSpPr>
                <p:spPr>
                  <a:xfrm>
                    <a:off x="6355062" y="908275"/>
                    <a:ext cx="288705" cy="288705"/>
                  </a:xfrm>
                  <a:prstGeom prst="flowChartOr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89" name="Connector 78">
                    <a:extLst>
                      <a:ext uri="{FF2B5EF4-FFF2-40B4-BE49-F238E27FC236}">
                        <a16:creationId xmlns:a16="http://schemas.microsoft.com/office/drawing/2014/main" id="{F3951FD8-6814-EAFE-E20C-0DAAD09E66A9}"/>
                      </a:ext>
                    </a:extLst>
                  </p:cNvPr>
                  <p:cNvSpPr/>
                  <p:nvPr/>
                </p:nvSpPr>
                <p:spPr>
                  <a:xfrm>
                    <a:off x="6442380" y="1670947"/>
                    <a:ext cx="114068" cy="114068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FFF55039-843E-A8FA-7E93-05AAD87785E5}"/>
                      </a:ext>
                    </a:extLst>
                  </p:cNvPr>
                  <p:cNvCxnSpPr>
                    <a:cxnSpLocks/>
                    <a:stCxn id="189" idx="0"/>
                    <a:endCxn id="188" idx="4"/>
                  </p:cNvCxnSpPr>
                  <p:nvPr/>
                </p:nvCxnSpPr>
                <p:spPr>
                  <a:xfrm flipV="1">
                    <a:off x="6499414" y="1196980"/>
                    <a:ext cx="1" cy="473967"/>
                  </a:xfrm>
                  <a:prstGeom prst="line">
                    <a:avLst/>
                  </a:prstGeom>
                  <a:ln w="19050">
                    <a:solidFill>
                      <a:schemeClr val="accent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2" name="Right Arrow 47">
                <a:extLst>
                  <a:ext uri="{FF2B5EF4-FFF2-40B4-BE49-F238E27FC236}">
                    <a16:creationId xmlns:a16="http://schemas.microsoft.com/office/drawing/2014/main" id="{30945D64-355C-1B63-6722-33702004D844}"/>
                  </a:ext>
                </a:extLst>
              </p:cNvPr>
              <p:cNvSpPr/>
              <p:nvPr/>
            </p:nvSpPr>
            <p:spPr>
              <a:xfrm rot="5400000">
                <a:off x="10025550" y="31162"/>
                <a:ext cx="412201" cy="409161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28575" cap="flat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3" name="Right Arrow 47">
                <a:extLst>
                  <a:ext uri="{FF2B5EF4-FFF2-40B4-BE49-F238E27FC236}">
                    <a16:creationId xmlns:a16="http://schemas.microsoft.com/office/drawing/2014/main" id="{35AF84E6-6EB0-B5CC-F07E-8DD261A2628D}"/>
                  </a:ext>
                </a:extLst>
              </p:cNvPr>
              <p:cNvSpPr/>
              <p:nvPr/>
            </p:nvSpPr>
            <p:spPr>
              <a:xfrm rot="5400000">
                <a:off x="10366660" y="2485270"/>
                <a:ext cx="412201" cy="409161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  <a:alpha val="50196"/>
                </a:schemeClr>
              </a:solidFill>
              <a:ln w="28575" cap="flat" cmpd="sng" algn="ctr">
                <a:solidFill>
                  <a:schemeClr val="accent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4" name="Right Arrow 47">
                <a:extLst>
                  <a:ext uri="{FF2B5EF4-FFF2-40B4-BE49-F238E27FC236}">
                    <a16:creationId xmlns:a16="http://schemas.microsoft.com/office/drawing/2014/main" id="{E1171C02-80E4-424D-59A7-0E3569F2D592}"/>
                  </a:ext>
                </a:extLst>
              </p:cNvPr>
              <p:cNvSpPr/>
              <p:nvPr/>
            </p:nvSpPr>
            <p:spPr>
              <a:xfrm rot="5400000">
                <a:off x="12243552" y="4500771"/>
                <a:ext cx="412201" cy="409161"/>
              </a:xfrm>
              <a:prstGeom prst="rightArrow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 w="28575" cap="flat" cmpd="sng" algn="ctr">
                <a:solidFill>
                  <a:schemeClr val="accent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721E59B4-7BA1-7AE5-ADFF-FDFAEC2E5A2B}"/>
                    </a:ext>
                  </a:extLst>
                </p:cNvPr>
                <p:cNvSpPr txBox="1"/>
                <p:nvPr/>
              </p:nvSpPr>
              <p:spPr>
                <a:xfrm>
                  <a:off x="13901690" y="-4221095"/>
                  <a:ext cx="6337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721E59B4-7BA1-7AE5-ADFF-FDFAEC2E5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1690" y="-4221095"/>
                  <a:ext cx="633778" cy="461665"/>
                </a:xfrm>
                <a:prstGeom prst="rect">
                  <a:avLst/>
                </a:prstGeom>
                <a:blipFill>
                  <a:blip r:embed="rId75"/>
                  <a:stretch>
                    <a:fillRect l="-9615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B29C989F-2866-2181-D955-3236598F324D}"/>
                    </a:ext>
                  </a:extLst>
                </p:cNvPr>
                <p:cNvSpPr txBox="1"/>
                <p:nvPr/>
              </p:nvSpPr>
              <p:spPr>
                <a:xfrm>
                  <a:off x="13971990" y="-3560735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B29C989F-2866-2181-D955-3236598F3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71990" y="-3560735"/>
                  <a:ext cx="744050" cy="461665"/>
                </a:xfrm>
                <a:prstGeom prst="rect">
                  <a:avLst/>
                </a:prstGeom>
                <a:blipFill>
                  <a:blip r:embed="rId76"/>
                  <a:stretch>
                    <a:fillRect l="-1639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E57D485E-F9BF-1C62-DB96-310600C0496E}"/>
                    </a:ext>
                  </a:extLst>
                </p:cNvPr>
                <p:cNvSpPr txBox="1"/>
                <p:nvPr/>
              </p:nvSpPr>
              <p:spPr>
                <a:xfrm>
                  <a:off x="10375734" y="-2514060"/>
                  <a:ext cx="726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E57D485E-F9BF-1C62-DB96-310600C04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5734" y="-2514060"/>
                  <a:ext cx="726417" cy="461665"/>
                </a:xfrm>
                <a:prstGeom prst="rect">
                  <a:avLst/>
                </a:prstGeom>
                <a:blipFill>
                  <a:blip r:embed="rId77"/>
                  <a:stretch>
                    <a:fillRect l="-1681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E903C36E-4F4A-F1DB-86C9-BCDF1004322B}"/>
                    </a:ext>
                  </a:extLst>
                </p:cNvPr>
                <p:cNvSpPr txBox="1"/>
                <p:nvPr/>
              </p:nvSpPr>
              <p:spPr>
                <a:xfrm>
                  <a:off x="13203498" y="-1062377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E903C36E-4F4A-F1DB-86C9-BCDF10043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3498" y="-1062377"/>
                  <a:ext cx="744050" cy="461665"/>
                </a:xfrm>
                <a:prstGeom prst="rect">
                  <a:avLst/>
                </a:prstGeom>
                <a:blipFill>
                  <a:blip r:embed="rId78"/>
                  <a:stretch>
                    <a:fillRect l="-1639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C02A96B1-0321-6760-21BA-B6C46E6981F8}"/>
                    </a:ext>
                  </a:extLst>
                </p:cNvPr>
                <p:cNvSpPr txBox="1"/>
                <p:nvPr/>
              </p:nvSpPr>
              <p:spPr>
                <a:xfrm>
                  <a:off x="9318281" y="-490203"/>
                  <a:ext cx="726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C02A96B1-0321-6760-21BA-B6C46E698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281" y="-490203"/>
                  <a:ext cx="726417" cy="461665"/>
                </a:xfrm>
                <a:prstGeom prst="rect">
                  <a:avLst/>
                </a:prstGeom>
                <a:blipFill>
                  <a:blip r:embed="rId79"/>
                  <a:stretch>
                    <a:fillRect l="-2521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90779A1-7131-4981-8B8D-29C17B4A8EE4}"/>
                    </a:ext>
                  </a:extLst>
                </p:cNvPr>
                <p:cNvSpPr txBox="1"/>
                <p:nvPr/>
              </p:nvSpPr>
              <p:spPr>
                <a:xfrm>
                  <a:off x="8730191" y="331793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90779A1-7131-4981-8B8D-29C17B4A8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191" y="331793"/>
                  <a:ext cx="744050" cy="461665"/>
                </a:xfrm>
                <a:prstGeom prst="rect">
                  <a:avLst/>
                </a:prstGeom>
                <a:blipFill>
                  <a:blip r:embed="rId80"/>
                  <a:stretch>
                    <a:fillRect l="-1639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322645DD-7B52-FFF5-3D81-C2E2308BC5F9}"/>
                    </a:ext>
                  </a:extLst>
                </p:cNvPr>
                <p:cNvSpPr txBox="1"/>
                <p:nvPr/>
              </p:nvSpPr>
              <p:spPr>
                <a:xfrm>
                  <a:off x="11782399" y="2241597"/>
                  <a:ext cx="6337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𝟐𝟒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322645DD-7B52-FFF5-3D81-C2E2308BC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2399" y="2241597"/>
                  <a:ext cx="633778" cy="461665"/>
                </a:xfrm>
                <a:prstGeom prst="rect">
                  <a:avLst/>
                </a:prstGeom>
                <a:blipFill>
                  <a:blip r:embed="rId81"/>
                  <a:stretch>
                    <a:fillRect l="-9615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DBF99DE0-D4F6-D56B-031F-DE96286C88E0}"/>
                    </a:ext>
                  </a:extLst>
                </p:cNvPr>
                <p:cNvSpPr txBox="1"/>
                <p:nvPr/>
              </p:nvSpPr>
              <p:spPr>
                <a:xfrm>
                  <a:off x="10546758" y="3046611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𝟐𝟒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DBF99DE0-D4F6-D56B-031F-DE96286C8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6758" y="3046611"/>
                  <a:ext cx="744050" cy="461665"/>
                </a:xfrm>
                <a:prstGeom prst="rect">
                  <a:avLst/>
                </a:prstGeom>
                <a:blipFill>
                  <a:blip r:embed="rId82"/>
                  <a:stretch>
                    <a:fillRect l="-1639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AB826507-A2D6-7A9C-93AB-4D8D95189695}"/>
                    </a:ext>
                  </a:extLst>
                </p:cNvPr>
                <p:cNvSpPr txBox="1"/>
                <p:nvPr/>
              </p:nvSpPr>
              <p:spPr>
                <a:xfrm>
                  <a:off x="13126930" y="4387056"/>
                  <a:ext cx="726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AB826507-A2D6-7A9C-93AB-4D8D95189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26930" y="4387056"/>
                  <a:ext cx="726417" cy="461665"/>
                </a:xfrm>
                <a:prstGeom prst="rect">
                  <a:avLst/>
                </a:prstGeom>
                <a:blipFill>
                  <a:blip r:embed="rId83"/>
                  <a:stretch>
                    <a:fillRect l="-2521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344DE231-3D41-5D11-0148-2150D0DA1850}"/>
                    </a:ext>
                  </a:extLst>
                </p:cNvPr>
                <p:cNvSpPr txBox="1"/>
                <p:nvPr/>
              </p:nvSpPr>
              <p:spPr>
                <a:xfrm>
                  <a:off x="12838273" y="5170399"/>
                  <a:ext cx="7440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344DE231-3D41-5D11-0148-2150D0DA1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8273" y="5170399"/>
                  <a:ext cx="744050" cy="461665"/>
                </a:xfrm>
                <a:prstGeom prst="rect">
                  <a:avLst/>
                </a:prstGeom>
                <a:blipFill>
                  <a:blip r:embed="rId84"/>
                  <a:stretch>
                    <a:fillRect l="-1639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DCD861CC-B202-FFF6-FAC8-C24578641731}"/>
                    </a:ext>
                  </a:extLst>
                </p:cNvPr>
                <p:cNvSpPr txBox="1"/>
                <p:nvPr/>
              </p:nvSpPr>
              <p:spPr>
                <a:xfrm>
                  <a:off x="9147883" y="-4127161"/>
                  <a:ext cx="1469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DCD861CC-B202-FFF6-FAC8-C24578641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7883" y="-4127161"/>
                  <a:ext cx="1469112" cy="461665"/>
                </a:xfrm>
                <a:prstGeom prst="rect">
                  <a:avLst/>
                </a:prstGeom>
                <a:blipFill>
                  <a:blip r:embed="rId85"/>
                  <a:stretch>
                    <a:fillRect l="-4979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CB7E6625-B40D-FC41-184F-5755EDBD3B7A}"/>
                    </a:ext>
                  </a:extLst>
                </p:cNvPr>
                <p:cNvSpPr txBox="1"/>
                <p:nvPr/>
              </p:nvSpPr>
              <p:spPr>
                <a:xfrm>
                  <a:off x="9198552" y="-2001569"/>
                  <a:ext cx="1469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CB7E6625-B40D-FC41-184F-5755EDBD3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552" y="-2001569"/>
                  <a:ext cx="1469112" cy="461665"/>
                </a:xfrm>
                <a:prstGeom prst="rect">
                  <a:avLst/>
                </a:prstGeom>
                <a:blipFill>
                  <a:blip r:embed="rId86"/>
                  <a:stretch>
                    <a:fillRect l="-4564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74B11590-613D-C2B5-5FDB-0F4CA9141556}"/>
                    </a:ext>
                  </a:extLst>
                </p:cNvPr>
                <p:cNvSpPr txBox="1"/>
                <p:nvPr/>
              </p:nvSpPr>
              <p:spPr>
                <a:xfrm>
                  <a:off x="12741585" y="183065"/>
                  <a:ext cx="1469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74B11590-613D-C2B5-5FDB-0F4CA914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41585" y="183065"/>
                  <a:ext cx="1469112" cy="461665"/>
                </a:xfrm>
                <a:prstGeom prst="rect">
                  <a:avLst/>
                </a:prstGeom>
                <a:blipFill>
                  <a:blip r:embed="rId87"/>
                  <a:stretch>
                    <a:fillRect l="-4564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BFD2FDA2-5B17-DA79-D606-884A3E01DB44}"/>
                    </a:ext>
                  </a:extLst>
                </p:cNvPr>
                <p:cNvSpPr txBox="1"/>
                <p:nvPr/>
              </p:nvSpPr>
              <p:spPr>
                <a:xfrm>
                  <a:off x="12692702" y="2137292"/>
                  <a:ext cx="1469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BFD2FDA2-5B17-DA79-D606-884A3E01D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92702" y="2137292"/>
                  <a:ext cx="1469112" cy="461665"/>
                </a:xfrm>
                <a:prstGeom prst="rect">
                  <a:avLst/>
                </a:prstGeom>
                <a:blipFill>
                  <a:blip r:embed="rId88"/>
                  <a:stretch>
                    <a:fillRect l="-4564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22BADABD-ABCE-61C9-AE85-806F4B3F8C53}"/>
                    </a:ext>
                  </a:extLst>
                </p:cNvPr>
                <p:cNvSpPr txBox="1"/>
                <p:nvPr/>
              </p:nvSpPr>
              <p:spPr>
                <a:xfrm>
                  <a:off x="9140334" y="4540734"/>
                  <a:ext cx="1469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22BADABD-ABCE-61C9-AE85-806F4B3F8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334" y="4540734"/>
                  <a:ext cx="1469112" cy="461665"/>
                </a:xfrm>
                <a:prstGeom prst="rect">
                  <a:avLst/>
                </a:prstGeom>
                <a:blipFill>
                  <a:blip r:embed="rId89"/>
                  <a:stretch>
                    <a:fillRect l="-4979"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A42CE7EE-2A90-5368-EC1E-8F9C3EE191B5}"/>
                    </a:ext>
                  </a:extLst>
                </p:cNvPr>
                <p:cNvSpPr txBox="1"/>
                <p:nvPr/>
              </p:nvSpPr>
              <p:spPr>
                <a:xfrm>
                  <a:off x="9194732" y="6429012"/>
                  <a:ext cx="1469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9F5ED0"/>
                    </a:solidFill>
                  </a:endParaRPr>
                </a:p>
              </p:txBody>
            </p:sp>
          </mc:Choice>
          <mc:Fallback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A42CE7EE-2A90-5368-EC1E-8F9C3EE19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4732" y="6429012"/>
                  <a:ext cx="1469112" cy="461665"/>
                </a:xfrm>
                <a:prstGeom prst="rect">
                  <a:avLst/>
                </a:prstGeom>
                <a:blipFill>
                  <a:blip r:embed="rId90"/>
                  <a:stretch>
                    <a:fillRect l="-4564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744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370</Words>
  <Application>Microsoft Office PowerPoint</Application>
  <PresentationFormat>Widescreen</PresentationFormat>
  <Paragraphs>245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76</cp:revision>
  <dcterms:created xsi:type="dcterms:W3CDTF">2022-10-20T07:05:07Z</dcterms:created>
  <dcterms:modified xsi:type="dcterms:W3CDTF">2022-10-20T13:39:38Z</dcterms:modified>
</cp:coreProperties>
</file>