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8F4"/>
    <a:srgbClr val="BA8BDD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302C-A5BF-C6A4-E3CC-D463220F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C047-DF81-2203-CE68-F9477785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519A-2940-EBB9-2396-38FC612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1471-A890-8FB9-9D37-0226E56A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2A66-6A28-8AED-F465-74AC59A7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5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B36C-A746-9063-B60B-2B9C5F3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1E58F-41E3-3055-BE67-FAAC2D9D4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F47A-E4E0-C566-E6BE-B8FD2DD9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A0A6-3A59-2E56-FD2C-F0069F3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9B6A-425F-5B52-4052-A2A3140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3D334-5F8A-4303-9309-2EDAC445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75F1-307E-275A-819B-113CBA3E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DD5B-930D-406E-98EF-83F9DB1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87B5-1885-D349-12C8-70FE0E5F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E0AF-C181-CB46-F5EA-3345258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D70C-C861-9108-8902-B458470E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8E3-C150-2CDE-45BF-0573E7E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F5E6-A291-89A9-924C-2DE12274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5CFC-FB42-1769-560C-3053730A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B03F-0473-CD2E-EA0A-9C1D681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935F-637A-D908-EDE6-3182D926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E7FC-8E4D-01FD-1B2B-0D44B4ED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98CB-2F6D-0889-66AD-5F32B201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703F-4B4F-CCE6-CF31-4AB23947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8636-4E7C-77E3-B7BB-6608CF6D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AB21-9476-A786-248B-22DCCFAF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3FB3-9A38-A766-9F00-C5AECF9EF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97C5-26EA-C6B6-D604-7846C614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73C1-8A3A-399E-7E1F-740459D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ED1D-9C31-4A76-3933-2194DD17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1E6B-F8A5-FAA0-4957-E29C088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9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AC96-6F22-FEA5-DAD1-645D8058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C000-059A-9E1D-FFEC-62D72553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29A5-B4C7-1BA9-1014-D792EEEA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28D8-F986-9625-B332-3A074227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11CF-8740-AD08-B35D-A79D1BEA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49A62-2028-0F4E-3D32-77F356C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63C6B-A20E-684D-85AF-5FA5C49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B3895-CEEE-F961-B895-8FCD8A4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8B82-69D7-AA1A-438B-733512D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0A5E-3922-CA51-773A-E552DCE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5086-7CDA-8A45-9652-BDAAD4C5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0277A-822B-DE1A-D55A-3C3C544F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96CEB-1A3E-3627-277E-5BA504B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99FC0-EB3E-D42E-207C-717D333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9CE39-4F66-0DCA-A2BE-200BFCB0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90B-42F1-553E-E851-7C7880B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17E-C03B-98A5-2EDB-A45EE6B8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FE33-DDBD-8282-383C-4E621603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552D-42D1-1BE9-5682-9433EA66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8EE1-9BB8-93AC-819E-02C1E266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7000-4F06-C450-9871-B3FBE60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4EEF-9FAE-D8A9-184F-97AC3B4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2AD3E-C35F-8A45-675C-B02E444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5F26-3346-1A2B-AD78-F5279090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6740-0A5C-BA4D-351B-56F7D0D1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48B8-97C0-464C-E81F-DF36FFE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8882-0946-6022-3B0B-609F830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C91E4-BD28-97AB-D023-59135AE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A79-9338-5743-ADD5-4473319B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4190-3225-4EC9-2847-E5A61D5CC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C54-BF95-E4B4-4E87-D0E701FC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1200-E279-AE0A-68D9-1492F24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72702-EB8B-09EF-E12E-A99E66A2C8D9}"/>
              </a:ext>
            </a:extLst>
          </p:cNvPr>
          <p:cNvSpPr/>
          <p:nvPr/>
        </p:nvSpPr>
        <p:spPr>
          <a:xfrm>
            <a:off x="5910268" y="3462407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5681951" y="696946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6960109" y="2801659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3" y="1008395"/>
            <a:ext cx="7136245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/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5336413" y="934569"/>
            <a:ext cx="288705" cy="1557002"/>
            <a:chOff x="7216975" y="4086852"/>
            <a:chExt cx="288705" cy="1557002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7" y="4375557"/>
              <a:ext cx="1" cy="115422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3533918" y="866244"/>
            <a:ext cx="288705" cy="871948"/>
            <a:chOff x="6355062" y="908275"/>
            <a:chExt cx="288705" cy="871948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39629" y="16661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6663" y="1196980"/>
              <a:ext cx="2752" cy="469175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/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0B1674A-55D3-A420-F04D-75F58370CF87}"/>
              </a:ext>
            </a:extLst>
          </p:cNvPr>
          <p:cNvGrpSpPr/>
          <p:nvPr/>
        </p:nvGrpSpPr>
        <p:grpSpPr>
          <a:xfrm>
            <a:off x="6424721" y="1530547"/>
            <a:ext cx="288705" cy="880346"/>
            <a:chOff x="7216975" y="4763508"/>
            <a:chExt cx="288705" cy="880346"/>
          </a:xfrm>
        </p:grpSpPr>
        <p:sp>
          <p:nvSpPr>
            <p:cNvPr id="66" name="Or 71">
              <a:extLst>
                <a:ext uri="{FF2B5EF4-FFF2-40B4-BE49-F238E27FC236}">
                  <a16:creationId xmlns:a16="http://schemas.microsoft.com/office/drawing/2014/main" id="{326DBED7-B38E-AB62-0A9A-6DE3B07C75A5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nector 72">
              <a:extLst>
                <a:ext uri="{FF2B5EF4-FFF2-40B4-BE49-F238E27FC236}">
                  <a16:creationId xmlns:a16="http://schemas.microsoft.com/office/drawing/2014/main" id="{21279C71-B47D-1570-7C50-BB8B3FCE10C7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665C9C-F463-2ADF-FE0D-1FC7EB7449D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/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blipFill>
                <a:blip r:embed="rId7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06265-D020-0886-E1D6-85A1DC4D4C4D}"/>
              </a:ext>
            </a:extLst>
          </p:cNvPr>
          <p:cNvGrpSpPr/>
          <p:nvPr/>
        </p:nvGrpSpPr>
        <p:grpSpPr>
          <a:xfrm>
            <a:off x="6918673" y="866244"/>
            <a:ext cx="288705" cy="879083"/>
            <a:chOff x="6355062" y="908275"/>
            <a:chExt cx="288705" cy="879083"/>
          </a:xfrm>
        </p:grpSpPr>
        <p:sp>
          <p:nvSpPr>
            <p:cNvPr id="63" name="Or 77">
              <a:extLst>
                <a:ext uri="{FF2B5EF4-FFF2-40B4-BE49-F238E27FC236}">
                  <a16:creationId xmlns:a16="http://schemas.microsoft.com/office/drawing/2014/main" id="{97FC2B68-E964-959D-EF54-08FF5AF5B0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nector 78">
              <a:extLst>
                <a:ext uri="{FF2B5EF4-FFF2-40B4-BE49-F238E27FC236}">
                  <a16:creationId xmlns:a16="http://schemas.microsoft.com/office/drawing/2014/main" id="{BC823C8C-FC25-D16C-2D5B-A71777EB3AA4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B0BCC1-D667-B46A-4A07-4C5E3C23B9AA}"/>
                </a:ext>
              </a:extLst>
            </p:cNvPr>
            <p:cNvCxnSpPr>
              <a:cxnSpLocks/>
              <a:stCxn id="64" idx="0"/>
              <a:endCxn id="63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/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EC72E-695F-3601-AA21-B96EA18DC68B}"/>
              </a:ext>
            </a:extLst>
          </p:cNvPr>
          <p:cNvGrpSpPr/>
          <p:nvPr/>
        </p:nvGrpSpPr>
        <p:grpSpPr>
          <a:xfrm>
            <a:off x="8174363" y="866935"/>
            <a:ext cx="288705" cy="1547300"/>
            <a:chOff x="6355062" y="908275"/>
            <a:chExt cx="288705" cy="1547300"/>
          </a:xfrm>
        </p:grpSpPr>
        <p:sp>
          <p:nvSpPr>
            <p:cNvPr id="60" name="Or 77">
              <a:extLst>
                <a:ext uri="{FF2B5EF4-FFF2-40B4-BE49-F238E27FC236}">
                  <a16:creationId xmlns:a16="http://schemas.microsoft.com/office/drawing/2014/main" id="{C0E5D991-1A54-893B-0D97-9C9339DE0B2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nector 78">
              <a:extLst>
                <a:ext uri="{FF2B5EF4-FFF2-40B4-BE49-F238E27FC236}">
                  <a16:creationId xmlns:a16="http://schemas.microsoft.com/office/drawing/2014/main" id="{186452ED-F1D1-44DD-25A5-8D27DB3FFE59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F3A41C-33E1-88D6-8DA4-CE6BE9323524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/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/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/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2FB0E3DC-C7FC-D272-D198-0796309B81B0}"/>
              </a:ext>
            </a:extLst>
          </p:cNvPr>
          <p:cNvSpPr/>
          <p:nvPr/>
        </p:nvSpPr>
        <p:spPr>
          <a:xfrm>
            <a:off x="8174363" y="4729224"/>
            <a:ext cx="1364346" cy="8313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/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/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/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DA7BA13-7098-582F-96FA-58F6BC97EB6B}"/>
              </a:ext>
            </a:extLst>
          </p:cNvPr>
          <p:cNvGrpSpPr/>
          <p:nvPr/>
        </p:nvGrpSpPr>
        <p:grpSpPr>
          <a:xfrm>
            <a:off x="2766083" y="3755768"/>
            <a:ext cx="7128319" cy="1342838"/>
            <a:chOff x="3753948" y="1031665"/>
            <a:chExt cx="3082898" cy="134283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6452B-86CD-46E6-EE5C-B18427DC1F95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F1B7DF-782B-08E4-EBD2-57458FEB640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5FAB81-EE71-7451-D42A-116014024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/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EB0E38D-6B27-FFDC-A96C-015778179525}"/>
              </a:ext>
            </a:extLst>
          </p:cNvPr>
          <p:cNvGrpSpPr/>
          <p:nvPr/>
        </p:nvGrpSpPr>
        <p:grpSpPr>
          <a:xfrm rot="10800000">
            <a:off x="5537600" y="3680208"/>
            <a:ext cx="288705" cy="1566146"/>
            <a:chOff x="7216975" y="4077708"/>
            <a:chExt cx="288705" cy="1566146"/>
          </a:xfrm>
        </p:grpSpPr>
        <p:sp>
          <p:nvSpPr>
            <p:cNvPr id="54" name="Or 71">
              <a:extLst>
                <a:ext uri="{FF2B5EF4-FFF2-40B4-BE49-F238E27FC236}">
                  <a16:creationId xmlns:a16="http://schemas.microsoft.com/office/drawing/2014/main" id="{08BCC597-2E93-0124-08AF-D6DF931C1174}"/>
                </a:ext>
              </a:extLst>
            </p:cNvPr>
            <p:cNvSpPr/>
            <p:nvPr/>
          </p:nvSpPr>
          <p:spPr>
            <a:xfrm>
              <a:off x="7216975" y="40777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onnector 72">
              <a:extLst>
                <a:ext uri="{FF2B5EF4-FFF2-40B4-BE49-F238E27FC236}">
                  <a16:creationId xmlns:a16="http://schemas.microsoft.com/office/drawing/2014/main" id="{E98529FC-ACD2-15A7-2C9C-E6F9026801A9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6DA80E-92FC-1378-BA2A-40E9E0C8C473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 flipV="1">
              <a:off x="7361327" y="4366413"/>
              <a:ext cx="1" cy="11633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F645-D5AF-F5C1-3457-EADCE16A4B33}"/>
              </a:ext>
            </a:extLst>
          </p:cNvPr>
          <p:cNvGrpSpPr/>
          <p:nvPr/>
        </p:nvGrpSpPr>
        <p:grpSpPr>
          <a:xfrm>
            <a:off x="3536985" y="3611883"/>
            <a:ext cx="288705" cy="863843"/>
            <a:chOff x="6355062" y="908275"/>
            <a:chExt cx="288705" cy="863843"/>
          </a:xfrm>
        </p:grpSpPr>
        <p:sp>
          <p:nvSpPr>
            <p:cNvPr id="51" name="Or 77">
              <a:extLst>
                <a:ext uri="{FF2B5EF4-FFF2-40B4-BE49-F238E27FC236}">
                  <a16:creationId xmlns:a16="http://schemas.microsoft.com/office/drawing/2014/main" id="{1B333874-56F9-88A8-2628-56DFDF4B9C4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onnector 78">
              <a:extLst>
                <a:ext uri="{FF2B5EF4-FFF2-40B4-BE49-F238E27FC236}">
                  <a16:creationId xmlns:a16="http://schemas.microsoft.com/office/drawing/2014/main" id="{DE4F6069-B365-3815-0A87-09E46F71D0C4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4798-EF76-4478-4174-4DC3F1BF53C7}"/>
                </a:ext>
              </a:extLst>
            </p:cNvPr>
            <p:cNvCxnSpPr>
              <a:cxnSpLocks/>
              <a:stCxn id="52" idx="0"/>
              <a:endCxn id="51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/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A8FB072-F307-26D8-63AB-190DB0144E6A}"/>
              </a:ext>
            </a:extLst>
          </p:cNvPr>
          <p:cNvGrpSpPr/>
          <p:nvPr/>
        </p:nvGrpSpPr>
        <p:grpSpPr>
          <a:xfrm>
            <a:off x="6084888" y="4268566"/>
            <a:ext cx="288705" cy="880346"/>
            <a:chOff x="7216975" y="4763508"/>
            <a:chExt cx="288705" cy="880346"/>
          </a:xfrm>
        </p:grpSpPr>
        <p:sp>
          <p:nvSpPr>
            <p:cNvPr id="48" name="Or 71">
              <a:extLst>
                <a:ext uri="{FF2B5EF4-FFF2-40B4-BE49-F238E27FC236}">
                  <a16:creationId xmlns:a16="http://schemas.microsoft.com/office/drawing/2014/main" id="{7E725C8E-7311-3BD4-273A-89096721E008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nector 72">
              <a:extLst>
                <a:ext uri="{FF2B5EF4-FFF2-40B4-BE49-F238E27FC236}">
                  <a16:creationId xmlns:a16="http://schemas.microsoft.com/office/drawing/2014/main" id="{853EF8DE-E0D3-2BE9-9839-28AF9C450760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CB1173-D4D9-E95B-9406-B306106DCC76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/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blipFill>
                <a:blip r:embed="rId17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1DE0080-F950-3A12-CAF6-3EA0F06A96C1}"/>
              </a:ext>
            </a:extLst>
          </p:cNvPr>
          <p:cNvGrpSpPr/>
          <p:nvPr/>
        </p:nvGrpSpPr>
        <p:grpSpPr>
          <a:xfrm>
            <a:off x="6578840" y="3611883"/>
            <a:ext cx="288705" cy="863843"/>
            <a:chOff x="6355062" y="908275"/>
            <a:chExt cx="288705" cy="863843"/>
          </a:xfrm>
        </p:grpSpPr>
        <p:sp>
          <p:nvSpPr>
            <p:cNvPr id="45" name="Or 77">
              <a:extLst>
                <a:ext uri="{FF2B5EF4-FFF2-40B4-BE49-F238E27FC236}">
                  <a16:creationId xmlns:a16="http://schemas.microsoft.com/office/drawing/2014/main" id="{C1AD3A1A-5290-EABA-6DEB-F748CC8C4C59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nector 78">
              <a:extLst>
                <a:ext uri="{FF2B5EF4-FFF2-40B4-BE49-F238E27FC236}">
                  <a16:creationId xmlns:a16="http://schemas.microsoft.com/office/drawing/2014/main" id="{E65D7741-5877-6B81-704C-813653099E37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3C1671-3A2A-5731-238B-1B0C055ABCC5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/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E273181-CB9C-AE16-DE9C-F04AB1868776}"/>
              </a:ext>
            </a:extLst>
          </p:cNvPr>
          <p:cNvGrpSpPr/>
          <p:nvPr/>
        </p:nvGrpSpPr>
        <p:grpSpPr>
          <a:xfrm>
            <a:off x="7888535" y="3608713"/>
            <a:ext cx="288705" cy="1539680"/>
            <a:chOff x="6355062" y="908275"/>
            <a:chExt cx="288705" cy="1539680"/>
          </a:xfrm>
        </p:grpSpPr>
        <p:sp>
          <p:nvSpPr>
            <p:cNvPr id="42" name="Or 77">
              <a:extLst>
                <a:ext uri="{FF2B5EF4-FFF2-40B4-BE49-F238E27FC236}">
                  <a16:creationId xmlns:a16="http://schemas.microsoft.com/office/drawing/2014/main" id="{EDCAA7C0-7B15-C568-32B2-2D072334D03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onnector 78">
              <a:extLst>
                <a:ext uri="{FF2B5EF4-FFF2-40B4-BE49-F238E27FC236}">
                  <a16:creationId xmlns:a16="http://schemas.microsoft.com/office/drawing/2014/main" id="{97969D37-C63C-A254-784D-5F5147A8B4F6}"/>
                </a:ext>
              </a:extLst>
            </p:cNvPr>
            <p:cNvSpPr/>
            <p:nvPr/>
          </p:nvSpPr>
          <p:spPr>
            <a:xfrm>
              <a:off x="6442380" y="233388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9E164-08F1-6E5E-A423-24382E585987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6499414" y="1196980"/>
              <a:ext cx="1" cy="113690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47">
            <a:extLst>
              <a:ext uri="{FF2B5EF4-FFF2-40B4-BE49-F238E27FC236}">
                <a16:creationId xmlns:a16="http://schemas.microsoft.com/office/drawing/2014/main" id="{CA08DADC-CAA7-4BD7-E1D1-4CB527312D0A}"/>
              </a:ext>
            </a:extLst>
          </p:cNvPr>
          <p:cNvSpPr/>
          <p:nvPr/>
        </p:nvSpPr>
        <p:spPr>
          <a:xfrm rot="5400000">
            <a:off x="8600219" y="5656865"/>
            <a:ext cx="506055" cy="5023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/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/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/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blipFill>
                <a:blip r:embed="rId21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182754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3618728" y="1618818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2976439" y="866198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E332682-1D83-7974-B03E-0F70D66994FC}"/>
              </a:ext>
            </a:extLst>
          </p:cNvPr>
          <p:cNvGrpSpPr/>
          <p:nvPr/>
        </p:nvGrpSpPr>
        <p:grpSpPr>
          <a:xfrm>
            <a:off x="4210272" y="860083"/>
            <a:ext cx="288705" cy="879083"/>
            <a:chOff x="6355062" y="908275"/>
            <a:chExt cx="288705" cy="879083"/>
          </a:xfrm>
        </p:grpSpPr>
        <p:sp>
          <p:nvSpPr>
            <p:cNvPr id="80" name="Or 77">
              <a:extLst>
                <a:ext uri="{FF2B5EF4-FFF2-40B4-BE49-F238E27FC236}">
                  <a16:creationId xmlns:a16="http://schemas.microsoft.com/office/drawing/2014/main" id="{B9733A81-66C4-82F0-E91A-BD7A137496C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nector 78">
              <a:extLst>
                <a:ext uri="{FF2B5EF4-FFF2-40B4-BE49-F238E27FC236}">
                  <a16:creationId xmlns:a16="http://schemas.microsoft.com/office/drawing/2014/main" id="{481D7EA9-B44C-07D1-57DC-2E6980359139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49B4BF6-CA0E-1B65-7B66-FD2B507C18EA}"/>
                </a:ext>
              </a:extLst>
            </p:cNvPr>
            <p:cNvCxnSpPr>
              <a:cxnSpLocks/>
              <a:stCxn id="81" idx="0"/>
              <a:endCxn id="80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>
            <a:off x="5403550" y="860083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/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/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/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F8C7D70-FC0A-6113-653C-898E2C1E831C}"/>
              </a:ext>
            </a:extLst>
          </p:cNvPr>
          <p:cNvGrpSpPr/>
          <p:nvPr/>
        </p:nvGrpSpPr>
        <p:grpSpPr>
          <a:xfrm>
            <a:off x="2766784" y="3581528"/>
            <a:ext cx="3182754" cy="1342838"/>
            <a:chOff x="3753948" y="1031665"/>
            <a:chExt cx="3082898" cy="134283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CBA0A77-FA48-9546-220B-E44A6653F1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421754-04B8-040B-42AF-6125F2B00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140071-6A01-5633-968D-D46D8922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8EF39-A7AC-2AB2-AB75-18873B8A86D4}"/>
              </a:ext>
            </a:extLst>
          </p:cNvPr>
          <p:cNvGrpSpPr/>
          <p:nvPr/>
        </p:nvGrpSpPr>
        <p:grpSpPr>
          <a:xfrm rot="10800000">
            <a:off x="4806911" y="4191951"/>
            <a:ext cx="288705" cy="877171"/>
            <a:chOff x="7216975" y="4086852"/>
            <a:chExt cx="288705" cy="877171"/>
          </a:xfrm>
        </p:grpSpPr>
        <p:sp>
          <p:nvSpPr>
            <p:cNvPr id="113" name="Or 71">
              <a:extLst>
                <a:ext uri="{FF2B5EF4-FFF2-40B4-BE49-F238E27FC236}">
                  <a16:creationId xmlns:a16="http://schemas.microsoft.com/office/drawing/2014/main" id="{D654012C-6E3B-70DA-E5EB-BF4B4D240435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onnector 72">
              <a:extLst>
                <a:ext uri="{FF2B5EF4-FFF2-40B4-BE49-F238E27FC236}">
                  <a16:creationId xmlns:a16="http://schemas.microsoft.com/office/drawing/2014/main" id="{8FE012AF-808B-754D-79F3-AB56F92FB24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56D383-B6CF-7929-717D-98506564CB1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D4F230-2DF2-6248-2ED3-C8543D0232FA}"/>
              </a:ext>
            </a:extLst>
          </p:cNvPr>
          <p:cNvGrpSpPr/>
          <p:nvPr/>
        </p:nvGrpSpPr>
        <p:grpSpPr>
          <a:xfrm>
            <a:off x="2976439" y="3439331"/>
            <a:ext cx="288705" cy="1541185"/>
            <a:chOff x="6355062" y="908275"/>
            <a:chExt cx="288705" cy="1541185"/>
          </a:xfrm>
        </p:grpSpPr>
        <p:sp>
          <p:nvSpPr>
            <p:cNvPr id="110" name="Or 77">
              <a:extLst>
                <a:ext uri="{FF2B5EF4-FFF2-40B4-BE49-F238E27FC236}">
                  <a16:creationId xmlns:a16="http://schemas.microsoft.com/office/drawing/2014/main" id="{95A27480-32A2-9555-5336-71E5109F97E5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onnector 78">
              <a:extLst>
                <a:ext uri="{FF2B5EF4-FFF2-40B4-BE49-F238E27FC236}">
                  <a16:creationId xmlns:a16="http://schemas.microsoft.com/office/drawing/2014/main" id="{6AA28FB8-98C6-1964-BBD7-DF87C9772C19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563F70-4A96-EBC9-B2B3-04D77B6C6E3B}"/>
                </a:ext>
              </a:extLst>
            </p:cNvPr>
            <p:cNvCxnSpPr>
              <a:cxnSpLocks/>
              <a:stCxn id="111" idx="0"/>
              <a:endCxn id="11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/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0351F9F-E577-6569-E4D5-9ACE4012F8E0}"/>
              </a:ext>
            </a:extLst>
          </p:cNvPr>
          <p:cNvGrpSpPr/>
          <p:nvPr/>
        </p:nvGrpSpPr>
        <p:grpSpPr>
          <a:xfrm>
            <a:off x="4210272" y="3433216"/>
            <a:ext cx="288705" cy="879083"/>
            <a:chOff x="6355062" y="908275"/>
            <a:chExt cx="288705" cy="879083"/>
          </a:xfrm>
        </p:grpSpPr>
        <p:sp>
          <p:nvSpPr>
            <p:cNvPr id="107" name="Or 77">
              <a:extLst>
                <a:ext uri="{FF2B5EF4-FFF2-40B4-BE49-F238E27FC236}">
                  <a16:creationId xmlns:a16="http://schemas.microsoft.com/office/drawing/2014/main" id="{C1087069-2CF4-29C9-547B-1188229043C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nector 78">
              <a:extLst>
                <a:ext uri="{FF2B5EF4-FFF2-40B4-BE49-F238E27FC236}">
                  <a16:creationId xmlns:a16="http://schemas.microsoft.com/office/drawing/2014/main" id="{A951DB43-9441-6801-8B6E-EAE87773458D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B78E89-A785-E633-128C-1C45F782D74D}"/>
                </a:ext>
              </a:extLst>
            </p:cNvPr>
            <p:cNvCxnSpPr>
              <a:cxnSpLocks/>
              <a:stCxn id="108" idx="0"/>
              <a:endCxn id="107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/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B087C-F431-8216-0564-495732E8C07D}"/>
              </a:ext>
            </a:extLst>
          </p:cNvPr>
          <p:cNvGrpSpPr/>
          <p:nvPr/>
        </p:nvGrpSpPr>
        <p:grpSpPr>
          <a:xfrm>
            <a:off x="5403550" y="3433216"/>
            <a:ext cx="288705" cy="1547300"/>
            <a:chOff x="6355062" y="908275"/>
            <a:chExt cx="288705" cy="1547300"/>
          </a:xfrm>
        </p:grpSpPr>
        <p:sp>
          <p:nvSpPr>
            <p:cNvPr id="104" name="Or 77">
              <a:extLst>
                <a:ext uri="{FF2B5EF4-FFF2-40B4-BE49-F238E27FC236}">
                  <a16:creationId xmlns:a16="http://schemas.microsoft.com/office/drawing/2014/main" id="{4A92A47E-FD29-30EA-0782-4C23F08DC0C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onnector 78">
              <a:extLst>
                <a:ext uri="{FF2B5EF4-FFF2-40B4-BE49-F238E27FC236}">
                  <a16:creationId xmlns:a16="http://schemas.microsoft.com/office/drawing/2014/main" id="{FB3EBBA4-EC11-16F8-8556-44809BD5956F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6112B2-E7C4-4C37-B255-C0AC08322381}"/>
                </a:ext>
              </a:extLst>
            </p:cNvPr>
            <p:cNvCxnSpPr>
              <a:cxnSpLocks/>
              <a:stCxn id="105" idx="0"/>
              <a:endCxn id="104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5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986318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4102679" y="1618822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 rot="10800000">
            <a:off x="2940799" y="954807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 rot="10800000">
            <a:off x="4638614" y="959240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E61E42-4A71-5A1C-A41F-D6820A5DD8A1}"/>
              </a:ext>
            </a:extLst>
          </p:cNvPr>
          <p:cNvGrpSpPr/>
          <p:nvPr/>
        </p:nvGrpSpPr>
        <p:grpSpPr>
          <a:xfrm>
            <a:off x="5111600" y="867488"/>
            <a:ext cx="288705" cy="1541185"/>
            <a:chOff x="6355062" y="908275"/>
            <a:chExt cx="288705" cy="1541185"/>
          </a:xfrm>
        </p:grpSpPr>
        <p:sp>
          <p:nvSpPr>
            <p:cNvPr id="3" name="Or 77">
              <a:extLst>
                <a:ext uri="{FF2B5EF4-FFF2-40B4-BE49-F238E27FC236}">
                  <a16:creationId xmlns:a16="http://schemas.microsoft.com/office/drawing/2014/main" id="{C1F2BEEE-8BF0-2671-00E8-C693972D563F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nector 78">
              <a:extLst>
                <a:ext uri="{FF2B5EF4-FFF2-40B4-BE49-F238E27FC236}">
                  <a16:creationId xmlns:a16="http://schemas.microsoft.com/office/drawing/2014/main" id="{A38FED63-C04E-DDDC-A569-1442CB16AD5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EC3B3-A2AE-341F-F981-6DDFE91A938D}"/>
                </a:ext>
              </a:extLst>
            </p:cNvPr>
            <p:cNvCxnSpPr>
              <a:cxnSpLocks/>
              <a:stCxn id="4" idx="0"/>
              <a:endCxn id="3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A5E84-92CD-49AF-3714-3CB5A0C2324B}"/>
              </a:ext>
            </a:extLst>
          </p:cNvPr>
          <p:cNvGrpSpPr/>
          <p:nvPr/>
        </p:nvGrpSpPr>
        <p:grpSpPr>
          <a:xfrm>
            <a:off x="6244283" y="867488"/>
            <a:ext cx="288705" cy="1541185"/>
            <a:chOff x="6355062" y="908275"/>
            <a:chExt cx="288705" cy="1541185"/>
          </a:xfrm>
        </p:grpSpPr>
        <p:sp>
          <p:nvSpPr>
            <p:cNvPr id="15" name="Or 77">
              <a:extLst>
                <a:ext uri="{FF2B5EF4-FFF2-40B4-BE49-F238E27FC236}">
                  <a16:creationId xmlns:a16="http://schemas.microsoft.com/office/drawing/2014/main" id="{79C06724-3463-2A6C-F650-1659B35BDD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nector 78">
              <a:extLst>
                <a:ext uri="{FF2B5EF4-FFF2-40B4-BE49-F238E27FC236}">
                  <a16:creationId xmlns:a16="http://schemas.microsoft.com/office/drawing/2014/main" id="{3E3114B3-A806-F284-F7BC-7C08461EC2C1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5F8106-1A56-A85C-B9F0-F467E3ECA52C}"/>
                </a:ext>
              </a:extLst>
            </p:cNvPr>
            <p:cNvCxnSpPr>
              <a:cxnSpLocks/>
              <a:stCxn id="16" idx="0"/>
              <a:endCxn id="15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/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/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/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DD11C2D-6D3D-BDD9-2977-E08CF5E87F32}"/>
              </a:ext>
            </a:extLst>
          </p:cNvPr>
          <p:cNvGrpSpPr/>
          <p:nvPr/>
        </p:nvGrpSpPr>
        <p:grpSpPr>
          <a:xfrm>
            <a:off x="2766784" y="3302447"/>
            <a:ext cx="3986318" cy="1342838"/>
            <a:chOff x="3753948" y="1031665"/>
            <a:chExt cx="3082898" cy="134283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13C2CB-EC28-F495-560B-5AE2BB4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C12826-3652-B657-D4CB-7459F0AE355D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30D00-99B3-70D4-7C39-8467821AB11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07F875-C095-70E9-3E75-D872BCE7389E}"/>
              </a:ext>
            </a:extLst>
          </p:cNvPr>
          <p:cNvGrpSpPr/>
          <p:nvPr/>
        </p:nvGrpSpPr>
        <p:grpSpPr>
          <a:xfrm rot="10800000">
            <a:off x="4580143" y="3912873"/>
            <a:ext cx="288705" cy="877171"/>
            <a:chOff x="7216975" y="4086852"/>
            <a:chExt cx="288705" cy="877171"/>
          </a:xfrm>
        </p:grpSpPr>
        <p:sp>
          <p:nvSpPr>
            <p:cNvPr id="26" name="Or 71">
              <a:extLst>
                <a:ext uri="{FF2B5EF4-FFF2-40B4-BE49-F238E27FC236}">
                  <a16:creationId xmlns:a16="http://schemas.microsoft.com/office/drawing/2014/main" id="{545BF7D6-0F31-D8F3-B144-0A79E7E55C42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72">
              <a:extLst>
                <a:ext uri="{FF2B5EF4-FFF2-40B4-BE49-F238E27FC236}">
                  <a16:creationId xmlns:a16="http://schemas.microsoft.com/office/drawing/2014/main" id="{1A8965F8-9734-F7FB-21FC-73ADD90225C9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66EEBB-27DA-AC01-23CF-92F9E5589009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F2F8D2-AB87-AF99-ADC0-D028F1A30BFE}"/>
              </a:ext>
            </a:extLst>
          </p:cNvPr>
          <p:cNvGrpSpPr/>
          <p:nvPr/>
        </p:nvGrpSpPr>
        <p:grpSpPr>
          <a:xfrm rot="10800000">
            <a:off x="3063509" y="3248859"/>
            <a:ext cx="288705" cy="1541185"/>
            <a:chOff x="6355062" y="908275"/>
            <a:chExt cx="288705" cy="1541185"/>
          </a:xfrm>
        </p:grpSpPr>
        <p:sp>
          <p:nvSpPr>
            <p:cNvPr id="30" name="Or 77">
              <a:extLst>
                <a:ext uri="{FF2B5EF4-FFF2-40B4-BE49-F238E27FC236}">
                  <a16:creationId xmlns:a16="http://schemas.microsoft.com/office/drawing/2014/main" id="{59CC53DD-6855-B78F-32A0-58C4A1B9AFB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nector 78">
              <a:extLst>
                <a:ext uri="{FF2B5EF4-FFF2-40B4-BE49-F238E27FC236}">
                  <a16:creationId xmlns:a16="http://schemas.microsoft.com/office/drawing/2014/main" id="{47731AA0-5497-09EB-D989-DA9A4314FDB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CFBBDB-E66A-3DA9-3ED1-F3C548BD4831}"/>
                </a:ext>
              </a:extLst>
            </p:cNvPr>
            <p:cNvCxnSpPr>
              <a:cxnSpLocks/>
              <a:stCxn id="31" idx="0"/>
              <a:endCxn id="3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/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/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AD85F0-F91C-015E-FE5F-21C1BB34147B}"/>
              </a:ext>
            </a:extLst>
          </p:cNvPr>
          <p:cNvGrpSpPr/>
          <p:nvPr/>
        </p:nvGrpSpPr>
        <p:grpSpPr>
          <a:xfrm>
            <a:off x="6056861" y="3161540"/>
            <a:ext cx="288705" cy="1541185"/>
            <a:chOff x="6355062" y="908275"/>
            <a:chExt cx="288705" cy="1541185"/>
          </a:xfrm>
        </p:grpSpPr>
        <p:sp>
          <p:nvSpPr>
            <p:cNvPr id="120" name="Or 77">
              <a:extLst>
                <a:ext uri="{FF2B5EF4-FFF2-40B4-BE49-F238E27FC236}">
                  <a16:creationId xmlns:a16="http://schemas.microsoft.com/office/drawing/2014/main" id="{0F86A030-B297-CE64-E644-F57DAD9235B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onnector 78">
              <a:extLst>
                <a:ext uri="{FF2B5EF4-FFF2-40B4-BE49-F238E27FC236}">
                  <a16:creationId xmlns:a16="http://schemas.microsoft.com/office/drawing/2014/main" id="{F1291E0B-FF23-DD34-E719-38672F72C2BF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EB327A-4905-8774-0315-FAE73313C825}"/>
                </a:ext>
              </a:extLst>
            </p:cNvPr>
            <p:cNvCxnSpPr>
              <a:cxnSpLocks/>
              <a:stCxn id="146" idx="0"/>
              <a:endCxn id="12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8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08702B-D169-8A2F-E7DC-10FD0877B427}"/>
              </a:ext>
            </a:extLst>
          </p:cNvPr>
          <p:cNvGrpSpPr/>
          <p:nvPr/>
        </p:nvGrpSpPr>
        <p:grpSpPr>
          <a:xfrm>
            <a:off x="2350453" y="-2234789"/>
            <a:ext cx="4494559" cy="8876689"/>
            <a:chOff x="2350453" y="-2234789"/>
            <a:chExt cx="4494559" cy="8876689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50B1011-D073-04B5-FAAC-C6F4735277D9}"/>
                </a:ext>
              </a:extLst>
            </p:cNvPr>
            <p:cNvGrpSpPr/>
            <p:nvPr/>
          </p:nvGrpSpPr>
          <p:grpSpPr>
            <a:xfrm>
              <a:off x="2352173" y="2483272"/>
              <a:ext cx="4463431" cy="1939607"/>
              <a:chOff x="2460520" y="2582599"/>
              <a:chExt cx="4463431" cy="193960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29DA255-0178-E951-E5B4-CF1774017D13}"/>
                  </a:ext>
                </a:extLst>
              </p:cNvPr>
              <p:cNvSpPr/>
              <p:nvPr/>
            </p:nvSpPr>
            <p:spPr>
              <a:xfrm>
                <a:off x="3011214" y="2685386"/>
                <a:ext cx="2642705" cy="18368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7F7E14F-C0F6-02EB-0666-23121545FCCC}"/>
                  </a:ext>
                </a:extLst>
              </p:cNvPr>
              <p:cNvSpPr/>
              <p:nvPr/>
            </p:nvSpPr>
            <p:spPr>
              <a:xfrm>
                <a:off x="4680126" y="2582599"/>
                <a:ext cx="1649759" cy="1855901"/>
              </a:xfrm>
              <a:prstGeom prst="rect">
                <a:avLst/>
              </a:prstGeom>
              <a:solidFill>
                <a:srgbClr val="E8D8F4">
                  <a:alpha val="49804"/>
                </a:srgbClr>
              </a:solidFill>
              <a:ln w="28575">
                <a:solidFill>
                  <a:srgbClr val="BA8B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C89F558-0B5C-3B3A-55C9-9A59C9F19984}"/>
                  </a:ext>
                </a:extLst>
              </p:cNvPr>
              <p:cNvGrpSpPr/>
              <p:nvPr/>
            </p:nvGrpSpPr>
            <p:grpSpPr>
              <a:xfrm>
                <a:off x="2460520" y="2663164"/>
                <a:ext cx="4463431" cy="1773762"/>
                <a:chOff x="2460520" y="2663164"/>
                <a:chExt cx="4463431" cy="177376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201049B-E951-3CE4-FCF8-AE640D2DB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380" y="4036798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201049B-E951-3CE4-FCF8-AE640D2DB0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380" y="4036798"/>
                      <a:ext cx="46544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0C69994-7976-1207-C63B-635B20CDC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380" y="3358486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0C69994-7976-1207-C63B-635B20CDCC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380" y="3358486"/>
                      <a:ext cx="46544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97E6E94-FF50-D879-88BE-EFFDF24EC0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0520" y="2693960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97E6E94-FF50-D879-88BE-EFFDF24EC0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520" y="2693960"/>
                      <a:ext cx="46544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A3F4F8A-2AA5-0376-C0BB-5D3F300C6552}"/>
                    </a:ext>
                  </a:extLst>
                </p:cNvPr>
                <p:cNvGrpSpPr/>
                <p:nvPr/>
              </p:nvGrpSpPr>
              <p:grpSpPr>
                <a:xfrm>
                  <a:off x="2937633" y="2878626"/>
                  <a:ext cx="3986318" cy="1342838"/>
                  <a:chOff x="3753948" y="1031665"/>
                  <a:chExt cx="3082898" cy="1342838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C6B4F43B-8942-4224-2256-E65186FF1D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95E1E21B-1965-94D5-041F-571C878A7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9D82A5D4-9532-E3F6-7BB2-28CA363649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F0CF73F-993E-F16D-6226-BF4EB56AF2E6}"/>
                    </a:ext>
                  </a:extLst>
                </p:cNvPr>
                <p:cNvGrpSpPr/>
                <p:nvPr/>
              </p:nvGrpSpPr>
              <p:grpSpPr>
                <a:xfrm rot="10800000">
                  <a:off x="4273528" y="3489053"/>
                  <a:ext cx="288705" cy="877171"/>
                  <a:chOff x="7216975" y="4086852"/>
                  <a:chExt cx="288705" cy="877171"/>
                </a:xfrm>
              </p:grpSpPr>
              <p:sp>
                <p:nvSpPr>
                  <p:cNvPr id="72" name="Or 71">
                    <a:extLst>
                      <a:ext uri="{FF2B5EF4-FFF2-40B4-BE49-F238E27FC236}">
                        <a16:creationId xmlns:a16="http://schemas.microsoft.com/office/drawing/2014/main" id="{13C2569C-7831-E7C0-BA65-1A64C407DA9C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Connector 72">
                    <a:extLst>
                      <a:ext uri="{FF2B5EF4-FFF2-40B4-BE49-F238E27FC236}">
                        <a16:creationId xmlns:a16="http://schemas.microsoft.com/office/drawing/2014/main" id="{F54E520E-4511-A56B-4448-DCBEC8A88A5F}"/>
                      </a:ext>
                    </a:extLst>
                  </p:cNvPr>
                  <p:cNvSpPr/>
                  <p:nvPr/>
                </p:nvSpPr>
                <p:spPr>
                  <a:xfrm>
                    <a:off x="7304294" y="48499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D2EEB832-E871-C9BF-B94F-6BD9357D0215}"/>
                      </a:ext>
                    </a:extLst>
                  </p:cNvPr>
                  <p:cNvCxnSpPr>
                    <a:cxnSpLocks/>
                    <a:stCxn id="72" idx="4"/>
                    <a:endCxn id="73" idx="0"/>
                  </p:cNvCxnSpPr>
                  <p:nvPr/>
                </p:nvCxnSpPr>
                <p:spPr>
                  <a:xfrm flipV="1">
                    <a:off x="7361328" y="4375557"/>
                    <a:ext cx="0" cy="47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C5E04F2-86A7-6A7E-5C18-F0442B05B040}"/>
                    </a:ext>
                  </a:extLst>
                </p:cNvPr>
                <p:cNvGrpSpPr/>
                <p:nvPr/>
              </p:nvGrpSpPr>
              <p:grpSpPr>
                <a:xfrm rot="10800000">
                  <a:off x="3111648" y="2825038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69" name="Or 77">
                    <a:extLst>
                      <a:ext uri="{FF2B5EF4-FFF2-40B4-BE49-F238E27FC236}">
                        <a16:creationId xmlns:a16="http://schemas.microsoft.com/office/drawing/2014/main" id="{02F77B43-05D1-6B8C-164C-6C85213B8B27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Connector 78">
                    <a:extLst>
                      <a:ext uri="{FF2B5EF4-FFF2-40B4-BE49-F238E27FC236}">
                        <a16:creationId xmlns:a16="http://schemas.microsoft.com/office/drawing/2014/main" id="{05AE8578-3C46-F40B-6AFF-8DE96E5E31E4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A86087D-84A0-C67C-3519-B7D289450B2B}"/>
                      </a:ext>
                    </a:extLst>
                  </p:cNvPr>
                  <p:cNvCxnSpPr>
                    <a:cxnSpLocks/>
                    <a:stCxn id="70" idx="0"/>
                    <a:endCxn id="69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405920E9-C6CD-B70C-A03B-BE21D3517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6612" y="4006002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405920E9-C6CD-B70C-A03B-BE21D35174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6612" y="4006002"/>
                      <a:ext cx="454483" cy="43092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82" r="-1153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47A8DF04-718F-0FF1-71D4-47FDC048E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5437" y="2663164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47A8DF04-718F-0FF1-71D4-47FDC048EF8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5437" y="2663164"/>
                      <a:ext cx="454483" cy="43092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2117174-D57C-0D03-BC99-97DC6658B2BC}"/>
                    </a:ext>
                  </a:extLst>
                </p:cNvPr>
                <p:cNvGrpSpPr/>
                <p:nvPr/>
              </p:nvGrpSpPr>
              <p:grpSpPr>
                <a:xfrm rot="10800000">
                  <a:off x="4809463" y="2829471"/>
                  <a:ext cx="288705" cy="1547300"/>
                  <a:chOff x="6355062" y="908275"/>
                  <a:chExt cx="288705" cy="1547300"/>
                </a:xfrm>
              </p:grpSpPr>
              <p:sp>
                <p:nvSpPr>
                  <p:cNvPr id="85" name="Or 77">
                    <a:extLst>
                      <a:ext uri="{FF2B5EF4-FFF2-40B4-BE49-F238E27FC236}">
                        <a16:creationId xmlns:a16="http://schemas.microsoft.com/office/drawing/2014/main" id="{C261492F-9548-4C3B-DE58-0553FFD88772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Connector 78">
                    <a:extLst>
                      <a:ext uri="{FF2B5EF4-FFF2-40B4-BE49-F238E27FC236}">
                        <a16:creationId xmlns:a16="http://schemas.microsoft.com/office/drawing/2014/main" id="{613B3D30-6386-4C2A-A8AF-384B1998E837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8772179-27D2-9B5A-DFCE-13218C29AF38}"/>
                      </a:ext>
                    </a:extLst>
                  </p:cNvPr>
                  <p:cNvCxnSpPr>
                    <a:cxnSpLocks/>
                    <a:stCxn id="86" idx="0"/>
                    <a:endCxn id="85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43E61E42-4A71-5A1C-A41F-D6820A5DD8A1}"/>
                    </a:ext>
                  </a:extLst>
                </p:cNvPr>
                <p:cNvGrpSpPr/>
                <p:nvPr/>
              </p:nvGrpSpPr>
              <p:grpSpPr>
                <a:xfrm>
                  <a:off x="5282449" y="2737719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3" name="Or 77">
                    <a:extLst>
                      <a:ext uri="{FF2B5EF4-FFF2-40B4-BE49-F238E27FC236}">
                        <a16:creationId xmlns:a16="http://schemas.microsoft.com/office/drawing/2014/main" id="{C1F2BEEE-8BF0-2671-00E8-C693972D563F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Connector 78">
                    <a:extLst>
                      <a:ext uri="{FF2B5EF4-FFF2-40B4-BE49-F238E27FC236}">
                        <a16:creationId xmlns:a16="http://schemas.microsoft.com/office/drawing/2014/main" id="{A38FED63-C04E-DDDC-A569-1442CB16AD5B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C23EC3B3-A2AE-341F-F981-6DDFE91A938D}"/>
                      </a:ext>
                    </a:extLst>
                  </p:cNvPr>
                  <p:cNvCxnSpPr>
                    <a:cxnSpLocks/>
                    <a:stCxn id="4" idx="0"/>
                    <a:endCxn id="3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2CA5E84-92CD-49AF-3714-3CB5A0C2324B}"/>
                    </a:ext>
                  </a:extLst>
                </p:cNvPr>
                <p:cNvGrpSpPr/>
                <p:nvPr/>
              </p:nvGrpSpPr>
              <p:grpSpPr>
                <a:xfrm>
                  <a:off x="6415132" y="2737719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15" name="Or 77">
                    <a:extLst>
                      <a:ext uri="{FF2B5EF4-FFF2-40B4-BE49-F238E27FC236}">
                        <a16:creationId xmlns:a16="http://schemas.microsoft.com/office/drawing/2014/main" id="{79C06724-3463-2A6C-F650-1659B35BDD44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Connector 78">
                    <a:extLst>
                      <a:ext uri="{FF2B5EF4-FFF2-40B4-BE49-F238E27FC236}">
                        <a16:creationId xmlns:a16="http://schemas.microsoft.com/office/drawing/2014/main" id="{3E3114B3-A806-F284-F7BC-7C08461EC2C1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A5F8106-1A56-A85C-B9F0-F467E3ECA52C}"/>
                      </a:ext>
                    </a:extLst>
                  </p:cNvPr>
                  <p:cNvCxnSpPr>
                    <a:cxnSpLocks/>
                    <a:stCxn id="16" idx="0"/>
                    <a:endCxn id="15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FAE9AF6-DC45-EB42-2459-81818092C932}"/>
                </a:ext>
              </a:extLst>
            </p:cNvPr>
            <p:cNvGrpSpPr/>
            <p:nvPr/>
          </p:nvGrpSpPr>
          <p:grpSpPr>
            <a:xfrm>
              <a:off x="2350453" y="-2234789"/>
              <a:ext cx="4494559" cy="4287910"/>
              <a:chOff x="2458660" y="-1707813"/>
              <a:chExt cx="4494559" cy="4287910"/>
            </a:xfrm>
          </p:grpSpPr>
          <p:sp>
            <p:nvSpPr>
              <p:cNvPr id="7" name="Right Arrow 47">
                <a:extLst>
                  <a:ext uri="{FF2B5EF4-FFF2-40B4-BE49-F238E27FC236}">
                    <a16:creationId xmlns:a16="http://schemas.microsoft.com/office/drawing/2014/main" id="{DA5CD57C-5052-5183-BF41-A75B0989BF2A}"/>
                  </a:ext>
                </a:extLst>
              </p:cNvPr>
              <p:cNvSpPr/>
              <p:nvPr/>
            </p:nvSpPr>
            <p:spPr>
              <a:xfrm rot="5400000">
                <a:off x="4653682" y="148226"/>
                <a:ext cx="388406" cy="434278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91D97E4-5A60-6EE8-B17B-A80A3963C6D5}"/>
                  </a:ext>
                </a:extLst>
              </p:cNvPr>
              <p:cNvGrpSpPr/>
              <p:nvPr/>
            </p:nvGrpSpPr>
            <p:grpSpPr>
              <a:xfrm>
                <a:off x="2492194" y="-1707813"/>
                <a:ext cx="4461025" cy="1796951"/>
                <a:chOff x="2492194" y="-1581145"/>
                <a:chExt cx="4461025" cy="17969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E4FCB9F-B9C9-9899-B711-350EF9F62863}"/>
                    </a:ext>
                  </a:extLst>
                </p:cNvPr>
                <p:cNvSpPr/>
                <p:nvPr/>
              </p:nvSpPr>
              <p:spPr>
                <a:xfrm>
                  <a:off x="4273527" y="-1581145"/>
                  <a:ext cx="1092065" cy="1796951"/>
                </a:xfrm>
                <a:prstGeom prst="rect">
                  <a:avLst/>
                </a:prstGeom>
                <a:solidFill>
                  <a:srgbClr val="E2F0D9">
                    <a:alpha val="50196"/>
                  </a:srgb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8E56B915-26AC-5A03-54A4-6690759311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4054" y="-201632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8E56B915-26AC-5A03-54A4-6690759311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4054" y="-201632"/>
                      <a:ext cx="46544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45177979-2122-11B3-E0C7-0508D19C8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4054" y="-879944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45177979-2122-11B3-E0C7-0508D19C8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4054" y="-879944"/>
                      <a:ext cx="46544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656EFE8-56D3-C6D7-FFE2-B7CDEC7EC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2194" y="-1544470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656EFE8-56D3-C6D7-FFE2-B7CDEC7EC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194" y="-1544470"/>
                      <a:ext cx="46544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0896AD-EFF0-7D6C-9C83-B40C37F40726}"/>
                    </a:ext>
                  </a:extLst>
                </p:cNvPr>
                <p:cNvGrpSpPr/>
                <p:nvPr/>
              </p:nvGrpSpPr>
              <p:grpSpPr>
                <a:xfrm>
                  <a:off x="2969307" y="-1359804"/>
                  <a:ext cx="3983912" cy="1342838"/>
                  <a:chOff x="3753948" y="1031665"/>
                  <a:chExt cx="3082898" cy="1342838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D7BD962-8AC6-9AD6-44FF-A12E7B1EC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65DE2022-AA9A-DB08-B9DA-57E6F8F97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04151279-AC22-532F-3D5E-8629F7F62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403B2B0-BF13-9AEB-3AEC-AF9F7DB228FB}"/>
                    </a:ext>
                  </a:extLst>
                </p:cNvPr>
                <p:cNvGrpSpPr/>
                <p:nvPr/>
              </p:nvGrpSpPr>
              <p:grpSpPr>
                <a:xfrm rot="10800000">
                  <a:off x="4406954" y="-750935"/>
                  <a:ext cx="288705" cy="877171"/>
                  <a:chOff x="7216975" y="4086852"/>
                  <a:chExt cx="288705" cy="877171"/>
                </a:xfrm>
              </p:grpSpPr>
              <p:sp>
                <p:nvSpPr>
                  <p:cNvPr id="90" name="Or 71">
                    <a:extLst>
                      <a:ext uri="{FF2B5EF4-FFF2-40B4-BE49-F238E27FC236}">
                        <a16:creationId xmlns:a16="http://schemas.microsoft.com/office/drawing/2014/main" id="{BB37B39D-39F6-BEC1-4F0A-EEA038EF78D4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Connector 72">
                    <a:extLst>
                      <a:ext uri="{FF2B5EF4-FFF2-40B4-BE49-F238E27FC236}">
                        <a16:creationId xmlns:a16="http://schemas.microsoft.com/office/drawing/2014/main" id="{022B71B8-AD86-49C4-CE25-4BEC5F30AA39}"/>
                      </a:ext>
                    </a:extLst>
                  </p:cNvPr>
                  <p:cNvSpPr/>
                  <p:nvPr/>
                </p:nvSpPr>
                <p:spPr>
                  <a:xfrm>
                    <a:off x="7304294" y="48499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482FD926-59A8-7B58-036D-82F1B1C32C8D}"/>
                      </a:ext>
                    </a:extLst>
                  </p:cNvPr>
                  <p:cNvCxnSpPr>
                    <a:cxnSpLocks/>
                    <a:stCxn id="90" idx="4"/>
                    <a:endCxn id="91" idx="0"/>
                  </p:cNvCxnSpPr>
                  <p:nvPr/>
                </p:nvCxnSpPr>
                <p:spPr>
                  <a:xfrm flipV="1">
                    <a:off x="7361328" y="4375557"/>
                    <a:ext cx="0" cy="47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E3368B5-3CFF-EF40-1B83-774FC912CF82}"/>
                    </a:ext>
                  </a:extLst>
                </p:cNvPr>
                <p:cNvGrpSpPr/>
                <p:nvPr/>
              </p:nvGrpSpPr>
              <p:grpSpPr>
                <a:xfrm>
                  <a:off x="3150523" y="-1506422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94" name="Or 77">
                    <a:extLst>
                      <a:ext uri="{FF2B5EF4-FFF2-40B4-BE49-F238E27FC236}">
                        <a16:creationId xmlns:a16="http://schemas.microsoft.com/office/drawing/2014/main" id="{07EE742E-F4E0-B4A3-6953-EA9F5B00D04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Connector 78">
                    <a:extLst>
                      <a:ext uri="{FF2B5EF4-FFF2-40B4-BE49-F238E27FC236}">
                        <a16:creationId xmlns:a16="http://schemas.microsoft.com/office/drawing/2014/main" id="{7C302EAA-03AA-E8FE-7F4E-BB617F56523E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1B7B062-B584-C3D2-202F-B239856C9B5E}"/>
                      </a:ext>
                    </a:extLst>
                  </p:cNvPr>
                  <p:cNvCxnSpPr>
                    <a:cxnSpLocks/>
                    <a:stCxn id="95" idx="0"/>
                    <a:endCxn id="94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73F390-6E9C-CAF7-0F2A-8AA5C35B0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937" y="-1573088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7A73F390-6E9C-CAF7-0F2A-8AA5C35B00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6937" y="-1573088"/>
                      <a:ext cx="454483" cy="43092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C3AF875-99B7-5159-A768-6FAEEDAAE063}"/>
                    </a:ext>
                  </a:extLst>
                </p:cNvPr>
                <p:cNvGrpSpPr/>
                <p:nvPr/>
              </p:nvGrpSpPr>
              <p:grpSpPr>
                <a:xfrm>
                  <a:off x="4888555" y="-1506422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99" name="Or 77">
                    <a:extLst>
                      <a:ext uri="{FF2B5EF4-FFF2-40B4-BE49-F238E27FC236}">
                        <a16:creationId xmlns:a16="http://schemas.microsoft.com/office/drawing/2014/main" id="{654FE5C1-1476-5083-8D51-ADE7FCCA71F1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onnector 78">
                    <a:extLst>
                      <a:ext uri="{FF2B5EF4-FFF2-40B4-BE49-F238E27FC236}">
                        <a16:creationId xmlns:a16="http://schemas.microsoft.com/office/drawing/2014/main" id="{CF76E4C5-E6ED-AF9F-1433-5026E4424D51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7AAF50-D173-50A4-4428-903BBE9FA1BD}"/>
                      </a:ext>
                    </a:extLst>
                  </p:cNvPr>
                  <p:cNvCxnSpPr>
                    <a:cxnSpLocks/>
                    <a:stCxn id="100" idx="0"/>
                    <a:endCxn id="99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09C73E0B-23F3-5005-6CD9-9319850A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5743" y="-1571181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09C73E0B-23F3-5005-6CD9-9319850A45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5743" y="-1571181"/>
                      <a:ext cx="454483" cy="43092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BFC3A4A-A014-C116-7644-86294BA42B3F}"/>
                    </a:ext>
                  </a:extLst>
                </p:cNvPr>
                <p:cNvGrpSpPr/>
                <p:nvPr/>
              </p:nvGrpSpPr>
              <p:grpSpPr>
                <a:xfrm>
                  <a:off x="6445510" y="-1512774"/>
                  <a:ext cx="288705" cy="1547300"/>
                  <a:chOff x="6355062" y="908275"/>
                  <a:chExt cx="288705" cy="1547300"/>
                </a:xfrm>
              </p:grpSpPr>
              <p:sp>
                <p:nvSpPr>
                  <p:cNvPr id="104" name="Or 77">
                    <a:extLst>
                      <a:ext uri="{FF2B5EF4-FFF2-40B4-BE49-F238E27FC236}">
                        <a16:creationId xmlns:a16="http://schemas.microsoft.com/office/drawing/2014/main" id="{BD1C81BD-7916-92BC-908F-21CA2675702E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Connector 78">
                    <a:extLst>
                      <a:ext uri="{FF2B5EF4-FFF2-40B4-BE49-F238E27FC236}">
                        <a16:creationId xmlns:a16="http://schemas.microsoft.com/office/drawing/2014/main" id="{E44FA75B-EA13-C6E6-D2AB-67BA2EFBF257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87E4504A-D0C4-2882-9064-1A791CDF9CC7}"/>
                      </a:ext>
                    </a:extLst>
                  </p:cNvPr>
                  <p:cNvCxnSpPr>
                    <a:cxnSpLocks/>
                    <a:stCxn id="105" idx="0"/>
                    <a:endCxn id="104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428158-BD69-1F6C-8DE2-5093B23287A0}"/>
                  </a:ext>
                </a:extLst>
              </p:cNvPr>
              <p:cNvGrpSpPr/>
              <p:nvPr/>
            </p:nvGrpSpPr>
            <p:grpSpPr>
              <a:xfrm>
                <a:off x="2458660" y="634051"/>
                <a:ext cx="4461481" cy="1946046"/>
                <a:chOff x="2458660" y="634051"/>
                <a:chExt cx="4461481" cy="194604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D9CD0DE-BF1E-41B1-75E9-3C44847DAAEE}"/>
                    </a:ext>
                  </a:extLst>
                </p:cNvPr>
                <p:cNvSpPr/>
                <p:nvPr/>
              </p:nvSpPr>
              <p:spPr>
                <a:xfrm>
                  <a:off x="4212074" y="634051"/>
                  <a:ext cx="1271622" cy="1874175"/>
                </a:xfrm>
                <a:prstGeom prst="rect">
                  <a:avLst/>
                </a:prstGeom>
                <a:solidFill>
                  <a:srgbClr val="E2F0D9">
                    <a:alpha val="50196"/>
                  </a:srgb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54DF9ED-17E3-F50A-3757-DD71948D6D22}"/>
                    </a:ext>
                  </a:extLst>
                </p:cNvPr>
                <p:cNvSpPr/>
                <p:nvPr/>
              </p:nvSpPr>
              <p:spPr>
                <a:xfrm>
                  <a:off x="3012274" y="710615"/>
                  <a:ext cx="2353318" cy="186948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196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15187300-0D58-2B8E-56B0-C44CF1BAB3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0520" y="2106403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15187300-0D58-2B8E-56B0-C44CF1BAB3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520" y="2106403"/>
                      <a:ext cx="46544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959781BC-8519-E122-27BD-3BC1B37A96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0520" y="1428091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959781BC-8519-E122-27BD-3BC1B37A96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520" y="1428091"/>
                      <a:ext cx="465447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AACE2A58-AE2B-880A-C004-AD4A874021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8660" y="763565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AACE2A58-AE2B-880A-C004-AD4A874021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8660" y="763565"/>
                      <a:ext cx="465447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6BAA060-CF51-5595-6C74-BB0B22F2D113}"/>
                    </a:ext>
                  </a:extLst>
                </p:cNvPr>
                <p:cNvGrpSpPr/>
                <p:nvPr/>
              </p:nvGrpSpPr>
              <p:grpSpPr>
                <a:xfrm>
                  <a:off x="2935773" y="948231"/>
                  <a:ext cx="3984368" cy="1342838"/>
                  <a:chOff x="3753948" y="1031665"/>
                  <a:chExt cx="3082898" cy="1342838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B9893DD-5314-86D2-8845-A3C9AA1F7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74A9039-527E-71AF-57AD-FE6CEA047E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DED52888-3A63-F496-98E8-460D68A57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6A7B40D-BB92-A675-F6F6-D865CA76D460}"/>
                    </a:ext>
                  </a:extLst>
                </p:cNvPr>
                <p:cNvGrpSpPr/>
                <p:nvPr/>
              </p:nvGrpSpPr>
              <p:grpSpPr>
                <a:xfrm rot="10800000">
                  <a:off x="4922618" y="1549072"/>
                  <a:ext cx="288705" cy="877171"/>
                  <a:chOff x="7216975" y="4086852"/>
                  <a:chExt cx="288705" cy="877171"/>
                </a:xfrm>
              </p:grpSpPr>
              <p:sp>
                <p:nvSpPr>
                  <p:cNvPr id="115" name="Or 71">
                    <a:extLst>
                      <a:ext uri="{FF2B5EF4-FFF2-40B4-BE49-F238E27FC236}">
                        <a16:creationId xmlns:a16="http://schemas.microsoft.com/office/drawing/2014/main" id="{49C9B5B8-01B5-8C1B-B8F6-32957072C62C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Connector 72">
                    <a:extLst>
                      <a:ext uri="{FF2B5EF4-FFF2-40B4-BE49-F238E27FC236}">
                        <a16:creationId xmlns:a16="http://schemas.microsoft.com/office/drawing/2014/main" id="{6CF90320-7E21-98B9-EE34-D7D4D907401A}"/>
                      </a:ext>
                    </a:extLst>
                  </p:cNvPr>
                  <p:cNvSpPr/>
                  <p:nvPr/>
                </p:nvSpPr>
                <p:spPr>
                  <a:xfrm>
                    <a:off x="7304294" y="48499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C8980377-A864-5393-73A0-30872A3EBD66}"/>
                      </a:ext>
                    </a:extLst>
                  </p:cNvPr>
                  <p:cNvCxnSpPr>
                    <a:cxnSpLocks/>
                    <a:stCxn id="115" idx="4"/>
                    <a:endCxn id="116" idx="0"/>
                  </p:cNvCxnSpPr>
                  <p:nvPr/>
                </p:nvCxnSpPr>
                <p:spPr>
                  <a:xfrm flipV="1">
                    <a:off x="7361328" y="4375557"/>
                    <a:ext cx="0" cy="47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BE489307-F75F-53EB-3B36-1496A70928E5}"/>
                    </a:ext>
                  </a:extLst>
                </p:cNvPr>
                <p:cNvGrpSpPr/>
                <p:nvPr/>
              </p:nvGrpSpPr>
              <p:grpSpPr>
                <a:xfrm>
                  <a:off x="3115424" y="810574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121" name="Or 77">
                    <a:extLst>
                      <a:ext uri="{FF2B5EF4-FFF2-40B4-BE49-F238E27FC236}">
                        <a16:creationId xmlns:a16="http://schemas.microsoft.com/office/drawing/2014/main" id="{3A261AD3-530E-4000-9F93-737E7EBFB538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Connector 78">
                    <a:extLst>
                      <a:ext uri="{FF2B5EF4-FFF2-40B4-BE49-F238E27FC236}">
                        <a16:creationId xmlns:a16="http://schemas.microsoft.com/office/drawing/2014/main" id="{F9F67EA9-60BA-73FD-E02A-F046DE038F4D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4D1F01A0-92C1-6EEB-AA9C-416D3785F43F}"/>
                      </a:ext>
                    </a:extLst>
                  </p:cNvPr>
                  <p:cNvCxnSpPr>
                    <a:cxnSpLocks/>
                    <a:stCxn id="122" idx="0"/>
                    <a:endCxn id="121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D7677FCA-F94E-450C-A70B-9067132D5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0115" y="741839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D7677FCA-F94E-450C-A70B-9067132D58F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0115" y="741839"/>
                      <a:ext cx="454483" cy="43092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C6BE78E2-62BD-745B-B01E-68F1C61B1C9A}"/>
                    </a:ext>
                  </a:extLst>
                </p:cNvPr>
                <p:cNvGrpSpPr/>
                <p:nvPr/>
              </p:nvGrpSpPr>
              <p:grpSpPr>
                <a:xfrm>
                  <a:off x="4403391" y="803362"/>
                  <a:ext cx="288705" cy="879083"/>
                  <a:chOff x="6355062" y="908275"/>
                  <a:chExt cx="288705" cy="879083"/>
                </a:xfrm>
              </p:grpSpPr>
              <p:sp>
                <p:nvSpPr>
                  <p:cNvPr id="126" name="Or 77">
                    <a:extLst>
                      <a:ext uri="{FF2B5EF4-FFF2-40B4-BE49-F238E27FC236}">
                        <a16:creationId xmlns:a16="http://schemas.microsoft.com/office/drawing/2014/main" id="{CD3E30EC-914E-390C-AECB-9DCB6F00BCD5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Connector 78">
                    <a:extLst>
                      <a:ext uri="{FF2B5EF4-FFF2-40B4-BE49-F238E27FC236}">
                        <a16:creationId xmlns:a16="http://schemas.microsoft.com/office/drawing/2014/main" id="{3ABEC495-AE7E-0B9C-36F2-2C54206DA5AF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461B2321-3D03-BCDF-CD61-683126A9C8C5}"/>
                      </a:ext>
                    </a:extLst>
                  </p:cNvPr>
                  <p:cNvCxnSpPr>
                    <a:cxnSpLocks/>
                    <a:stCxn id="127" idx="0"/>
                    <a:endCxn id="126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50D68E02-A489-FB1D-D04E-22464D3DF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5851" y="743076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50D68E02-A489-FB1D-D04E-22464D3DFB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851" y="743076"/>
                      <a:ext cx="454483" cy="43092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18166ADC-4E1C-45A9-5374-F6013F8DDFD2}"/>
                    </a:ext>
                  </a:extLst>
                </p:cNvPr>
                <p:cNvGrpSpPr/>
                <p:nvPr/>
              </p:nvGrpSpPr>
              <p:grpSpPr>
                <a:xfrm>
                  <a:off x="6411971" y="803362"/>
                  <a:ext cx="288705" cy="1547300"/>
                  <a:chOff x="6355062" y="908275"/>
                  <a:chExt cx="288705" cy="1547300"/>
                </a:xfrm>
              </p:grpSpPr>
              <p:sp>
                <p:nvSpPr>
                  <p:cNvPr id="131" name="Or 77">
                    <a:extLst>
                      <a:ext uri="{FF2B5EF4-FFF2-40B4-BE49-F238E27FC236}">
                        <a16:creationId xmlns:a16="http://schemas.microsoft.com/office/drawing/2014/main" id="{AC706505-D23F-CB91-7331-147A765849DC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Connector 78">
                    <a:extLst>
                      <a:ext uri="{FF2B5EF4-FFF2-40B4-BE49-F238E27FC236}">
                        <a16:creationId xmlns:a16="http://schemas.microsoft.com/office/drawing/2014/main" id="{FE2F78A0-93D6-B89E-CCCB-7F14371A3AF1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9B59D4AF-FAEC-09EE-600C-41D08AF77DA4}"/>
                      </a:ext>
                    </a:extLst>
                  </p:cNvPr>
                  <p:cNvCxnSpPr>
                    <a:cxnSpLocks/>
                    <a:stCxn id="132" idx="0"/>
                    <a:endCxn id="131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5" name="Right Arrow 47">
              <a:extLst>
                <a:ext uri="{FF2B5EF4-FFF2-40B4-BE49-F238E27FC236}">
                  <a16:creationId xmlns:a16="http://schemas.microsoft.com/office/drawing/2014/main" id="{CE366573-B87C-0219-6FC3-597E64324937}"/>
                </a:ext>
              </a:extLst>
            </p:cNvPr>
            <p:cNvSpPr/>
            <p:nvPr/>
          </p:nvSpPr>
          <p:spPr>
            <a:xfrm rot="5400000">
              <a:off x="3883842" y="2101907"/>
              <a:ext cx="388406" cy="43427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F6065A-A067-19E6-7F9E-9462D1CD2FA6}"/>
                </a:ext>
              </a:extLst>
            </p:cNvPr>
            <p:cNvGrpSpPr/>
            <p:nvPr/>
          </p:nvGrpSpPr>
          <p:grpSpPr>
            <a:xfrm>
              <a:off x="2357096" y="4767465"/>
              <a:ext cx="4463431" cy="1874435"/>
              <a:chOff x="2460520" y="4988012"/>
              <a:chExt cx="4463431" cy="1874435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4DE50D9-3ADA-6640-6B69-A11EF0C8D5AC}"/>
                  </a:ext>
                </a:extLst>
              </p:cNvPr>
              <p:cNvSpPr/>
              <p:nvPr/>
            </p:nvSpPr>
            <p:spPr>
              <a:xfrm>
                <a:off x="5421879" y="6164161"/>
                <a:ext cx="743670" cy="698286"/>
              </a:xfrm>
              <a:prstGeom prst="rect">
                <a:avLst/>
              </a:prstGeom>
              <a:solidFill>
                <a:srgbClr val="E8D8F4">
                  <a:alpha val="49804"/>
                </a:srgbClr>
              </a:solidFill>
              <a:ln w="28575">
                <a:solidFill>
                  <a:srgbClr val="BA8B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E2CF4F1A-88C9-925A-1A61-33C7785E8E25}"/>
                  </a:ext>
                </a:extLst>
              </p:cNvPr>
              <p:cNvGrpSpPr/>
              <p:nvPr/>
            </p:nvGrpSpPr>
            <p:grpSpPr>
              <a:xfrm>
                <a:off x="2460520" y="4988012"/>
                <a:ext cx="4463431" cy="1742966"/>
                <a:chOff x="2460520" y="4988012"/>
                <a:chExt cx="4463431" cy="174296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13654D90-0628-4AAD-1AE8-FE27694987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380" y="6330850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13654D90-0628-4AAD-1AE8-FE27694987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380" y="6330850"/>
                      <a:ext cx="46544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3D74D9D-55ED-5021-B8A2-138AE09BC8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2380" y="5652538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3D74D9D-55ED-5021-B8A2-138AE09BC8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2380" y="5652538"/>
                      <a:ext cx="465447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17AF9F-BF21-647E-BC5F-8EBD4FF46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0520" y="4988012"/>
                      <a:ext cx="465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17AF9F-BF21-647E-BC5F-8EBD4FF46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520" y="4988012"/>
                      <a:ext cx="46544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DD11C2D-6D3D-BDD9-2977-E08CF5E87F32}"/>
                    </a:ext>
                  </a:extLst>
                </p:cNvPr>
                <p:cNvGrpSpPr/>
                <p:nvPr/>
              </p:nvGrpSpPr>
              <p:grpSpPr>
                <a:xfrm>
                  <a:off x="2937633" y="5172678"/>
                  <a:ext cx="3986318" cy="1342838"/>
                  <a:chOff x="3753948" y="1031665"/>
                  <a:chExt cx="3082898" cy="1342838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213C2CB-EC28-F495-560B-5AE2BB4ED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C12826-3652-B657-D4CB-7459F0AE3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3D30D00-99B3-70D4-7C39-8467821AB1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307F875-C095-70E9-3E75-D872BCE7389E}"/>
                    </a:ext>
                  </a:extLst>
                </p:cNvPr>
                <p:cNvGrpSpPr/>
                <p:nvPr/>
              </p:nvGrpSpPr>
              <p:grpSpPr>
                <a:xfrm rot="10800000">
                  <a:off x="4806448" y="5783104"/>
                  <a:ext cx="288705" cy="877171"/>
                  <a:chOff x="7216975" y="4086852"/>
                  <a:chExt cx="288705" cy="877171"/>
                </a:xfrm>
              </p:grpSpPr>
              <p:sp>
                <p:nvSpPr>
                  <p:cNvPr id="26" name="Or 71">
                    <a:extLst>
                      <a:ext uri="{FF2B5EF4-FFF2-40B4-BE49-F238E27FC236}">
                        <a16:creationId xmlns:a16="http://schemas.microsoft.com/office/drawing/2014/main" id="{545BF7D6-0F31-D8F3-B144-0A79E7E55C42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Connector 72">
                    <a:extLst>
                      <a:ext uri="{FF2B5EF4-FFF2-40B4-BE49-F238E27FC236}">
                        <a16:creationId xmlns:a16="http://schemas.microsoft.com/office/drawing/2014/main" id="{1A8965F8-9734-F7FB-21FC-73ADD90225C9}"/>
                      </a:ext>
                    </a:extLst>
                  </p:cNvPr>
                  <p:cNvSpPr/>
                  <p:nvPr/>
                </p:nvSpPr>
                <p:spPr>
                  <a:xfrm>
                    <a:off x="7304294" y="48499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C66EEBB-27DA-AC01-23CF-92F9E5589009}"/>
                      </a:ext>
                    </a:extLst>
                  </p:cNvPr>
                  <p:cNvCxnSpPr>
                    <a:cxnSpLocks/>
                    <a:stCxn id="26" idx="4"/>
                    <a:endCxn id="27" idx="0"/>
                  </p:cNvCxnSpPr>
                  <p:nvPr/>
                </p:nvCxnSpPr>
                <p:spPr>
                  <a:xfrm flipV="1">
                    <a:off x="7361328" y="4375557"/>
                    <a:ext cx="0" cy="474398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5F2F8D2-AB87-AF99-ADC0-D028F1A30BFE}"/>
                    </a:ext>
                  </a:extLst>
                </p:cNvPr>
                <p:cNvGrpSpPr/>
                <p:nvPr/>
              </p:nvGrpSpPr>
              <p:grpSpPr>
                <a:xfrm rot="10800000">
                  <a:off x="3116991" y="5119089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30" name="Or 77">
                    <a:extLst>
                      <a:ext uri="{FF2B5EF4-FFF2-40B4-BE49-F238E27FC236}">
                        <a16:creationId xmlns:a16="http://schemas.microsoft.com/office/drawing/2014/main" id="{59CC53DD-6855-B78F-32A0-58C4A1B9AFB0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Connector 78">
                    <a:extLst>
                      <a:ext uri="{FF2B5EF4-FFF2-40B4-BE49-F238E27FC236}">
                        <a16:creationId xmlns:a16="http://schemas.microsoft.com/office/drawing/2014/main" id="{47731AA0-5497-09EB-D989-DA9A4314FDBB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FCFBBDB-E66A-3DA9-3ED1-F3C548BD4831}"/>
                      </a:ext>
                    </a:extLst>
                  </p:cNvPr>
                  <p:cNvCxnSpPr>
                    <a:cxnSpLocks/>
                    <a:stCxn id="31" idx="0"/>
                    <a:endCxn id="30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5E829F20-FD46-8969-FF81-8365D42B9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0885" y="6300054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5E829F20-FD46-8969-FF81-8365D42B9B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0885" y="6300054"/>
                      <a:ext cx="454483" cy="43092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597" r="-11688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44827499-C44B-3754-A936-D3A4A7F38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9982" y="6300054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44827499-C44B-3754-A936-D3A4A7F38B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982" y="6300054"/>
                      <a:ext cx="454483" cy="43092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6AD85F0-F91C-015E-FE5F-21C1BB34147B}"/>
                    </a:ext>
                  </a:extLst>
                </p:cNvPr>
                <p:cNvGrpSpPr/>
                <p:nvPr/>
              </p:nvGrpSpPr>
              <p:grpSpPr>
                <a:xfrm>
                  <a:off x="6415094" y="5031771"/>
                  <a:ext cx="288705" cy="1541185"/>
                  <a:chOff x="6355062" y="908275"/>
                  <a:chExt cx="288705" cy="1541185"/>
                </a:xfrm>
              </p:grpSpPr>
              <p:sp>
                <p:nvSpPr>
                  <p:cNvPr id="120" name="Or 77">
                    <a:extLst>
                      <a:ext uri="{FF2B5EF4-FFF2-40B4-BE49-F238E27FC236}">
                        <a16:creationId xmlns:a16="http://schemas.microsoft.com/office/drawing/2014/main" id="{0F86A030-B297-CE64-E644-F57DAD9235BA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Connector 78">
                    <a:extLst>
                      <a:ext uri="{FF2B5EF4-FFF2-40B4-BE49-F238E27FC236}">
                        <a16:creationId xmlns:a16="http://schemas.microsoft.com/office/drawing/2014/main" id="{F1291E0B-FF23-DD34-E719-38672F72C2BF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5392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9EB327A-4905-8774-0315-FAE73313C825}"/>
                      </a:ext>
                    </a:extLst>
                  </p:cNvPr>
                  <p:cNvCxnSpPr>
                    <a:cxnSpLocks/>
                    <a:stCxn id="146" idx="0"/>
                    <a:endCxn id="120" idx="4"/>
                  </p:cNvCxnSpPr>
                  <p:nvPr/>
                </p:nvCxnSpPr>
                <p:spPr>
                  <a:xfrm flipV="1">
                    <a:off x="6499415" y="1196980"/>
                    <a:ext cx="0" cy="1138412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6" name="Right Arrow 47">
              <a:extLst>
                <a:ext uri="{FF2B5EF4-FFF2-40B4-BE49-F238E27FC236}">
                  <a16:creationId xmlns:a16="http://schemas.microsoft.com/office/drawing/2014/main" id="{8D4F9432-DC70-4FF1-5A5C-29F7E98AE51A}"/>
                </a:ext>
              </a:extLst>
            </p:cNvPr>
            <p:cNvSpPr/>
            <p:nvPr/>
          </p:nvSpPr>
          <p:spPr>
            <a:xfrm rot="5400000">
              <a:off x="5268604" y="4480730"/>
              <a:ext cx="388406" cy="434278"/>
            </a:xfrm>
            <a:prstGeom prst="rightArrow">
              <a:avLst/>
            </a:prstGeom>
            <a:solidFill>
              <a:srgbClr val="E8D8F4"/>
            </a:solidFill>
            <a:ln w="28575" cap="flat" cmpd="sng" algn="ctr">
              <a:solidFill>
                <a:srgbClr val="BA8BD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0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37</cp:revision>
  <dcterms:created xsi:type="dcterms:W3CDTF">2022-10-20T07:05:07Z</dcterms:created>
  <dcterms:modified xsi:type="dcterms:W3CDTF">2022-10-20T07:53:43Z</dcterms:modified>
</cp:coreProperties>
</file>