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2F0D9"/>
    <a:srgbClr val="70AD4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AA4BD26-4A32-90CE-5848-F5108EF94896}"/>
              </a:ext>
            </a:extLst>
          </p:cNvPr>
          <p:cNvGrpSpPr/>
          <p:nvPr/>
        </p:nvGrpSpPr>
        <p:grpSpPr>
          <a:xfrm>
            <a:off x="1660848" y="617220"/>
            <a:ext cx="8308481" cy="1887220"/>
            <a:chOff x="1660848" y="617220"/>
            <a:chExt cx="8308481" cy="18872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620EC9-D07A-F868-A304-25799FB2EC39}"/>
                </a:ext>
              </a:extLst>
            </p:cNvPr>
            <p:cNvSpPr/>
            <p:nvPr/>
          </p:nvSpPr>
          <p:spPr>
            <a:xfrm>
              <a:off x="5077460" y="617220"/>
              <a:ext cx="2890520" cy="1887220"/>
            </a:xfrm>
            <a:custGeom>
              <a:avLst/>
              <a:gdLst>
                <a:gd name="connsiteX0" fmla="*/ 5080 w 2890520"/>
                <a:gd name="connsiteY0" fmla="*/ 695960 h 1887220"/>
                <a:gd name="connsiteX1" fmla="*/ 0 w 2890520"/>
                <a:gd name="connsiteY1" fmla="*/ 1887220 h 1887220"/>
                <a:gd name="connsiteX2" fmla="*/ 2890520 w 2890520"/>
                <a:gd name="connsiteY2" fmla="*/ 1882140 h 1887220"/>
                <a:gd name="connsiteX3" fmla="*/ 2885440 w 2890520"/>
                <a:gd name="connsiteY3" fmla="*/ 2540 h 1887220"/>
                <a:gd name="connsiteX4" fmla="*/ 2346960 w 2890520"/>
                <a:gd name="connsiteY4" fmla="*/ 0 h 1887220"/>
                <a:gd name="connsiteX5" fmla="*/ 2359660 w 2890520"/>
                <a:gd name="connsiteY5" fmla="*/ 1221740 h 1887220"/>
                <a:gd name="connsiteX6" fmla="*/ 1176020 w 2890520"/>
                <a:gd name="connsiteY6" fmla="*/ 1226820 h 1887220"/>
                <a:gd name="connsiteX7" fmla="*/ 1170940 w 2890520"/>
                <a:gd name="connsiteY7" fmla="*/ 693420 h 1887220"/>
                <a:gd name="connsiteX8" fmla="*/ 5080 w 2890520"/>
                <a:gd name="connsiteY8" fmla="*/ 695960 h 188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20" h="1887220">
                  <a:moveTo>
                    <a:pt x="5080" y="695960"/>
                  </a:moveTo>
                  <a:cubicBezTo>
                    <a:pt x="3387" y="1093047"/>
                    <a:pt x="1693" y="1490133"/>
                    <a:pt x="0" y="1887220"/>
                  </a:cubicBezTo>
                  <a:lnTo>
                    <a:pt x="2890520" y="1882140"/>
                  </a:lnTo>
                  <a:cubicBezTo>
                    <a:pt x="2888827" y="1255607"/>
                    <a:pt x="2887133" y="629073"/>
                    <a:pt x="2885440" y="2540"/>
                  </a:cubicBezTo>
                  <a:lnTo>
                    <a:pt x="2346960" y="0"/>
                  </a:lnTo>
                  <a:lnTo>
                    <a:pt x="2359660" y="1221740"/>
                  </a:lnTo>
                  <a:lnTo>
                    <a:pt x="1176020" y="1226820"/>
                  </a:lnTo>
                  <a:cubicBezTo>
                    <a:pt x="1174327" y="1049020"/>
                    <a:pt x="1172633" y="871220"/>
                    <a:pt x="1170940" y="693420"/>
                  </a:cubicBezTo>
                  <a:lnTo>
                    <a:pt x="5080" y="695960"/>
                  </a:lnTo>
                  <a:close/>
                </a:path>
              </a:pathLst>
            </a:cu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ight Arrow 47">
              <a:extLst>
                <a:ext uri="{FF2B5EF4-FFF2-40B4-BE49-F238E27FC236}">
                  <a16:creationId xmlns:a16="http://schemas.microsoft.com/office/drawing/2014/main" id="{06B7B811-2923-770A-B809-CA69A033AFDB}"/>
                </a:ext>
              </a:extLst>
            </p:cNvPr>
            <p:cNvSpPr/>
            <p:nvPr/>
          </p:nvSpPr>
          <p:spPr>
            <a:xfrm>
              <a:off x="9463274" y="1274273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2137960" y="852671"/>
              <a:ext cx="713624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4707590" y="778845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2905095" y="710520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5795898" y="1374823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289850" y="710520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7545540" y="711211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/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/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/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0FE07-C0BF-68AB-982B-257E0F25302E}"/>
              </a:ext>
            </a:extLst>
          </p:cNvPr>
          <p:cNvGrpSpPr/>
          <p:nvPr/>
        </p:nvGrpSpPr>
        <p:grpSpPr>
          <a:xfrm>
            <a:off x="1660148" y="3313386"/>
            <a:ext cx="8309180" cy="2091470"/>
            <a:chOff x="1660148" y="3313386"/>
            <a:chExt cx="8309180" cy="20914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DC18C0-DD3A-2416-DFE6-F07A81E50491}"/>
                </a:ext>
              </a:extLst>
            </p:cNvPr>
            <p:cNvSpPr/>
            <p:nvPr/>
          </p:nvSpPr>
          <p:spPr>
            <a:xfrm>
              <a:off x="5315607" y="3313386"/>
              <a:ext cx="2898227" cy="1944414"/>
            </a:xfrm>
            <a:custGeom>
              <a:avLst/>
              <a:gdLst>
                <a:gd name="connsiteX0" fmla="*/ 0 w 2898227"/>
                <a:gd name="connsiteY0" fmla="*/ 704193 h 1944414"/>
                <a:gd name="connsiteX1" fmla="*/ 0 w 2898227"/>
                <a:gd name="connsiteY1" fmla="*/ 1944414 h 1944414"/>
                <a:gd name="connsiteX2" fmla="*/ 2898227 w 2898227"/>
                <a:gd name="connsiteY2" fmla="*/ 1939159 h 1944414"/>
                <a:gd name="connsiteX3" fmla="*/ 2879834 w 2898227"/>
                <a:gd name="connsiteY3" fmla="*/ 0 h 1944414"/>
                <a:gd name="connsiteX4" fmla="*/ 1849821 w 2898227"/>
                <a:gd name="connsiteY4" fmla="*/ 0 h 1944414"/>
                <a:gd name="connsiteX5" fmla="*/ 1849821 w 2898227"/>
                <a:gd name="connsiteY5" fmla="*/ 1326931 h 1944414"/>
                <a:gd name="connsiteX6" fmla="*/ 596462 w 2898227"/>
                <a:gd name="connsiteY6" fmla="*/ 1324304 h 1944414"/>
                <a:gd name="connsiteX7" fmla="*/ 593834 w 2898227"/>
                <a:gd name="connsiteY7" fmla="*/ 706821 h 1944414"/>
                <a:gd name="connsiteX8" fmla="*/ 0 w 2898227"/>
                <a:gd name="connsiteY8" fmla="*/ 704193 h 19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227" h="1944414">
                  <a:moveTo>
                    <a:pt x="0" y="704193"/>
                  </a:moveTo>
                  <a:lnTo>
                    <a:pt x="0" y="1944414"/>
                  </a:lnTo>
                  <a:lnTo>
                    <a:pt x="2898227" y="1939159"/>
                  </a:lnTo>
                  <a:lnTo>
                    <a:pt x="2879834" y="0"/>
                  </a:lnTo>
                  <a:lnTo>
                    <a:pt x="1849821" y="0"/>
                  </a:lnTo>
                  <a:lnTo>
                    <a:pt x="1849821" y="1326931"/>
                  </a:lnTo>
                  <a:lnTo>
                    <a:pt x="596462" y="1324304"/>
                  </a:lnTo>
                  <a:lnTo>
                    <a:pt x="593834" y="706821"/>
                  </a:lnTo>
                  <a:lnTo>
                    <a:pt x="0" y="704193"/>
                  </a:lnTo>
                  <a:close/>
                </a:path>
              </a:pathLst>
            </a:cu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7488028" y="4573500"/>
              <a:ext cx="1421858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2137260" y="3600044"/>
              <a:ext cx="7128319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4908777" y="3524484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2908162" y="3456159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5456065" y="4112842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50017" y="3456159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259712" y="3452989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ight Arrow 47">
              <a:extLst>
                <a:ext uri="{FF2B5EF4-FFF2-40B4-BE49-F238E27FC236}">
                  <a16:creationId xmlns:a16="http://schemas.microsoft.com/office/drawing/2014/main" id="{8A56ECD0-B09D-0387-7F60-8CF8C2766556}"/>
                </a:ext>
              </a:extLst>
            </p:cNvPr>
            <p:cNvSpPr/>
            <p:nvPr/>
          </p:nvSpPr>
          <p:spPr>
            <a:xfrm>
              <a:off x="9463273" y="4013409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/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/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/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756A3EE-1AED-B167-BD8E-98AD8E2A6FA9}"/>
              </a:ext>
            </a:extLst>
          </p:cNvPr>
          <p:cNvGrpSpPr/>
          <p:nvPr/>
        </p:nvGrpSpPr>
        <p:grpSpPr>
          <a:xfrm>
            <a:off x="1783240" y="535909"/>
            <a:ext cx="8478503" cy="2073754"/>
            <a:chOff x="1783240" y="535909"/>
            <a:chExt cx="8478503" cy="20737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0C110-4A6B-703C-B68E-0BAEC30373EF}"/>
                </a:ext>
              </a:extLst>
            </p:cNvPr>
            <p:cNvSpPr/>
            <p:nvPr/>
          </p:nvSpPr>
          <p:spPr>
            <a:xfrm>
              <a:off x="8031403" y="180727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8821F-FA8B-D00E-E9BF-13B4F6F46B0A}"/>
                </a:ext>
              </a:extLst>
            </p:cNvPr>
            <p:cNvSpPr/>
            <p:nvPr/>
          </p:nvSpPr>
          <p:spPr>
            <a:xfrm>
              <a:off x="4940342" y="535909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/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/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/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A55A2-B03B-2F49-6942-830C36151A05}"/>
                </a:ext>
              </a:extLst>
            </p:cNvPr>
            <p:cNvGrpSpPr/>
            <p:nvPr/>
          </p:nvGrpSpPr>
          <p:grpSpPr>
            <a:xfrm>
              <a:off x="2260352" y="891590"/>
              <a:ext cx="7326013" cy="1342838"/>
              <a:chOff x="3753948" y="1031665"/>
              <a:chExt cx="3082898" cy="13428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DD5D-BD85-A8B5-E135-088DC677D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6D2A6-2DAD-6349-8043-F13985828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1C12DD-1356-D36D-5856-CEB80414F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/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CBB84-4307-72E8-1C99-63E3DDE25661}"/>
                </a:ext>
              </a:extLst>
            </p:cNvPr>
            <p:cNvGrpSpPr/>
            <p:nvPr/>
          </p:nvGrpSpPr>
          <p:grpSpPr>
            <a:xfrm rot="10800000">
              <a:off x="5093413" y="831270"/>
              <a:ext cx="288705" cy="1550906"/>
              <a:chOff x="7216975" y="4077708"/>
              <a:chExt cx="288705" cy="1550906"/>
            </a:xfrm>
          </p:grpSpPr>
          <p:sp>
            <p:nvSpPr>
              <p:cNvPr id="34" name="Or 71">
                <a:extLst>
                  <a:ext uri="{FF2B5EF4-FFF2-40B4-BE49-F238E27FC236}">
                    <a16:creationId xmlns:a16="http://schemas.microsoft.com/office/drawing/2014/main" id="{CFFA5497-760A-B7D9-3ACC-B31D7F2E3C03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2">
                <a:extLst>
                  <a:ext uri="{FF2B5EF4-FFF2-40B4-BE49-F238E27FC236}">
                    <a16:creationId xmlns:a16="http://schemas.microsoft.com/office/drawing/2014/main" id="{CF0A1618-4F93-D2AB-9E37-CBCD9CC74276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194CFD-B115-977F-9B27-144A49B479DA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5BDAC6-270A-5BA5-1F75-45181608811A}"/>
                </a:ext>
              </a:extLst>
            </p:cNvPr>
            <p:cNvGrpSpPr/>
            <p:nvPr/>
          </p:nvGrpSpPr>
          <p:grpSpPr>
            <a:xfrm>
              <a:off x="3031254" y="747705"/>
              <a:ext cx="288705" cy="863843"/>
              <a:chOff x="6355062" y="908275"/>
              <a:chExt cx="288705" cy="863843"/>
            </a:xfrm>
          </p:grpSpPr>
          <p:sp>
            <p:nvSpPr>
              <p:cNvPr id="31" name="Or 77">
                <a:extLst>
                  <a:ext uri="{FF2B5EF4-FFF2-40B4-BE49-F238E27FC236}">
                    <a16:creationId xmlns:a16="http://schemas.microsoft.com/office/drawing/2014/main" id="{7DFBBE78-6660-9F66-7053-622307A0107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onnector 78">
                <a:extLst>
                  <a:ext uri="{FF2B5EF4-FFF2-40B4-BE49-F238E27FC236}">
                    <a16:creationId xmlns:a16="http://schemas.microsoft.com/office/drawing/2014/main" id="{A5B66575-0EAD-2D35-DDA0-068657643C9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2FB1C8-DBA2-6998-D8D9-32318D9C6B2F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/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71E9-9025-7C79-22F0-869930FEB8BE}"/>
                </a:ext>
              </a:extLst>
            </p:cNvPr>
            <p:cNvGrpSpPr/>
            <p:nvPr/>
          </p:nvGrpSpPr>
          <p:grpSpPr>
            <a:xfrm>
              <a:off x="5640701" y="1404388"/>
              <a:ext cx="288705" cy="880346"/>
              <a:chOff x="7216975" y="4763508"/>
              <a:chExt cx="288705" cy="880346"/>
            </a:xfrm>
          </p:grpSpPr>
          <p:sp>
            <p:nvSpPr>
              <p:cNvPr id="28" name="Or 71">
                <a:extLst>
                  <a:ext uri="{FF2B5EF4-FFF2-40B4-BE49-F238E27FC236}">
                    <a16:creationId xmlns:a16="http://schemas.microsoft.com/office/drawing/2014/main" id="{AF944E75-D46B-5BF0-D913-6DDDD12680D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2">
                <a:extLst>
                  <a:ext uri="{FF2B5EF4-FFF2-40B4-BE49-F238E27FC236}">
                    <a16:creationId xmlns:a16="http://schemas.microsoft.com/office/drawing/2014/main" id="{874AA288-96D3-605D-A75C-365E1ABD76B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C97CEB-B7F7-0E1C-4E5C-97D38AE4A968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94F94E-133F-B94C-1234-00C1A1B2C117}"/>
                </a:ext>
              </a:extLst>
            </p:cNvPr>
            <p:cNvGrpSpPr/>
            <p:nvPr/>
          </p:nvGrpSpPr>
          <p:grpSpPr>
            <a:xfrm>
              <a:off x="6134653" y="747705"/>
              <a:ext cx="288705" cy="863843"/>
              <a:chOff x="6355062" y="908275"/>
              <a:chExt cx="288705" cy="863843"/>
            </a:xfrm>
          </p:grpSpPr>
          <p:sp>
            <p:nvSpPr>
              <p:cNvPr id="25" name="Or 77">
                <a:extLst>
                  <a:ext uri="{FF2B5EF4-FFF2-40B4-BE49-F238E27FC236}">
                    <a16:creationId xmlns:a16="http://schemas.microsoft.com/office/drawing/2014/main" id="{47951EDA-CC45-3185-D212-017C2A25580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nector 78">
                <a:extLst>
                  <a:ext uri="{FF2B5EF4-FFF2-40B4-BE49-F238E27FC236}">
                    <a16:creationId xmlns:a16="http://schemas.microsoft.com/office/drawing/2014/main" id="{11514818-FA78-B9FC-8145-59EEC38AA44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4AC50F-FD24-BFF0-A7EE-F7C439FFA737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/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14EB19-5E59-6626-9412-E699186453D9}"/>
                </a:ext>
              </a:extLst>
            </p:cNvPr>
            <p:cNvGrpSpPr/>
            <p:nvPr/>
          </p:nvGrpSpPr>
          <p:grpSpPr>
            <a:xfrm>
              <a:off x="7444348" y="744535"/>
              <a:ext cx="288705" cy="1539680"/>
              <a:chOff x="6355062" y="908275"/>
              <a:chExt cx="288705" cy="1539680"/>
            </a:xfrm>
          </p:grpSpPr>
          <p:sp>
            <p:nvSpPr>
              <p:cNvPr id="22" name="Or 77">
                <a:extLst>
                  <a:ext uri="{FF2B5EF4-FFF2-40B4-BE49-F238E27FC236}">
                    <a16:creationId xmlns:a16="http://schemas.microsoft.com/office/drawing/2014/main" id="{CBA7B48E-87B8-D700-ECDF-929907E8F68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nector 78">
                <a:extLst>
                  <a:ext uri="{FF2B5EF4-FFF2-40B4-BE49-F238E27FC236}">
                    <a16:creationId xmlns:a16="http://schemas.microsoft.com/office/drawing/2014/main" id="{91AC5E1A-8AEB-C9EE-4F00-5432A9DF0406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656939-E244-6229-8C49-AB31B03438B0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7A4B23C3-9C39-B156-04BC-1A6207BAA19C}"/>
                </a:ext>
              </a:extLst>
            </p:cNvPr>
            <p:cNvSpPr/>
            <p:nvPr/>
          </p:nvSpPr>
          <p:spPr>
            <a:xfrm>
              <a:off x="9755688" y="1297579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/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/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7A2DBD-0276-E5F3-1027-7515F1A5928E}"/>
              </a:ext>
            </a:extLst>
          </p:cNvPr>
          <p:cNvGrpSpPr/>
          <p:nvPr/>
        </p:nvGrpSpPr>
        <p:grpSpPr>
          <a:xfrm>
            <a:off x="2430166" y="3254694"/>
            <a:ext cx="7061822" cy="2737756"/>
            <a:chOff x="1783240" y="3439882"/>
            <a:chExt cx="7061822" cy="2737756"/>
          </a:xfrm>
        </p:grpSpPr>
        <p:sp>
          <p:nvSpPr>
            <p:cNvPr id="78" name="Right Arrow 47">
              <a:extLst>
                <a:ext uri="{FF2B5EF4-FFF2-40B4-BE49-F238E27FC236}">
                  <a16:creationId xmlns:a16="http://schemas.microsoft.com/office/drawing/2014/main" id="{23AEFA43-267F-AC2E-7347-9759CAFDD28B}"/>
                </a:ext>
              </a:extLst>
            </p:cNvPr>
            <p:cNvSpPr/>
            <p:nvPr/>
          </p:nvSpPr>
          <p:spPr>
            <a:xfrm rot="5400000">
              <a:off x="4921693" y="5673450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806B9B-8DB1-DF59-1811-02D1A39D4003}"/>
                </a:ext>
              </a:extLst>
            </p:cNvPr>
            <p:cNvSpPr/>
            <p:nvPr/>
          </p:nvSpPr>
          <p:spPr>
            <a:xfrm>
              <a:off x="4967425" y="3567956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B40649-6246-408E-6DDD-614CEF7565CB}"/>
                </a:ext>
              </a:extLst>
            </p:cNvPr>
            <p:cNvSpPr/>
            <p:nvPr/>
          </p:nvSpPr>
          <p:spPr>
            <a:xfrm>
              <a:off x="2995227" y="3439882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/>
                <p:nvPr/>
              </p:nvSpPr>
              <p:spPr>
                <a:xfrm>
                  <a:off x="1785100" y="495893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958930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/>
                <p:nvPr/>
              </p:nvSpPr>
              <p:spPr>
                <a:xfrm>
                  <a:off x="1785100" y="428061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280618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/>
                <p:nvPr/>
              </p:nvSpPr>
              <p:spPr>
                <a:xfrm>
                  <a:off x="1783240" y="361609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3616092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812BB39-FD49-B6D7-E284-C059EC466780}"/>
                </a:ext>
              </a:extLst>
            </p:cNvPr>
            <p:cNvGrpSpPr/>
            <p:nvPr/>
          </p:nvGrpSpPr>
          <p:grpSpPr>
            <a:xfrm>
              <a:off x="2260352" y="3800758"/>
              <a:ext cx="6584710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56A5287-88DD-A1F8-5D8F-EA1367E2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4471882-AA09-5249-0CC9-C467D8434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9779A5-595F-D30D-B27C-156F8799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/>
                <p:nvPr/>
              </p:nvSpPr>
              <p:spPr>
                <a:xfrm>
                  <a:off x="3712116" y="356795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16" y="3567956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2ADB09-0C0E-337F-F592-982405150A08}"/>
                </a:ext>
              </a:extLst>
            </p:cNvPr>
            <p:cNvGrpSpPr/>
            <p:nvPr/>
          </p:nvGrpSpPr>
          <p:grpSpPr>
            <a:xfrm>
              <a:off x="7368780" y="4325038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65FF1A47-907C-43F7-1883-7121A3EC5D2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E5161565-8110-E95F-5553-564CF12CA80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F21F6E-363D-445A-C335-C95F6152479B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55FCED-A377-CF88-EB7E-10BADDC9777B}"/>
                </a:ext>
              </a:extLst>
            </p:cNvPr>
            <p:cNvGrpSpPr/>
            <p:nvPr/>
          </p:nvGrpSpPr>
          <p:grpSpPr>
            <a:xfrm>
              <a:off x="3171930" y="3658060"/>
              <a:ext cx="288705" cy="871463"/>
              <a:chOff x="6355062" y="908275"/>
              <a:chExt cx="288705" cy="87146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D3197F8-6EBC-1461-7D93-61FCB99C95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369B83B1-7B04-8FFC-8ADD-2ACD80154D09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762062B-EE92-39DB-7850-7B342BA1D8DC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/>
                <p:nvPr/>
              </p:nvSpPr>
              <p:spPr>
                <a:xfrm>
                  <a:off x="4428840" y="356795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40" y="3567956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B9E52E-79BD-0A61-9B48-7BCE804DF46C}"/>
                </a:ext>
              </a:extLst>
            </p:cNvPr>
            <p:cNvGrpSpPr/>
            <p:nvPr/>
          </p:nvGrpSpPr>
          <p:grpSpPr>
            <a:xfrm rot="10800000">
              <a:off x="6884096" y="3731702"/>
              <a:ext cx="288705" cy="1558526"/>
              <a:chOff x="7216975" y="4085328"/>
              <a:chExt cx="288705" cy="1558526"/>
            </a:xfrm>
          </p:grpSpPr>
          <p:sp>
            <p:nvSpPr>
              <p:cNvPr id="62" name="Or 71">
                <a:extLst>
                  <a:ext uri="{FF2B5EF4-FFF2-40B4-BE49-F238E27FC236}">
                    <a16:creationId xmlns:a16="http://schemas.microsoft.com/office/drawing/2014/main" id="{267F2812-E201-6BF1-3460-7E92FB55E767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onnector 72">
                <a:extLst>
                  <a:ext uri="{FF2B5EF4-FFF2-40B4-BE49-F238E27FC236}">
                    <a16:creationId xmlns:a16="http://schemas.microsoft.com/office/drawing/2014/main" id="{460F2EBC-8919-E039-72E3-BEAC66E60898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A3A4D5-23A6-67EF-D94B-4B4A080C0782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/>
                <p:nvPr/>
              </p:nvSpPr>
              <p:spPr>
                <a:xfrm>
                  <a:off x="7997816" y="35829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816" y="3582932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5C7AC7-F83E-6E73-E636-301DEEEADC1C}"/>
                </a:ext>
              </a:extLst>
            </p:cNvPr>
            <p:cNvGrpSpPr/>
            <p:nvPr/>
          </p:nvGrpSpPr>
          <p:grpSpPr>
            <a:xfrm>
              <a:off x="5174721" y="3658060"/>
              <a:ext cx="288705" cy="871463"/>
              <a:chOff x="6355062" y="908275"/>
              <a:chExt cx="288705" cy="871463"/>
            </a:xfrm>
          </p:grpSpPr>
          <p:sp>
            <p:nvSpPr>
              <p:cNvPr id="59" name="Or 77">
                <a:extLst>
                  <a:ext uri="{FF2B5EF4-FFF2-40B4-BE49-F238E27FC236}">
                    <a16:creationId xmlns:a16="http://schemas.microsoft.com/office/drawing/2014/main" id="{B2D6AE36-B543-EF52-2C1E-D746EE4947E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nector 78">
                <a:extLst>
                  <a:ext uri="{FF2B5EF4-FFF2-40B4-BE49-F238E27FC236}">
                    <a16:creationId xmlns:a16="http://schemas.microsoft.com/office/drawing/2014/main" id="{E8FBD387-0EB7-F43E-3039-3F4F01875963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00B713-27EE-BD09-70CA-E61E03CAA4F6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/>
                <p:nvPr/>
              </p:nvSpPr>
              <p:spPr>
                <a:xfrm>
                  <a:off x="6200063" y="493507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063" y="493507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B942D6-5C74-060E-26A6-354E90075005}"/>
                </a:ext>
              </a:extLst>
            </p:cNvPr>
            <p:cNvGrpSpPr/>
            <p:nvPr/>
          </p:nvGrpSpPr>
          <p:grpSpPr>
            <a:xfrm rot="10800000">
              <a:off x="5685178" y="4407163"/>
              <a:ext cx="288705" cy="876740"/>
              <a:chOff x="6355062" y="908275"/>
              <a:chExt cx="288705" cy="876740"/>
            </a:xfrm>
          </p:grpSpPr>
          <p:sp>
            <p:nvSpPr>
              <p:cNvPr id="56" name="Or 77">
                <a:extLst>
                  <a:ext uri="{FF2B5EF4-FFF2-40B4-BE49-F238E27FC236}">
                    <a16:creationId xmlns:a16="http://schemas.microsoft.com/office/drawing/2014/main" id="{0E1CCB0A-3858-E585-2B99-ADFC88D0F79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78">
                <a:extLst>
                  <a:ext uri="{FF2B5EF4-FFF2-40B4-BE49-F238E27FC236}">
                    <a16:creationId xmlns:a16="http://schemas.microsoft.com/office/drawing/2014/main" id="{CF5EB0D9-E004-4726-F6D2-D16CEBA4E8A5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E9ACD8D-8E77-442C-1983-2B8E2670CCB4}"/>
                  </a:ext>
                </a:extLst>
              </p:cNvPr>
              <p:cNvCxnSpPr>
                <a:cxnSpLocks/>
                <a:stCxn id="57" idx="0"/>
                <a:endCxn id="56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/>
                <p:nvPr/>
              </p:nvSpPr>
              <p:spPr>
                <a:xfrm>
                  <a:off x="2396392" y="35832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392" y="3583241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AB1575-DF15-50AF-F801-B818B8C99EFF}"/>
              </a:ext>
            </a:extLst>
          </p:cNvPr>
          <p:cNvGrpSpPr/>
          <p:nvPr/>
        </p:nvGrpSpPr>
        <p:grpSpPr>
          <a:xfrm>
            <a:off x="2424486" y="1000760"/>
            <a:ext cx="7588193" cy="1996440"/>
            <a:chOff x="2424486" y="1000760"/>
            <a:chExt cx="7588193" cy="19964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4360458" y="1146740"/>
              <a:ext cx="2602608" cy="12054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D3DE69-4BE9-EC17-D281-58D0394749F0}"/>
                </a:ext>
              </a:extLst>
            </p:cNvPr>
            <p:cNvSpPr/>
            <p:nvPr/>
          </p:nvSpPr>
          <p:spPr>
            <a:xfrm>
              <a:off x="3662680" y="1000760"/>
              <a:ext cx="5090160" cy="1996440"/>
            </a:xfrm>
            <a:custGeom>
              <a:avLst/>
              <a:gdLst>
                <a:gd name="connsiteX0" fmla="*/ 0 w 5090160"/>
                <a:gd name="connsiteY0" fmla="*/ 15240 h 1996440"/>
                <a:gd name="connsiteX1" fmla="*/ 10160 w 5090160"/>
                <a:gd name="connsiteY1" fmla="*/ 1264920 h 1996440"/>
                <a:gd name="connsiteX2" fmla="*/ 1188720 w 5090160"/>
                <a:gd name="connsiteY2" fmla="*/ 1264920 h 1996440"/>
                <a:gd name="connsiteX3" fmla="*/ 1193800 w 5090160"/>
                <a:gd name="connsiteY3" fmla="*/ 619760 h 1996440"/>
                <a:gd name="connsiteX4" fmla="*/ 2733040 w 5090160"/>
                <a:gd name="connsiteY4" fmla="*/ 619760 h 1996440"/>
                <a:gd name="connsiteX5" fmla="*/ 2733040 w 5090160"/>
                <a:gd name="connsiteY5" fmla="*/ 1254760 h 1996440"/>
                <a:gd name="connsiteX6" fmla="*/ 3408680 w 5090160"/>
                <a:gd name="connsiteY6" fmla="*/ 1254760 h 1996440"/>
                <a:gd name="connsiteX7" fmla="*/ 3413760 w 5090160"/>
                <a:gd name="connsiteY7" fmla="*/ 619760 h 1996440"/>
                <a:gd name="connsiteX8" fmla="*/ 4516120 w 5090160"/>
                <a:gd name="connsiteY8" fmla="*/ 619760 h 1996440"/>
                <a:gd name="connsiteX9" fmla="*/ 4526280 w 5090160"/>
                <a:gd name="connsiteY9" fmla="*/ 1996440 h 1996440"/>
                <a:gd name="connsiteX10" fmla="*/ 5090160 w 5090160"/>
                <a:gd name="connsiteY10" fmla="*/ 1996440 h 1996440"/>
                <a:gd name="connsiteX11" fmla="*/ 5085080 w 5090160"/>
                <a:gd name="connsiteY11" fmla="*/ 0 h 1996440"/>
                <a:gd name="connsiteX12" fmla="*/ 0 w 5090160"/>
                <a:gd name="connsiteY12" fmla="*/ 1524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0160" h="1996440">
                  <a:moveTo>
                    <a:pt x="0" y="15240"/>
                  </a:moveTo>
                  <a:cubicBezTo>
                    <a:pt x="3387" y="431800"/>
                    <a:pt x="6773" y="848360"/>
                    <a:pt x="10160" y="1264920"/>
                  </a:cubicBezTo>
                  <a:lnTo>
                    <a:pt x="1188720" y="1264920"/>
                  </a:lnTo>
                  <a:cubicBezTo>
                    <a:pt x="1190413" y="1049867"/>
                    <a:pt x="1192107" y="834813"/>
                    <a:pt x="1193800" y="619760"/>
                  </a:cubicBezTo>
                  <a:lnTo>
                    <a:pt x="2733040" y="619760"/>
                  </a:lnTo>
                  <a:lnTo>
                    <a:pt x="2733040" y="1254760"/>
                  </a:lnTo>
                  <a:lnTo>
                    <a:pt x="3408680" y="1254760"/>
                  </a:lnTo>
                  <a:cubicBezTo>
                    <a:pt x="3410373" y="1043093"/>
                    <a:pt x="3412067" y="831427"/>
                    <a:pt x="3413760" y="619760"/>
                  </a:cubicBezTo>
                  <a:lnTo>
                    <a:pt x="4516120" y="619760"/>
                  </a:lnTo>
                  <a:cubicBezTo>
                    <a:pt x="4519507" y="1078653"/>
                    <a:pt x="4522893" y="1537547"/>
                    <a:pt x="4526280" y="1996440"/>
                  </a:cubicBezTo>
                  <a:lnTo>
                    <a:pt x="5090160" y="1996440"/>
                  </a:lnTo>
                  <a:cubicBezTo>
                    <a:pt x="5088467" y="1330960"/>
                    <a:pt x="5086773" y="665480"/>
                    <a:pt x="5085080" y="0"/>
                  </a:cubicBezTo>
                  <a:lnTo>
                    <a:pt x="0" y="15240"/>
                  </a:lnTo>
                  <a:close/>
                </a:path>
              </a:pathLst>
            </a:cu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082542" y="252540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42" y="252540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082542" y="184709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42" y="184709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080682" y="118256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82" y="118256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557794" y="1367231"/>
              <a:ext cx="645488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5057750" y="18186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750" y="1818668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953413" y="1888248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4424249" y="1315762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797205" y="181104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05" y="181104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8330952" y="1315762"/>
              <a:ext cx="288705" cy="15389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870523" y="115462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23" y="115462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6585888" y="1317478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7616440" y="24868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440" y="2486855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7142195" y="1974183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ight Arrow 47">
              <a:extLst>
                <a:ext uri="{FF2B5EF4-FFF2-40B4-BE49-F238E27FC236}">
                  <a16:creationId xmlns:a16="http://schemas.microsoft.com/office/drawing/2014/main" id="{0508AAA6-E722-6C4C-F31F-F5B594426B3F}"/>
                </a:ext>
              </a:extLst>
            </p:cNvPr>
            <p:cNvSpPr/>
            <p:nvPr/>
          </p:nvSpPr>
          <p:spPr>
            <a:xfrm rot="10800000">
              <a:off x="2424486" y="1773107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/>
                <p:nvPr/>
              </p:nvSpPr>
              <p:spPr>
                <a:xfrm>
                  <a:off x="3761623" y="114674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623" y="114674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9F1CF-710C-FD9D-B49C-9EDE0EE008A7}"/>
              </a:ext>
            </a:extLst>
          </p:cNvPr>
          <p:cNvGrpSpPr/>
          <p:nvPr/>
        </p:nvGrpSpPr>
        <p:grpSpPr>
          <a:xfrm>
            <a:off x="2457591" y="3922779"/>
            <a:ext cx="7588193" cy="1990341"/>
            <a:chOff x="2457591" y="3922779"/>
            <a:chExt cx="7588193" cy="19903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05F58B-42D6-1AB2-C58C-F50F7F79491E}"/>
                </a:ext>
              </a:extLst>
            </p:cNvPr>
            <p:cNvSpPr/>
            <p:nvPr/>
          </p:nvSpPr>
          <p:spPr>
            <a:xfrm>
              <a:off x="3676650" y="4065270"/>
              <a:ext cx="5181600" cy="1847850"/>
            </a:xfrm>
            <a:custGeom>
              <a:avLst/>
              <a:gdLst>
                <a:gd name="connsiteX0" fmla="*/ 3810 w 5181600"/>
                <a:gd name="connsiteY0" fmla="*/ 91440 h 1847850"/>
                <a:gd name="connsiteX1" fmla="*/ 3810 w 5181600"/>
                <a:gd name="connsiteY1" fmla="*/ 1127760 h 1847850"/>
                <a:gd name="connsiteX2" fmla="*/ 541020 w 5181600"/>
                <a:gd name="connsiteY2" fmla="*/ 1127760 h 1847850"/>
                <a:gd name="connsiteX3" fmla="*/ 544830 w 5181600"/>
                <a:gd name="connsiteY3" fmla="*/ 487680 h 1847850"/>
                <a:gd name="connsiteX4" fmla="*/ 2110740 w 5181600"/>
                <a:gd name="connsiteY4" fmla="*/ 487680 h 1847850"/>
                <a:gd name="connsiteX5" fmla="*/ 2118360 w 5181600"/>
                <a:gd name="connsiteY5" fmla="*/ 1123950 h 1847850"/>
                <a:gd name="connsiteX6" fmla="*/ 2750820 w 5181600"/>
                <a:gd name="connsiteY6" fmla="*/ 1123950 h 1847850"/>
                <a:gd name="connsiteX7" fmla="*/ 2747010 w 5181600"/>
                <a:gd name="connsiteY7" fmla="*/ 483870 h 1847850"/>
                <a:gd name="connsiteX8" fmla="*/ 3878580 w 5181600"/>
                <a:gd name="connsiteY8" fmla="*/ 480060 h 1847850"/>
                <a:gd name="connsiteX9" fmla="*/ 3901440 w 5181600"/>
                <a:gd name="connsiteY9" fmla="*/ 1847850 h 1847850"/>
                <a:gd name="connsiteX10" fmla="*/ 5181600 w 5181600"/>
                <a:gd name="connsiteY10" fmla="*/ 1844040 h 1847850"/>
                <a:gd name="connsiteX11" fmla="*/ 5162550 w 5181600"/>
                <a:gd name="connsiteY11" fmla="*/ 0 h 1847850"/>
                <a:gd name="connsiteX12" fmla="*/ 0 w 5181600"/>
                <a:gd name="connsiteY12" fmla="*/ 7620 h 1847850"/>
                <a:gd name="connsiteX13" fmla="*/ 3810 w 5181600"/>
                <a:gd name="connsiteY13" fmla="*/ 9144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1600" h="1847850">
                  <a:moveTo>
                    <a:pt x="3810" y="91440"/>
                  </a:moveTo>
                  <a:lnTo>
                    <a:pt x="3810" y="1127760"/>
                  </a:lnTo>
                  <a:lnTo>
                    <a:pt x="541020" y="1127760"/>
                  </a:lnTo>
                  <a:lnTo>
                    <a:pt x="544830" y="487680"/>
                  </a:lnTo>
                  <a:lnTo>
                    <a:pt x="2110740" y="487680"/>
                  </a:lnTo>
                  <a:lnTo>
                    <a:pt x="2118360" y="1123950"/>
                  </a:lnTo>
                  <a:lnTo>
                    <a:pt x="2750820" y="1123950"/>
                  </a:lnTo>
                  <a:lnTo>
                    <a:pt x="2747010" y="483870"/>
                  </a:lnTo>
                  <a:lnTo>
                    <a:pt x="3878580" y="480060"/>
                  </a:lnTo>
                  <a:lnTo>
                    <a:pt x="3901440" y="1847850"/>
                  </a:lnTo>
                  <a:lnTo>
                    <a:pt x="5181600" y="1844040"/>
                  </a:lnTo>
                  <a:lnTo>
                    <a:pt x="5162550" y="0"/>
                  </a:lnTo>
                  <a:lnTo>
                    <a:pt x="0" y="7620"/>
                  </a:lnTo>
                  <a:lnTo>
                    <a:pt x="3810" y="91440"/>
                  </a:lnTo>
                  <a:close/>
                </a:path>
              </a:pathLst>
            </a:cu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FF3F9FF-BF0C-2B51-893E-491EA69CC8F1}"/>
                </a:ext>
              </a:extLst>
            </p:cNvPr>
            <p:cNvSpPr/>
            <p:nvPr/>
          </p:nvSpPr>
          <p:spPr>
            <a:xfrm>
              <a:off x="8022648" y="3922779"/>
              <a:ext cx="1640153" cy="74179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590899" y="4329737"/>
              <a:ext cx="6454885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9114941" y="4850753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809654" y="4270648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716357" y="4278268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1C3AB4E-6D51-E7CA-8A19-248CCB28D913}"/>
                    </a:ext>
                  </a:extLst>
                </p:cNvPr>
                <p:cNvSpPr/>
                <p:nvPr/>
              </p:nvSpPr>
              <p:spPr>
                <a:xfrm>
                  <a:off x="9037740" y="41171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1C3AB4E-6D51-E7CA-8A19-248CCB28D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740" y="4117132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971293" y="4279984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527600" y="4936689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Right Arrow 47">
              <a:extLst>
                <a:ext uri="{FF2B5EF4-FFF2-40B4-BE49-F238E27FC236}">
                  <a16:creationId xmlns:a16="http://schemas.microsoft.com/office/drawing/2014/main" id="{70249344-CF3D-4F95-C8B3-B7BE5AA29481}"/>
                </a:ext>
              </a:extLst>
            </p:cNvPr>
            <p:cNvSpPr/>
            <p:nvPr/>
          </p:nvSpPr>
          <p:spPr>
            <a:xfrm rot="10800000">
              <a:off x="2457591" y="4735613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58C3C71D-2AAA-CC1E-0BDD-A574D3BDA565}"/>
                    </a:ext>
                  </a:extLst>
                </p:cNvPr>
                <p:cNvSpPr/>
                <p:nvPr/>
              </p:nvSpPr>
              <p:spPr>
                <a:xfrm>
                  <a:off x="8162813" y="41171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58C3C71D-2AAA-CC1E-0BDD-A574D3BDA5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813" y="4117132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938752-7118-FFE5-BD5A-2B40EA22475D}"/>
              </a:ext>
            </a:extLst>
          </p:cNvPr>
          <p:cNvGrpSpPr/>
          <p:nvPr/>
        </p:nvGrpSpPr>
        <p:grpSpPr>
          <a:xfrm>
            <a:off x="2832433" y="1009202"/>
            <a:ext cx="6030213" cy="1925660"/>
            <a:chOff x="3113787" y="3954625"/>
            <a:chExt cx="6030213" cy="192566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FF3F9FF-BF0C-2B51-893E-491EA69CC8F1}"/>
                </a:ext>
              </a:extLst>
            </p:cNvPr>
            <p:cNvSpPr/>
            <p:nvPr/>
          </p:nvSpPr>
          <p:spPr>
            <a:xfrm>
              <a:off x="8157497" y="3954625"/>
              <a:ext cx="741644" cy="74179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590899" y="4329737"/>
              <a:ext cx="5553101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8382820" y="4847568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809654" y="4270648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716357" y="4278268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971293" y="4279984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527600" y="4936689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18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87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115</cp:revision>
  <dcterms:created xsi:type="dcterms:W3CDTF">2022-07-02T04:43:46Z</dcterms:created>
  <dcterms:modified xsi:type="dcterms:W3CDTF">2022-07-06T14:46:56Z</dcterms:modified>
</cp:coreProperties>
</file>