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FF33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53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D83F-8CAC-4EC0-80F0-34C0D6E76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099DF-C1BC-77B7-AAB2-6DF9463DB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8E109-A3CD-23DF-AD5A-AE3F0B58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EA88-1BA8-44B8-D0D7-D29A8B9B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941D9-BB11-4D56-7246-1A300108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86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CF6B-7BDC-A2EA-41CD-414C19E4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87119-A840-8298-92B6-A98B01225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EE826-187F-3128-2945-7C7A6E9A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5EDE5-CB41-EF6F-3088-BE47EEDB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5129-D168-B273-F29F-8C6B15BD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94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6B584-FBBF-CE34-E685-2E1BE96F3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50FF4-5A8D-4691-8D07-98A3D8B4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9EEE2-53E4-9CD8-7327-D51E6C02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BF3DC-B3FA-A8C8-7979-6FD6CE12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505C9-5FF4-86E9-6C3C-392721C4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36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7A4F-DB0E-9F70-2480-EB2BD792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BE6E-ED4C-1EBB-B79E-F9AE3F890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C2A38-AE8E-3353-492B-0D3D8CCA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F6BEA-D22A-82B6-1394-D3E84510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83E3D-A639-8402-821C-3CE9BEBD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9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D708-263E-7002-BADC-22D63F71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5AC78-3894-1B89-75BA-1772CD7B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8F9BC-9272-CDCF-2D27-55BFEF47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9D624-9CA8-02C4-123B-974669D9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3FFBC-70FA-F194-6A5B-881CE8D9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7AB9-56A1-097D-17DE-3FA63BE6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01C6-7B7A-2C59-0952-6CCCCC4F9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8621F-368D-5824-DD17-E1954BC31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CFC10-6BFA-74E0-A38B-D291E7AA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9EE15-450C-A1DF-48DC-7ACB5F51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4A900-0AFC-AA33-467F-26E3D8B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68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D6B3-15F7-61B0-CC04-4CDEC673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89EDC-C90A-BEA2-5741-5B98C9411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86270-B980-4DAE-2890-D97C93D8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E2979-7275-51E1-8749-E57FFB2C4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CEA23-C2FF-C5B5-DB7B-6AC9F2BB2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6D241-8ADD-FECB-ECAE-58D6A1CB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F81E5-2316-AF31-52C9-D4821B6B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9BC9F-B4B8-C7BE-0FF3-8BEE082A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22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1EC9-3749-DE14-5AC5-5B8EFEA9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4A7DB-10EB-6B0A-0A1D-A6AC7C94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FCEFE-D763-5654-2F00-A3ED6ECF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F172A-7B19-B743-B2D3-113819FB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1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AE338-8111-A04B-065B-5D499ABA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CDDAD-2335-5603-B8A2-5352FC5E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1F4AF-885E-3755-6DB9-08CD9AD7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61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2A3D-7996-28DE-DFEA-A815F1A6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0D68B-9686-6FF0-0833-84315584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8F767-F0CC-A780-D616-E07790712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F2A87-70E1-D7CD-3F18-FD5C5942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AB1C3-D970-B7DF-941A-A64138D6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BDF32-81D6-8C45-C3B4-AD1D6247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67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55F4-D65A-EA62-0F90-F706D16F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95A2D-B017-EC53-4820-C9A5C558D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FB44B-FB75-20FD-8FDA-E896D6BEC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FDC57-5595-7B2E-C3DA-CA8DD36F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12BA9-7FD5-BCD7-CDDB-118D2091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4DAB1-4F6C-55DD-A13E-58B74DB8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50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7533A-8264-9F42-28B2-C955FAB8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E9CB1-B622-9299-D119-2371915D2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B281-26EC-2B80-FE0D-6041F1E94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7F860-6E23-47F1-9774-45A3CEB1056B}" type="datetimeFigureOut">
              <a:rPr lang="zh-CN" altLang="en-US" smtClean="0"/>
              <a:t>2022-07-02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0400-6348-443E-C440-825F796CE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B3B14-145D-6D11-587C-85D1CB303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2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47">
            <a:extLst>
              <a:ext uri="{FF2B5EF4-FFF2-40B4-BE49-F238E27FC236}">
                <a16:creationId xmlns:a16="http://schemas.microsoft.com/office/drawing/2014/main" id="{06B7B811-2923-770A-B809-CA69A033AFDB}"/>
              </a:ext>
            </a:extLst>
          </p:cNvPr>
          <p:cNvSpPr/>
          <p:nvPr/>
        </p:nvSpPr>
        <p:spPr>
          <a:xfrm rot="5400000">
            <a:off x="5917370" y="2553896"/>
            <a:ext cx="506055" cy="502322"/>
          </a:xfrm>
          <a:prstGeom prst="rightArrow">
            <a:avLst/>
          </a:prstGeom>
          <a:solidFill>
            <a:srgbClr val="FFFFFF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BA3EB25-3AB6-7659-E5A0-2CBAE4DB3C81}"/>
              </a:ext>
            </a:extLst>
          </p:cNvPr>
          <p:cNvGrpSpPr/>
          <p:nvPr/>
        </p:nvGrpSpPr>
        <p:grpSpPr>
          <a:xfrm>
            <a:off x="2887699" y="566636"/>
            <a:ext cx="6579667" cy="1985393"/>
            <a:chOff x="2887699" y="566636"/>
            <a:chExt cx="6579667" cy="19853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F669B9-B39E-91DA-2642-EB10F19FC50A}"/>
                </a:ext>
              </a:extLst>
            </p:cNvPr>
            <p:cNvSpPr/>
            <p:nvPr/>
          </p:nvSpPr>
          <p:spPr>
            <a:xfrm>
              <a:off x="7662483" y="566636"/>
              <a:ext cx="1397179" cy="1985393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0E1754E-07D6-BC5E-3C9C-DC9CBEFA6198}"/>
                    </a:ext>
                  </a:extLst>
                </p:cNvPr>
                <p:cNvSpPr txBox="1"/>
                <p:nvPr/>
              </p:nvSpPr>
              <p:spPr>
                <a:xfrm>
                  <a:off x="2889559" y="2076124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0E1754E-07D6-BC5E-3C9C-DC9CBEFA61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9" y="2076124"/>
                  <a:ext cx="4654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DBAED95-B982-CBA6-F76D-A8BEE1B68C2A}"/>
                    </a:ext>
                  </a:extLst>
                </p:cNvPr>
                <p:cNvSpPr txBox="1"/>
                <p:nvPr/>
              </p:nvSpPr>
              <p:spPr>
                <a:xfrm>
                  <a:off x="2889559" y="1397812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DBAED95-B982-CBA6-F76D-A8BEE1B68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9" y="1397812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F4977B5-16C4-F4E7-6471-86544B6C11B0}"/>
                    </a:ext>
                  </a:extLst>
                </p:cNvPr>
                <p:cNvSpPr txBox="1"/>
                <p:nvPr/>
              </p:nvSpPr>
              <p:spPr>
                <a:xfrm>
                  <a:off x="2887699" y="733286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F4977B5-16C4-F4E7-6471-86544B6C1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699" y="733286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ECEA836-D23C-B439-3BCD-6C0FC1CDA211}"/>
                </a:ext>
              </a:extLst>
            </p:cNvPr>
            <p:cNvGrpSpPr/>
            <p:nvPr/>
          </p:nvGrpSpPr>
          <p:grpSpPr>
            <a:xfrm>
              <a:off x="3364811" y="917952"/>
              <a:ext cx="6102555" cy="1342838"/>
              <a:chOff x="3753948" y="1031665"/>
              <a:chExt cx="3082898" cy="134283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9134EA4-4853-B531-899B-B5A6169EDB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37BD9A4-47F6-906C-2CEC-30E28A150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100541E-9BD5-3E9E-4341-696D6E368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2DE35EB-2960-5311-B30B-1804B9A925EF}"/>
                    </a:ext>
                  </a:extLst>
                </p:cNvPr>
                <p:cNvSpPr/>
                <p:nvPr/>
              </p:nvSpPr>
              <p:spPr>
                <a:xfrm>
                  <a:off x="4153972" y="68569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2DE35EB-2960-5311-B30B-1804B9A925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972" y="685697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0FB464A-A413-D66C-9555-9334F7330BEA}"/>
                </a:ext>
              </a:extLst>
            </p:cNvPr>
            <p:cNvGrpSpPr/>
            <p:nvPr/>
          </p:nvGrpSpPr>
          <p:grpSpPr>
            <a:xfrm rot="10800000">
              <a:off x="5500101" y="844126"/>
              <a:ext cx="288705" cy="1557002"/>
              <a:chOff x="7216975" y="4086852"/>
              <a:chExt cx="288705" cy="1557002"/>
            </a:xfrm>
          </p:grpSpPr>
          <p:sp>
            <p:nvSpPr>
              <p:cNvPr id="18" name="Or 71">
                <a:extLst>
                  <a:ext uri="{FF2B5EF4-FFF2-40B4-BE49-F238E27FC236}">
                    <a16:creationId xmlns:a16="http://schemas.microsoft.com/office/drawing/2014/main" id="{F51FE9F7-4D68-3A4C-5D30-1FBC1CD9F99C}"/>
                  </a:ext>
                </a:extLst>
              </p:cNvPr>
              <p:cNvSpPr/>
              <p:nvPr/>
            </p:nvSpPr>
            <p:spPr>
              <a:xfrm>
                <a:off x="7216975" y="4086852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onnector 72">
                <a:extLst>
                  <a:ext uri="{FF2B5EF4-FFF2-40B4-BE49-F238E27FC236}">
                    <a16:creationId xmlns:a16="http://schemas.microsoft.com/office/drawing/2014/main" id="{36CF2598-B2EB-86E7-2787-8B7B14C71E24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B0A7175-DE20-25ED-75AE-B79C51EBD60C}"/>
                  </a:ext>
                </a:extLst>
              </p:cNvPr>
              <p:cNvCxnSpPr>
                <a:cxnSpLocks/>
                <a:stCxn id="18" idx="4"/>
                <a:endCxn id="19" idx="0"/>
              </p:cNvCxnSpPr>
              <p:nvPr/>
            </p:nvCxnSpPr>
            <p:spPr>
              <a:xfrm flipV="1">
                <a:off x="7361327" y="4375557"/>
                <a:ext cx="1" cy="1154229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F0FA9B1-154B-F4D8-1F8A-D14015917C49}"/>
                </a:ext>
              </a:extLst>
            </p:cNvPr>
            <p:cNvGrpSpPr/>
            <p:nvPr/>
          </p:nvGrpSpPr>
          <p:grpSpPr>
            <a:xfrm>
              <a:off x="3613786" y="775801"/>
              <a:ext cx="288705" cy="871948"/>
              <a:chOff x="6355062" y="908275"/>
              <a:chExt cx="288705" cy="871948"/>
            </a:xfrm>
          </p:grpSpPr>
          <p:sp>
            <p:nvSpPr>
              <p:cNvPr id="29" name="Or 77">
                <a:extLst>
                  <a:ext uri="{FF2B5EF4-FFF2-40B4-BE49-F238E27FC236}">
                    <a16:creationId xmlns:a16="http://schemas.microsoft.com/office/drawing/2014/main" id="{F9B7453E-33CF-F4D2-5FF9-205E5D577ED0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onnector 78">
                <a:extLst>
                  <a:ext uri="{FF2B5EF4-FFF2-40B4-BE49-F238E27FC236}">
                    <a16:creationId xmlns:a16="http://schemas.microsoft.com/office/drawing/2014/main" id="{449BEE5A-262D-968F-F3B0-E9636267C3DE}"/>
                  </a:ext>
                </a:extLst>
              </p:cNvPr>
              <p:cNvSpPr/>
              <p:nvPr/>
            </p:nvSpPr>
            <p:spPr>
              <a:xfrm>
                <a:off x="6439629" y="166615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AD85CFC-41CC-53EC-6C9B-E323A9E2FFAB}"/>
                  </a:ext>
                </a:extLst>
              </p:cNvPr>
              <p:cNvCxnSpPr>
                <a:cxnSpLocks/>
                <a:stCxn id="30" idx="0"/>
                <a:endCxn id="29" idx="4"/>
              </p:cNvCxnSpPr>
              <p:nvPr/>
            </p:nvCxnSpPr>
            <p:spPr>
              <a:xfrm flipV="1">
                <a:off x="6496663" y="1196980"/>
                <a:ext cx="2752" cy="469175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63A4C06-E3AE-57F9-E046-E5E1EC533EEF}"/>
                    </a:ext>
                  </a:extLst>
                </p:cNvPr>
                <p:cNvSpPr/>
                <p:nvPr/>
              </p:nvSpPr>
              <p:spPr>
                <a:xfrm>
                  <a:off x="4870696" y="68569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63A4C06-E3AE-57F9-E046-E5E1EC533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0696" y="685697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7E9C44E-926B-9638-9D56-FC2A4EEC4221}"/>
                </a:ext>
              </a:extLst>
            </p:cNvPr>
            <p:cNvGrpSpPr/>
            <p:nvPr/>
          </p:nvGrpSpPr>
          <p:grpSpPr>
            <a:xfrm>
              <a:off x="6047389" y="1440104"/>
              <a:ext cx="288705" cy="880346"/>
              <a:chOff x="7216975" y="4763508"/>
              <a:chExt cx="288705" cy="880346"/>
            </a:xfrm>
          </p:grpSpPr>
          <p:sp>
            <p:nvSpPr>
              <p:cNvPr id="27" name="Or 71">
                <a:extLst>
                  <a:ext uri="{FF2B5EF4-FFF2-40B4-BE49-F238E27FC236}">
                    <a16:creationId xmlns:a16="http://schemas.microsoft.com/office/drawing/2014/main" id="{83F17827-BFF2-741B-63C0-0BF6A49330DD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onnector 72">
                <a:extLst>
                  <a:ext uri="{FF2B5EF4-FFF2-40B4-BE49-F238E27FC236}">
                    <a16:creationId xmlns:a16="http://schemas.microsoft.com/office/drawing/2014/main" id="{E66F3B2E-652A-23D1-1922-B0AD0BC66821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CD9BEA0-4A77-7E5D-5D0E-705B73DDCC2B}"/>
                  </a:ext>
                </a:extLst>
              </p:cNvPr>
              <p:cNvCxnSpPr>
                <a:cxnSpLocks/>
                <a:stCxn id="27" idx="4"/>
                <a:endCxn id="28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07119CC-DB0D-BD97-677D-286957705A61}"/>
                    </a:ext>
                  </a:extLst>
                </p:cNvPr>
                <p:cNvSpPr/>
                <p:nvPr/>
              </p:nvSpPr>
              <p:spPr>
                <a:xfrm>
                  <a:off x="7835979" y="2041314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07119CC-DB0D-BD97-677D-286957705A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5979" y="2041314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A4B58D2-7DBA-9A12-D3A6-92444CD8CE44}"/>
                </a:ext>
              </a:extLst>
            </p:cNvPr>
            <p:cNvGrpSpPr/>
            <p:nvPr/>
          </p:nvGrpSpPr>
          <p:grpSpPr>
            <a:xfrm>
              <a:off x="6541341" y="775801"/>
              <a:ext cx="288705" cy="879083"/>
              <a:chOff x="6355062" y="908275"/>
              <a:chExt cx="288705" cy="879083"/>
            </a:xfrm>
          </p:grpSpPr>
          <p:sp>
            <p:nvSpPr>
              <p:cNvPr id="50" name="Or 77">
                <a:extLst>
                  <a:ext uri="{FF2B5EF4-FFF2-40B4-BE49-F238E27FC236}">
                    <a16:creationId xmlns:a16="http://schemas.microsoft.com/office/drawing/2014/main" id="{9F417489-5B03-5797-3973-B826A9E634B9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onnector 78">
                <a:extLst>
                  <a:ext uri="{FF2B5EF4-FFF2-40B4-BE49-F238E27FC236}">
                    <a16:creationId xmlns:a16="http://schemas.microsoft.com/office/drawing/2014/main" id="{DA0387AD-DE7A-CE0C-DE49-252CBAA910F0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C3CF126-CA3A-C4DF-4A4B-77397BC27BF9}"/>
                  </a:ext>
                </a:extLst>
              </p:cNvPr>
              <p:cNvCxnSpPr>
                <a:cxnSpLocks/>
                <a:stCxn id="51" idx="0"/>
                <a:endCxn id="50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75DC06E-52BE-BE32-37AA-DD3449007118}"/>
                    </a:ext>
                  </a:extLst>
                </p:cNvPr>
                <p:cNvSpPr/>
                <p:nvPr/>
              </p:nvSpPr>
              <p:spPr>
                <a:xfrm>
                  <a:off x="7086966" y="69323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75DC06E-52BE-BE32-37AA-DD34490071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966" y="693231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E4D5AD8-E8F8-3C2A-B483-823C5D183C2F}"/>
                </a:ext>
              </a:extLst>
            </p:cNvPr>
            <p:cNvGrpSpPr/>
            <p:nvPr/>
          </p:nvGrpSpPr>
          <p:grpSpPr>
            <a:xfrm>
              <a:off x="8604751" y="776492"/>
              <a:ext cx="288705" cy="1547300"/>
              <a:chOff x="6355062" y="908275"/>
              <a:chExt cx="288705" cy="1547300"/>
            </a:xfrm>
          </p:grpSpPr>
          <p:sp>
            <p:nvSpPr>
              <p:cNvPr id="55" name="Or 77">
                <a:extLst>
                  <a:ext uri="{FF2B5EF4-FFF2-40B4-BE49-F238E27FC236}">
                    <a16:creationId xmlns:a16="http://schemas.microsoft.com/office/drawing/2014/main" id="{E5CC4DCF-07FD-8F42-814F-DE6D5610FE20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onnector 78">
                <a:extLst>
                  <a:ext uri="{FF2B5EF4-FFF2-40B4-BE49-F238E27FC236}">
                    <a16:creationId xmlns:a16="http://schemas.microsoft.com/office/drawing/2014/main" id="{A205670A-40E8-FEC2-AA3B-B1F39A283BE9}"/>
                  </a:ext>
                </a:extLst>
              </p:cNvPr>
              <p:cNvSpPr/>
              <p:nvPr/>
            </p:nvSpPr>
            <p:spPr>
              <a:xfrm>
                <a:off x="6442380" y="234150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2CF51E1-502F-7CFC-3749-BBA5ABD94765}"/>
                  </a:ext>
                </a:extLst>
              </p:cNvPr>
              <p:cNvCxnSpPr>
                <a:cxnSpLocks/>
                <a:stCxn id="56" idx="0"/>
                <a:endCxn id="55" idx="4"/>
              </p:cNvCxnSpPr>
              <p:nvPr/>
            </p:nvCxnSpPr>
            <p:spPr>
              <a:xfrm flipV="1">
                <a:off x="6499414" y="1196980"/>
                <a:ext cx="1" cy="114452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EB654D1-CDB8-8E64-71F2-1C2D23B0468F}"/>
              </a:ext>
            </a:extLst>
          </p:cNvPr>
          <p:cNvGrpSpPr/>
          <p:nvPr/>
        </p:nvGrpSpPr>
        <p:grpSpPr>
          <a:xfrm>
            <a:off x="2887000" y="3339449"/>
            <a:ext cx="6579667" cy="2124091"/>
            <a:chOff x="2887000" y="3339449"/>
            <a:chExt cx="6579667" cy="2124091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0473DB4-05BE-B97E-694F-12E66F27A7AA}"/>
                </a:ext>
              </a:extLst>
            </p:cNvPr>
            <p:cNvSpPr/>
            <p:nvPr/>
          </p:nvSpPr>
          <p:spPr>
            <a:xfrm>
              <a:off x="7796334" y="3490350"/>
              <a:ext cx="1397179" cy="197319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73CF640-54B3-9D65-3DDE-F5D7727DF5E9}"/>
                </a:ext>
              </a:extLst>
            </p:cNvPr>
            <p:cNvSpPr/>
            <p:nvPr/>
          </p:nvSpPr>
          <p:spPr>
            <a:xfrm>
              <a:off x="5500101" y="3339449"/>
              <a:ext cx="2843717" cy="199418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C74EAC2-3E18-FA98-C33D-DAFCE472EAC4}"/>
                    </a:ext>
                  </a:extLst>
                </p:cNvPr>
                <p:cNvSpPr txBox="1"/>
                <p:nvPr/>
              </p:nvSpPr>
              <p:spPr>
                <a:xfrm>
                  <a:off x="2888860" y="4931773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C74EAC2-3E18-FA98-C33D-DAFCE472EA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8860" y="4931773"/>
                  <a:ext cx="46544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D2AE1DE-371A-E4A0-8B2F-57F406FF9B12}"/>
                    </a:ext>
                  </a:extLst>
                </p:cNvPr>
                <p:cNvSpPr txBox="1"/>
                <p:nvPr/>
              </p:nvSpPr>
              <p:spPr>
                <a:xfrm>
                  <a:off x="2888860" y="4253461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D2AE1DE-371A-E4A0-8B2F-57F406FF9B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8860" y="4253461"/>
                  <a:ext cx="46544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8B90840-F35F-4A21-B1AF-6E7E017A3D04}"/>
                    </a:ext>
                  </a:extLst>
                </p:cNvPr>
                <p:cNvSpPr txBox="1"/>
                <p:nvPr/>
              </p:nvSpPr>
              <p:spPr>
                <a:xfrm>
                  <a:off x="2887000" y="3588935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8B90840-F35F-4A21-B1AF-6E7E017A3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000" y="3588935"/>
                  <a:ext cx="46544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6293F50-CB18-C396-D2E9-AEA3A42FD1CC}"/>
                </a:ext>
              </a:extLst>
            </p:cNvPr>
            <p:cNvGrpSpPr/>
            <p:nvPr/>
          </p:nvGrpSpPr>
          <p:grpSpPr>
            <a:xfrm>
              <a:off x="3364112" y="3773601"/>
              <a:ext cx="6102555" cy="1342838"/>
              <a:chOff x="3753948" y="1031665"/>
              <a:chExt cx="3082898" cy="1342838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94FFD10-AB82-2947-A878-3D9D94513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8C2C3D4-E2ED-D0BF-06D9-A1BA52F1A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DE35524-2D47-08DB-4B91-A300D7C81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B131300-A821-5CBD-2C19-E4043CB9E435}"/>
                    </a:ext>
                  </a:extLst>
                </p:cNvPr>
                <p:cNvSpPr/>
                <p:nvPr/>
              </p:nvSpPr>
              <p:spPr>
                <a:xfrm>
                  <a:off x="4153273" y="354134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B131300-A821-5CBD-2C19-E4043CB9E4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273" y="3541346"/>
                  <a:ext cx="454483" cy="43092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ED0126-EA0B-97ED-F7E3-D1F3C8015DA3}"/>
                </a:ext>
              </a:extLst>
            </p:cNvPr>
            <p:cNvGrpSpPr/>
            <p:nvPr/>
          </p:nvGrpSpPr>
          <p:grpSpPr>
            <a:xfrm rot="10800000">
              <a:off x="5613702" y="3699775"/>
              <a:ext cx="288705" cy="1566146"/>
              <a:chOff x="7216975" y="4077708"/>
              <a:chExt cx="288705" cy="1566146"/>
            </a:xfrm>
          </p:grpSpPr>
          <p:sp>
            <p:nvSpPr>
              <p:cNvPr id="85" name="Or 71">
                <a:extLst>
                  <a:ext uri="{FF2B5EF4-FFF2-40B4-BE49-F238E27FC236}">
                    <a16:creationId xmlns:a16="http://schemas.microsoft.com/office/drawing/2014/main" id="{96384DCC-6ACC-8293-1D5F-D01BEE5054E6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onnector 72">
                <a:extLst>
                  <a:ext uri="{FF2B5EF4-FFF2-40B4-BE49-F238E27FC236}">
                    <a16:creationId xmlns:a16="http://schemas.microsoft.com/office/drawing/2014/main" id="{B79D3A09-278B-E76D-2842-C5BEA982BF2F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3BECE78-A5F5-FD3A-CA0E-4F5AA42BAACC}"/>
                  </a:ext>
                </a:extLst>
              </p:cNvPr>
              <p:cNvCxnSpPr>
                <a:cxnSpLocks/>
                <a:stCxn id="85" idx="4"/>
                <a:endCxn id="86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E023198-442B-2A2B-6779-A2550683154F}"/>
                </a:ext>
              </a:extLst>
            </p:cNvPr>
            <p:cNvGrpSpPr/>
            <p:nvPr/>
          </p:nvGrpSpPr>
          <p:grpSpPr>
            <a:xfrm>
              <a:off x="3613087" y="3631450"/>
              <a:ext cx="288705" cy="863843"/>
              <a:chOff x="6355062" y="908275"/>
              <a:chExt cx="288705" cy="863843"/>
            </a:xfrm>
          </p:grpSpPr>
          <p:sp>
            <p:nvSpPr>
              <p:cNvPr id="82" name="Or 77">
                <a:extLst>
                  <a:ext uri="{FF2B5EF4-FFF2-40B4-BE49-F238E27FC236}">
                    <a16:creationId xmlns:a16="http://schemas.microsoft.com/office/drawing/2014/main" id="{4E1F496A-0A1E-88F6-8CF7-0E26AB684E34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onnector 78">
                <a:extLst>
                  <a:ext uri="{FF2B5EF4-FFF2-40B4-BE49-F238E27FC236}">
                    <a16:creationId xmlns:a16="http://schemas.microsoft.com/office/drawing/2014/main" id="{76482E61-C7AB-AC1D-4D15-01EB05EEB962}"/>
                  </a:ext>
                </a:extLst>
              </p:cNvPr>
              <p:cNvSpPr/>
              <p:nvPr/>
            </p:nvSpPr>
            <p:spPr>
              <a:xfrm>
                <a:off x="6442381" y="165805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35D631F-3BF6-8AC6-1CFA-FDFFC9E1DE2F}"/>
                  </a:ext>
                </a:extLst>
              </p:cNvPr>
              <p:cNvCxnSpPr>
                <a:cxnSpLocks/>
                <a:stCxn id="83" idx="0"/>
                <a:endCxn id="82" idx="4"/>
              </p:cNvCxnSpPr>
              <p:nvPr/>
            </p:nvCxnSpPr>
            <p:spPr>
              <a:xfrm flipV="1">
                <a:off x="6499415" y="119698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E65DFE4-6FD4-44FB-D421-5EAE4BF50668}"/>
                    </a:ext>
                  </a:extLst>
                </p:cNvPr>
                <p:cNvSpPr/>
                <p:nvPr/>
              </p:nvSpPr>
              <p:spPr>
                <a:xfrm>
                  <a:off x="4869997" y="354134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E65DFE4-6FD4-44FB-D421-5EAE4BF506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9997" y="3541346"/>
                  <a:ext cx="454483" cy="43092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DB72816-ED62-5C04-EFBD-2E7719125412}"/>
                </a:ext>
              </a:extLst>
            </p:cNvPr>
            <p:cNvGrpSpPr/>
            <p:nvPr/>
          </p:nvGrpSpPr>
          <p:grpSpPr>
            <a:xfrm>
              <a:off x="6160990" y="4288133"/>
              <a:ext cx="288705" cy="880346"/>
              <a:chOff x="7216975" y="4763508"/>
              <a:chExt cx="288705" cy="880346"/>
            </a:xfrm>
          </p:grpSpPr>
          <p:sp>
            <p:nvSpPr>
              <p:cNvPr id="79" name="Or 71">
                <a:extLst>
                  <a:ext uri="{FF2B5EF4-FFF2-40B4-BE49-F238E27FC236}">
                    <a16:creationId xmlns:a16="http://schemas.microsoft.com/office/drawing/2014/main" id="{281B084C-F8A8-6DB7-941B-88432468760D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onnector 72">
                <a:extLst>
                  <a:ext uri="{FF2B5EF4-FFF2-40B4-BE49-F238E27FC236}">
                    <a16:creationId xmlns:a16="http://schemas.microsoft.com/office/drawing/2014/main" id="{39676885-FA1C-0A9D-7C1A-0516E10E11C1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AC775D1-C6EA-CAF3-1465-5E8EF63B3BCE}"/>
                  </a:ext>
                </a:extLst>
              </p:cNvPr>
              <p:cNvCxnSpPr>
                <a:cxnSpLocks/>
                <a:stCxn id="79" idx="4"/>
                <a:endCxn id="80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7346970-149D-D9C4-B4B4-2FAFC24A243E}"/>
                    </a:ext>
                  </a:extLst>
                </p:cNvPr>
                <p:cNvSpPr/>
                <p:nvPr/>
              </p:nvSpPr>
              <p:spPr>
                <a:xfrm>
                  <a:off x="8553273" y="490271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7346970-149D-D9C4-B4B4-2FAFC24A24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3273" y="4902711"/>
                  <a:ext cx="454483" cy="430924"/>
                </a:xfrm>
                <a:prstGeom prst="rect">
                  <a:avLst/>
                </a:prstGeom>
                <a:blipFill>
                  <a:blip r:embed="rId14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B81920B-52D6-E507-920E-ECDA1A15B6F8}"/>
                </a:ext>
              </a:extLst>
            </p:cNvPr>
            <p:cNvGrpSpPr/>
            <p:nvPr/>
          </p:nvGrpSpPr>
          <p:grpSpPr>
            <a:xfrm>
              <a:off x="6654942" y="3631450"/>
              <a:ext cx="288705" cy="863843"/>
              <a:chOff x="6355062" y="908275"/>
              <a:chExt cx="288705" cy="863843"/>
            </a:xfrm>
          </p:grpSpPr>
          <p:sp>
            <p:nvSpPr>
              <p:cNvPr id="76" name="Or 77">
                <a:extLst>
                  <a:ext uri="{FF2B5EF4-FFF2-40B4-BE49-F238E27FC236}">
                    <a16:creationId xmlns:a16="http://schemas.microsoft.com/office/drawing/2014/main" id="{F22CB33F-643E-EAC0-5B3E-0B777502E058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onnector 78">
                <a:extLst>
                  <a:ext uri="{FF2B5EF4-FFF2-40B4-BE49-F238E27FC236}">
                    <a16:creationId xmlns:a16="http://schemas.microsoft.com/office/drawing/2014/main" id="{7B2E81C1-A52A-AAB4-D1B2-140B35F85A04}"/>
                  </a:ext>
                </a:extLst>
              </p:cNvPr>
              <p:cNvSpPr/>
              <p:nvPr/>
            </p:nvSpPr>
            <p:spPr>
              <a:xfrm>
                <a:off x="6442381" y="165805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D7E16CF-013D-9675-76A6-EBFB2C873268}"/>
                  </a:ext>
                </a:extLst>
              </p:cNvPr>
              <p:cNvCxnSpPr>
                <a:cxnSpLocks/>
                <a:stCxn id="77" idx="0"/>
                <a:endCxn id="76" idx="4"/>
              </p:cNvCxnSpPr>
              <p:nvPr/>
            </p:nvCxnSpPr>
            <p:spPr>
              <a:xfrm flipV="1">
                <a:off x="6499415" y="119698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C5C5C2F-2B46-DC60-A6C4-19279FFD98DF}"/>
                    </a:ext>
                  </a:extLst>
                </p:cNvPr>
                <p:cNvSpPr/>
                <p:nvPr/>
              </p:nvSpPr>
              <p:spPr>
                <a:xfrm>
                  <a:off x="7231047" y="354888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C5C5C2F-2B46-DC60-A6C4-19279FFD98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047" y="3548880"/>
                  <a:ext cx="454483" cy="43092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D778FC5-2B14-28FF-81E6-5E0E5C99A1F8}"/>
                </a:ext>
              </a:extLst>
            </p:cNvPr>
            <p:cNvGrpSpPr/>
            <p:nvPr/>
          </p:nvGrpSpPr>
          <p:grpSpPr>
            <a:xfrm>
              <a:off x="7964637" y="3628280"/>
              <a:ext cx="288705" cy="1539680"/>
              <a:chOff x="6355062" y="908275"/>
              <a:chExt cx="288705" cy="1539680"/>
            </a:xfrm>
          </p:grpSpPr>
          <p:sp>
            <p:nvSpPr>
              <p:cNvPr id="73" name="Or 77">
                <a:extLst>
                  <a:ext uri="{FF2B5EF4-FFF2-40B4-BE49-F238E27FC236}">
                    <a16:creationId xmlns:a16="http://schemas.microsoft.com/office/drawing/2014/main" id="{5E501498-7085-37AC-5F28-A9BEE430A248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Connector 78">
                <a:extLst>
                  <a:ext uri="{FF2B5EF4-FFF2-40B4-BE49-F238E27FC236}">
                    <a16:creationId xmlns:a16="http://schemas.microsoft.com/office/drawing/2014/main" id="{577FCD2A-1985-D674-98C1-A0E0605C1CAD}"/>
                  </a:ext>
                </a:extLst>
              </p:cNvPr>
              <p:cNvSpPr/>
              <p:nvPr/>
            </p:nvSpPr>
            <p:spPr>
              <a:xfrm>
                <a:off x="6442380" y="233388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10432D4-4F8F-8650-292A-18F02F90EA5D}"/>
                  </a:ext>
                </a:extLst>
              </p:cNvPr>
              <p:cNvCxnSpPr>
                <a:cxnSpLocks/>
                <a:stCxn id="74" idx="0"/>
                <a:endCxn id="73" idx="4"/>
              </p:cNvCxnSpPr>
              <p:nvPr/>
            </p:nvCxnSpPr>
            <p:spPr>
              <a:xfrm flipV="1">
                <a:off x="6499414" y="1196980"/>
                <a:ext cx="1" cy="113690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Right Arrow 47">
            <a:extLst>
              <a:ext uri="{FF2B5EF4-FFF2-40B4-BE49-F238E27FC236}">
                <a16:creationId xmlns:a16="http://schemas.microsoft.com/office/drawing/2014/main" id="{098C7ED8-032B-1131-D3A0-9C13A5999830}"/>
              </a:ext>
            </a:extLst>
          </p:cNvPr>
          <p:cNvSpPr/>
          <p:nvPr/>
        </p:nvSpPr>
        <p:spPr>
          <a:xfrm rot="5400000">
            <a:off x="5938013" y="5541845"/>
            <a:ext cx="506055" cy="502322"/>
          </a:xfrm>
          <a:prstGeom prst="rightArrow">
            <a:avLst/>
          </a:prstGeom>
          <a:solidFill>
            <a:srgbClr val="FFFFFF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50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E1C2172D-D844-44EA-974E-40E274DA241C}"/>
              </a:ext>
            </a:extLst>
          </p:cNvPr>
          <p:cNvGrpSpPr/>
          <p:nvPr/>
        </p:nvGrpSpPr>
        <p:grpSpPr>
          <a:xfrm>
            <a:off x="3212566" y="249551"/>
            <a:ext cx="6579667" cy="2013333"/>
            <a:chOff x="3212566" y="249551"/>
            <a:chExt cx="6579667" cy="20133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F1AAB1-2EDD-5441-B488-5F7EF614FA6C}"/>
                </a:ext>
              </a:extLst>
            </p:cNvPr>
            <p:cNvSpPr/>
            <p:nvPr/>
          </p:nvSpPr>
          <p:spPr>
            <a:xfrm>
              <a:off x="5734148" y="389054"/>
              <a:ext cx="2842160" cy="187383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4476157-55A2-7DA4-DB05-97EEAFDAE014}"/>
                </a:ext>
              </a:extLst>
            </p:cNvPr>
            <p:cNvSpPr/>
            <p:nvPr/>
          </p:nvSpPr>
          <p:spPr>
            <a:xfrm>
              <a:off x="3762115" y="249551"/>
              <a:ext cx="2537686" cy="120668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C74EAC2-3E18-FA98-C33D-DAFCE472EAC4}"/>
                    </a:ext>
                  </a:extLst>
                </p:cNvPr>
                <p:cNvSpPr txBox="1"/>
                <p:nvPr/>
              </p:nvSpPr>
              <p:spPr>
                <a:xfrm>
                  <a:off x="3214426" y="1779481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C74EAC2-3E18-FA98-C33D-DAFCE472EA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426" y="1779481"/>
                  <a:ext cx="4654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D2AE1DE-371A-E4A0-8B2F-57F406FF9B12}"/>
                    </a:ext>
                  </a:extLst>
                </p:cNvPr>
                <p:cNvSpPr txBox="1"/>
                <p:nvPr/>
              </p:nvSpPr>
              <p:spPr>
                <a:xfrm>
                  <a:off x="3214426" y="1101169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D2AE1DE-371A-E4A0-8B2F-57F406FF9B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426" y="1101169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8B90840-F35F-4A21-B1AF-6E7E017A3D04}"/>
                    </a:ext>
                  </a:extLst>
                </p:cNvPr>
                <p:cNvSpPr txBox="1"/>
                <p:nvPr/>
              </p:nvSpPr>
              <p:spPr>
                <a:xfrm>
                  <a:off x="3212566" y="436643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8B90840-F35F-4A21-B1AF-6E7E017A3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2566" y="436643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6293F50-CB18-C396-D2E9-AEA3A42FD1CC}"/>
                </a:ext>
              </a:extLst>
            </p:cNvPr>
            <p:cNvGrpSpPr/>
            <p:nvPr/>
          </p:nvGrpSpPr>
          <p:grpSpPr>
            <a:xfrm>
              <a:off x="3689678" y="621309"/>
              <a:ext cx="6102555" cy="1342838"/>
              <a:chOff x="3753948" y="1031665"/>
              <a:chExt cx="3082898" cy="1342838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94FFD10-AB82-2947-A878-3D9D94513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8C2C3D4-E2ED-D0BF-06D9-A1BA52F1A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DE35524-2D47-08DB-4B91-A300D7C81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B131300-A821-5CBD-2C19-E4043CB9E435}"/>
                    </a:ext>
                  </a:extLst>
                </p:cNvPr>
                <p:cNvSpPr/>
                <p:nvPr/>
              </p:nvSpPr>
              <p:spPr>
                <a:xfrm>
                  <a:off x="4478839" y="389054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B131300-A821-5CBD-2C19-E4043CB9E4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839" y="389054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ED0126-EA0B-97ED-F7E3-D1F3C8015DA3}"/>
                </a:ext>
              </a:extLst>
            </p:cNvPr>
            <p:cNvGrpSpPr/>
            <p:nvPr/>
          </p:nvGrpSpPr>
          <p:grpSpPr>
            <a:xfrm>
              <a:off x="8135503" y="1146136"/>
              <a:ext cx="288705" cy="880346"/>
              <a:chOff x="7216975" y="4763508"/>
              <a:chExt cx="288705" cy="880346"/>
            </a:xfrm>
          </p:grpSpPr>
          <p:sp>
            <p:nvSpPr>
              <p:cNvPr id="85" name="Or 71">
                <a:extLst>
                  <a:ext uri="{FF2B5EF4-FFF2-40B4-BE49-F238E27FC236}">
                    <a16:creationId xmlns:a16="http://schemas.microsoft.com/office/drawing/2014/main" id="{96384DCC-6ACC-8293-1D5F-D01BEE5054E6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onnector 72">
                <a:extLst>
                  <a:ext uri="{FF2B5EF4-FFF2-40B4-BE49-F238E27FC236}">
                    <a16:creationId xmlns:a16="http://schemas.microsoft.com/office/drawing/2014/main" id="{B79D3A09-278B-E76D-2842-C5BEA982BF2F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3BECE78-A5F5-FD3A-CA0E-4F5AA42BAACC}"/>
                  </a:ext>
                </a:extLst>
              </p:cNvPr>
              <p:cNvCxnSpPr>
                <a:cxnSpLocks/>
                <a:stCxn id="85" idx="4"/>
                <a:endCxn id="86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E023198-442B-2A2B-6779-A2550683154F}"/>
                </a:ext>
              </a:extLst>
            </p:cNvPr>
            <p:cNvGrpSpPr/>
            <p:nvPr/>
          </p:nvGrpSpPr>
          <p:grpSpPr>
            <a:xfrm>
              <a:off x="3938653" y="479158"/>
              <a:ext cx="288705" cy="871463"/>
              <a:chOff x="6355062" y="908275"/>
              <a:chExt cx="288705" cy="871463"/>
            </a:xfrm>
          </p:grpSpPr>
          <p:sp>
            <p:nvSpPr>
              <p:cNvPr id="82" name="Or 77">
                <a:extLst>
                  <a:ext uri="{FF2B5EF4-FFF2-40B4-BE49-F238E27FC236}">
                    <a16:creationId xmlns:a16="http://schemas.microsoft.com/office/drawing/2014/main" id="{4E1F496A-0A1E-88F6-8CF7-0E26AB684E34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onnector 78">
                <a:extLst>
                  <a:ext uri="{FF2B5EF4-FFF2-40B4-BE49-F238E27FC236}">
                    <a16:creationId xmlns:a16="http://schemas.microsoft.com/office/drawing/2014/main" id="{76482E61-C7AB-AC1D-4D15-01EB05EEB962}"/>
                  </a:ext>
                </a:extLst>
              </p:cNvPr>
              <p:cNvSpPr/>
              <p:nvPr/>
            </p:nvSpPr>
            <p:spPr>
              <a:xfrm>
                <a:off x="6442381" y="166567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35D631F-3BF6-8AC6-1CFA-FDFFC9E1DE2F}"/>
                  </a:ext>
                </a:extLst>
              </p:cNvPr>
              <p:cNvCxnSpPr>
                <a:cxnSpLocks/>
                <a:stCxn id="83" idx="0"/>
                <a:endCxn id="82" idx="4"/>
              </p:cNvCxnSpPr>
              <p:nvPr/>
            </p:nvCxnSpPr>
            <p:spPr>
              <a:xfrm flipV="1">
                <a:off x="6499415" y="1196980"/>
                <a:ext cx="0" cy="46869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E65DFE4-6FD4-44FB-D421-5EAE4BF50668}"/>
                    </a:ext>
                  </a:extLst>
                </p:cNvPr>
                <p:cNvSpPr/>
                <p:nvPr/>
              </p:nvSpPr>
              <p:spPr>
                <a:xfrm>
                  <a:off x="5195563" y="389054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E65DFE4-6FD4-44FB-D421-5EAE4BF506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563" y="389054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DB72816-ED62-5C04-EFBD-2E7719125412}"/>
                </a:ext>
              </a:extLst>
            </p:cNvPr>
            <p:cNvGrpSpPr/>
            <p:nvPr/>
          </p:nvGrpSpPr>
          <p:grpSpPr>
            <a:xfrm rot="10800000">
              <a:off x="7650819" y="552800"/>
              <a:ext cx="288705" cy="1558526"/>
              <a:chOff x="7216975" y="4085328"/>
              <a:chExt cx="288705" cy="1558526"/>
            </a:xfrm>
          </p:grpSpPr>
          <p:sp>
            <p:nvSpPr>
              <p:cNvPr id="79" name="Or 71">
                <a:extLst>
                  <a:ext uri="{FF2B5EF4-FFF2-40B4-BE49-F238E27FC236}">
                    <a16:creationId xmlns:a16="http://schemas.microsoft.com/office/drawing/2014/main" id="{281B084C-F8A8-6DB7-941B-88432468760D}"/>
                  </a:ext>
                </a:extLst>
              </p:cNvPr>
              <p:cNvSpPr/>
              <p:nvPr/>
            </p:nvSpPr>
            <p:spPr>
              <a:xfrm>
                <a:off x="7216975" y="408532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onnector 72">
                <a:extLst>
                  <a:ext uri="{FF2B5EF4-FFF2-40B4-BE49-F238E27FC236}">
                    <a16:creationId xmlns:a16="http://schemas.microsoft.com/office/drawing/2014/main" id="{39676885-FA1C-0A9D-7C1A-0516E10E11C1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AC775D1-C6EA-CAF3-1465-5E8EF63B3BCE}"/>
                  </a:ext>
                </a:extLst>
              </p:cNvPr>
              <p:cNvCxnSpPr>
                <a:cxnSpLocks/>
                <a:stCxn id="79" idx="4"/>
                <a:endCxn id="80" idx="0"/>
              </p:cNvCxnSpPr>
              <p:nvPr/>
            </p:nvCxnSpPr>
            <p:spPr>
              <a:xfrm flipV="1">
                <a:off x="7361327" y="4374033"/>
                <a:ext cx="1" cy="115575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7346970-149D-D9C4-B4B4-2FAFC24A243E}"/>
                    </a:ext>
                  </a:extLst>
                </p:cNvPr>
                <p:cNvSpPr/>
                <p:nvPr/>
              </p:nvSpPr>
              <p:spPr>
                <a:xfrm>
                  <a:off x="8764539" y="1758039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7346970-149D-D9C4-B4B4-2FAFC24A24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4539" y="1758039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B81920B-52D6-E507-920E-ECDA1A15B6F8}"/>
                </a:ext>
              </a:extLst>
            </p:cNvPr>
            <p:cNvGrpSpPr/>
            <p:nvPr/>
          </p:nvGrpSpPr>
          <p:grpSpPr>
            <a:xfrm>
              <a:off x="5941444" y="479158"/>
              <a:ext cx="288705" cy="871463"/>
              <a:chOff x="6355062" y="908275"/>
              <a:chExt cx="288705" cy="871463"/>
            </a:xfrm>
          </p:grpSpPr>
          <p:sp>
            <p:nvSpPr>
              <p:cNvPr id="76" name="Or 77">
                <a:extLst>
                  <a:ext uri="{FF2B5EF4-FFF2-40B4-BE49-F238E27FC236}">
                    <a16:creationId xmlns:a16="http://schemas.microsoft.com/office/drawing/2014/main" id="{F22CB33F-643E-EAC0-5B3E-0B777502E058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onnector 78">
                <a:extLst>
                  <a:ext uri="{FF2B5EF4-FFF2-40B4-BE49-F238E27FC236}">
                    <a16:creationId xmlns:a16="http://schemas.microsoft.com/office/drawing/2014/main" id="{7B2E81C1-A52A-AAB4-D1B2-140B35F85A04}"/>
                  </a:ext>
                </a:extLst>
              </p:cNvPr>
              <p:cNvSpPr/>
              <p:nvPr/>
            </p:nvSpPr>
            <p:spPr>
              <a:xfrm>
                <a:off x="6442381" y="166567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D7E16CF-013D-9675-76A6-EBFB2C873268}"/>
                  </a:ext>
                </a:extLst>
              </p:cNvPr>
              <p:cNvCxnSpPr>
                <a:cxnSpLocks/>
                <a:stCxn id="77" idx="0"/>
                <a:endCxn id="76" idx="4"/>
              </p:cNvCxnSpPr>
              <p:nvPr/>
            </p:nvCxnSpPr>
            <p:spPr>
              <a:xfrm flipV="1">
                <a:off x="6499415" y="1196980"/>
                <a:ext cx="0" cy="46869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C5C5C2F-2B46-DC60-A6C4-19279FFD98DF}"/>
                    </a:ext>
                  </a:extLst>
                </p:cNvPr>
                <p:cNvSpPr/>
                <p:nvPr/>
              </p:nvSpPr>
              <p:spPr>
                <a:xfrm>
                  <a:off x="6966786" y="175617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C5C5C2F-2B46-DC60-A6C4-19279FFD98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6786" y="1756173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D778FC5-2B14-28FF-81E6-5E0E5C99A1F8}"/>
                </a:ext>
              </a:extLst>
            </p:cNvPr>
            <p:cNvGrpSpPr/>
            <p:nvPr/>
          </p:nvGrpSpPr>
          <p:grpSpPr>
            <a:xfrm rot="10800000">
              <a:off x="6451901" y="1228261"/>
              <a:ext cx="288705" cy="876740"/>
              <a:chOff x="6355062" y="908275"/>
              <a:chExt cx="288705" cy="876740"/>
            </a:xfrm>
          </p:grpSpPr>
          <p:sp>
            <p:nvSpPr>
              <p:cNvPr id="73" name="Or 77">
                <a:extLst>
                  <a:ext uri="{FF2B5EF4-FFF2-40B4-BE49-F238E27FC236}">
                    <a16:creationId xmlns:a16="http://schemas.microsoft.com/office/drawing/2014/main" id="{5E501498-7085-37AC-5F28-A9BEE430A248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Connector 78">
                <a:extLst>
                  <a:ext uri="{FF2B5EF4-FFF2-40B4-BE49-F238E27FC236}">
                    <a16:creationId xmlns:a16="http://schemas.microsoft.com/office/drawing/2014/main" id="{577FCD2A-1985-D674-98C1-A0E0605C1CAD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10432D4-4F8F-8650-292A-18F02F90EA5D}"/>
                  </a:ext>
                </a:extLst>
              </p:cNvPr>
              <p:cNvCxnSpPr>
                <a:cxnSpLocks/>
                <a:stCxn id="74" idx="0"/>
                <a:endCxn id="73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Right Arrow 47">
            <a:extLst>
              <a:ext uri="{FF2B5EF4-FFF2-40B4-BE49-F238E27FC236}">
                <a16:creationId xmlns:a16="http://schemas.microsoft.com/office/drawing/2014/main" id="{098C7ED8-032B-1131-D3A0-9C13A5999830}"/>
              </a:ext>
            </a:extLst>
          </p:cNvPr>
          <p:cNvSpPr/>
          <p:nvPr/>
        </p:nvSpPr>
        <p:spPr>
          <a:xfrm rot="5400000">
            <a:off x="6343225" y="2414303"/>
            <a:ext cx="506055" cy="502322"/>
          </a:xfrm>
          <a:prstGeom prst="rightArrow">
            <a:avLst/>
          </a:prstGeom>
          <a:solidFill>
            <a:srgbClr val="FFFFFF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23C6778-8071-DB7C-FB4A-94FF71C5CCCD}"/>
              </a:ext>
            </a:extLst>
          </p:cNvPr>
          <p:cNvGrpSpPr/>
          <p:nvPr/>
        </p:nvGrpSpPr>
        <p:grpSpPr>
          <a:xfrm>
            <a:off x="3212566" y="3056721"/>
            <a:ext cx="6579667" cy="2368133"/>
            <a:chOff x="3212566" y="3056721"/>
            <a:chExt cx="6579667" cy="2368133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6FE0DC2-5ED3-2934-E5A6-B12C4C76050C}"/>
                </a:ext>
              </a:extLst>
            </p:cNvPr>
            <p:cNvSpPr/>
            <p:nvPr/>
          </p:nvSpPr>
          <p:spPr>
            <a:xfrm>
              <a:off x="3739503" y="3389433"/>
              <a:ext cx="2537686" cy="1205427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54896A4-26C7-0011-1809-CAFAF5B3F632}"/>
                </a:ext>
              </a:extLst>
            </p:cNvPr>
            <p:cNvSpPr/>
            <p:nvPr/>
          </p:nvSpPr>
          <p:spPr>
            <a:xfrm>
              <a:off x="3869352" y="3056721"/>
              <a:ext cx="2953070" cy="2368133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C97BE52-3664-6F14-042B-D5FB46521DC7}"/>
                    </a:ext>
                  </a:extLst>
                </p:cNvPr>
                <p:cNvSpPr txBox="1"/>
                <p:nvPr/>
              </p:nvSpPr>
              <p:spPr>
                <a:xfrm>
                  <a:off x="3214426" y="4732272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C97BE52-3664-6F14-042B-D5FB46521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426" y="4732272"/>
                  <a:ext cx="46544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38C8499-5617-100E-3A31-4D31D0303132}"/>
                    </a:ext>
                  </a:extLst>
                </p:cNvPr>
                <p:cNvSpPr txBox="1"/>
                <p:nvPr/>
              </p:nvSpPr>
              <p:spPr>
                <a:xfrm>
                  <a:off x="3214426" y="4053960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38C8499-5617-100E-3A31-4D31D03031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426" y="4053960"/>
                  <a:ext cx="46544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3F97102-E5E5-AF95-1B90-13C9118742D0}"/>
                    </a:ext>
                  </a:extLst>
                </p:cNvPr>
                <p:cNvSpPr txBox="1"/>
                <p:nvPr/>
              </p:nvSpPr>
              <p:spPr>
                <a:xfrm>
                  <a:off x="3212566" y="3389434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3F97102-E5E5-AF95-1B90-13C911874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2566" y="3389434"/>
                  <a:ext cx="46544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163AED4-5C30-798D-5DCC-C2DEE1763134}"/>
                </a:ext>
              </a:extLst>
            </p:cNvPr>
            <p:cNvGrpSpPr/>
            <p:nvPr/>
          </p:nvGrpSpPr>
          <p:grpSpPr>
            <a:xfrm>
              <a:off x="3689678" y="3574100"/>
              <a:ext cx="6102555" cy="1342838"/>
              <a:chOff x="3753948" y="1031665"/>
              <a:chExt cx="3082898" cy="1342838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B18266B-54E6-0A99-D24A-8B04A8C47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536BE75A-3B28-07F8-A9F6-ECB9A0566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75F7C5C-4760-1D84-463E-3EC53D2EC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B2C75351-B13E-4846-C07E-4F018FC505B6}"/>
                    </a:ext>
                  </a:extLst>
                </p:cNvPr>
                <p:cNvSpPr/>
                <p:nvPr/>
              </p:nvSpPr>
              <p:spPr>
                <a:xfrm>
                  <a:off x="4433496" y="402553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B2C75351-B13E-4846-C07E-4F018FC50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496" y="4025537"/>
                  <a:ext cx="454483" cy="43092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9CE5FE0-2673-4918-5592-B650D48D9B61}"/>
                </a:ext>
              </a:extLst>
            </p:cNvPr>
            <p:cNvGrpSpPr/>
            <p:nvPr/>
          </p:nvGrpSpPr>
          <p:grpSpPr>
            <a:xfrm>
              <a:off x="8135503" y="4091307"/>
              <a:ext cx="288705" cy="880346"/>
              <a:chOff x="7216975" y="4763508"/>
              <a:chExt cx="288705" cy="880346"/>
            </a:xfrm>
          </p:grpSpPr>
          <p:sp>
            <p:nvSpPr>
              <p:cNvPr id="102" name="Or 71">
                <a:extLst>
                  <a:ext uri="{FF2B5EF4-FFF2-40B4-BE49-F238E27FC236}">
                    <a16:creationId xmlns:a16="http://schemas.microsoft.com/office/drawing/2014/main" id="{418266D2-D4E5-5B4C-94C5-FFB6DA74A00B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onnector 72">
                <a:extLst>
                  <a:ext uri="{FF2B5EF4-FFF2-40B4-BE49-F238E27FC236}">
                    <a16:creationId xmlns:a16="http://schemas.microsoft.com/office/drawing/2014/main" id="{DBD32E2F-90F1-F1FA-C5FB-B6B7F00DAA4B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574E971-9003-D4DF-F694-B47D98C2235B}"/>
                  </a:ext>
                </a:extLst>
              </p:cNvPr>
              <p:cNvCxnSpPr>
                <a:cxnSpLocks/>
                <a:stCxn id="102" idx="4"/>
                <a:endCxn id="103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F2E043C1-8C2D-74F7-83AD-BEBF3233178C}"/>
                </a:ext>
              </a:extLst>
            </p:cNvPr>
            <p:cNvGrpSpPr/>
            <p:nvPr/>
          </p:nvGrpSpPr>
          <p:grpSpPr>
            <a:xfrm rot="10800000">
              <a:off x="3918726" y="3519267"/>
              <a:ext cx="288705" cy="863843"/>
              <a:chOff x="6355062" y="1586455"/>
              <a:chExt cx="288705" cy="863843"/>
            </a:xfrm>
          </p:grpSpPr>
          <p:sp>
            <p:nvSpPr>
              <p:cNvPr id="106" name="Or 77">
                <a:extLst>
                  <a:ext uri="{FF2B5EF4-FFF2-40B4-BE49-F238E27FC236}">
                    <a16:creationId xmlns:a16="http://schemas.microsoft.com/office/drawing/2014/main" id="{8F099893-563C-819D-88B3-B5AC1C5EC354}"/>
                  </a:ext>
                </a:extLst>
              </p:cNvPr>
              <p:cNvSpPr/>
              <p:nvPr/>
            </p:nvSpPr>
            <p:spPr>
              <a:xfrm>
                <a:off x="6355062" y="158645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Connector 78">
                <a:extLst>
                  <a:ext uri="{FF2B5EF4-FFF2-40B4-BE49-F238E27FC236}">
                    <a16:creationId xmlns:a16="http://schemas.microsoft.com/office/drawing/2014/main" id="{55F50834-81C8-B8EA-029B-C4A85A089857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CECB40A-2740-7514-992E-B1131855FF99}"/>
                  </a:ext>
                </a:extLst>
              </p:cNvPr>
              <p:cNvCxnSpPr>
                <a:cxnSpLocks/>
                <a:stCxn id="107" idx="0"/>
                <a:endCxn id="106" idx="4"/>
              </p:cNvCxnSpPr>
              <p:nvPr/>
            </p:nvCxnSpPr>
            <p:spPr>
              <a:xfrm>
                <a:off x="6499415" y="187516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0D7ECD2-8070-D05D-1268-9E78E979237A}"/>
                    </a:ext>
                  </a:extLst>
                </p:cNvPr>
                <p:cNvSpPr/>
                <p:nvPr/>
              </p:nvSpPr>
              <p:spPr>
                <a:xfrm>
                  <a:off x="5172951" y="401791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0D7ECD2-8070-D05D-1268-9E78E97923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2951" y="4017917"/>
                  <a:ext cx="454483" cy="43092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4EF733B-6518-F645-72B7-D79EBF7DA905}"/>
                </a:ext>
              </a:extLst>
            </p:cNvPr>
            <p:cNvGrpSpPr/>
            <p:nvPr/>
          </p:nvGrpSpPr>
          <p:grpSpPr>
            <a:xfrm rot="10800000">
              <a:off x="7650819" y="3505591"/>
              <a:ext cx="288705" cy="1566146"/>
              <a:chOff x="7216975" y="4077708"/>
              <a:chExt cx="288705" cy="1566146"/>
            </a:xfrm>
          </p:grpSpPr>
          <p:sp>
            <p:nvSpPr>
              <p:cNvPr id="111" name="Or 71">
                <a:extLst>
                  <a:ext uri="{FF2B5EF4-FFF2-40B4-BE49-F238E27FC236}">
                    <a16:creationId xmlns:a16="http://schemas.microsoft.com/office/drawing/2014/main" id="{BAAC843D-18B3-E7D3-D50D-A743D6151108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Connector 72">
                <a:extLst>
                  <a:ext uri="{FF2B5EF4-FFF2-40B4-BE49-F238E27FC236}">
                    <a16:creationId xmlns:a16="http://schemas.microsoft.com/office/drawing/2014/main" id="{D4214C25-1870-165A-D6A7-D318610A79B4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59823FC-8523-BE39-7716-C07589B2F7A6}"/>
                  </a:ext>
                </a:extLst>
              </p:cNvPr>
              <p:cNvCxnSpPr>
                <a:cxnSpLocks/>
                <a:stCxn id="111" idx="4"/>
                <a:endCxn id="112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3D2104D-4C01-A8B4-7F2B-C4845E502EB2}"/>
                    </a:ext>
                  </a:extLst>
                </p:cNvPr>
                <p:cNvSpPr/>
                <p:nvPr/>
              </p:nvSpPr>
              <p:spPr>
                <a:xfrm>
                  <a:off x="8764539" y="470321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3D2104D-4C01-A8B4-7F2B-C4845E502E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4539" y="4703210"/>
                  <a:ext cx="454483" cy="430924"/>
                </a:xfrm>
                <a:prstGeom prst="rect">
                  <a:avLst/>
                </a:prstGeom>
                <a:blipFill>
                  <a:blip r:embed="rId14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37C04B1-6852-7C70-2B88-8093D28E1FAF}"/>
                </a:ext>
              </a:extLst>
            </p:cNvPr>
            <p:cNvGrpSpPr/>
            <p:nvPr/>
          </p:nvGrpSpPr>
          <p:grpSpPr>
            <a:xfrm rot="10800000">
              <a:off x="5905754" y="3519267"/>
              <a:ext cx="288705" cy="856223"/>
              <a:chOff x="6355062" y="1594075"/>
              <a:chExt cx="288705" cy="856223"/>
            </a:xfrm>
          </p:grpSpPr>
          <p:sp>
            <p:nvSpPr>
              <p:cNvPr id="116" name="Or 77">
                <a:extLst>
                  <a:ext uri="{FF2B5EF4-FFF2-40B4-BE49-F238E27FC236}">
                    <a16:creationId xmlns:a16="http://schemas.microsoft.com/office/drawing/2014/main" id="{8DE3B377-5FC3-BAE1-DB4E-C6272A0C061F}"/>
                  </a:ext>
                </a:extLst>
              </p:cNvPr>
              <p:cNvSpPr/>
              <p:nvPr/>
            </p:nvSpPr>
            <p:spPr>
              <a:xfrm>
                <a:off x="6355062" y="15940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Connector 78">
                <a:extLst>
                  <a:ext uri="{FF2B5EF4-FFF2-40B4-BE49-F238E27FC236}">
                    <a16:creationId xmlns:a16="http://schemas.microsoft.com/office/drawing/2014/main" id="{1245AFFB-CBAB-576C-45F3-FA5F091F651C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83CE944-8BA9-9C54-0F08-9BA12D57F0CF}"/>
                  </a:ext>
                </a:extLst>
              </p:cNvPr>
              <p:cNvCxnSpPr>
                <a:cxnSpLocks/>
                <a:stCxn id="117" idx="0"/>
                <a:endCxn id="116" idx="4"/>
              </p:cNvCxnSpPr>
              <p:nvPr/>
            </p:nvCxnSpPr>
            <p:spPr>
              <a:xfrm>
                <a:off x="6499415" y="1882780"/>
                <a:ext cx="0" cy="453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B8FB7CA-B985-F6BF-FBE8-F2EA6B170626}"/>
                    </a:ext>
                  </a:extLst>
                </p:cNvPr>
                <p:cNvSpPr/>
                <p:nvPr/>
              </p:nvSpPr>
              <p:spPr>
                <a:xfrm>
                  <a:off x="6966786" y="4693724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B8FB7CA-B985-F6BF-FBE8-F2EA6B1706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6786" y="4693724"/>
                  <a:ext cx="454483" cy="43092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C485FE9-4EAA-A99F-A91D-A23FAD6BA45E}"/>
                </a:ext>
              </a:extLst>
            </p:cNvPr>
            <p:cNvGrpSpPr/>
            <p:nvPr/>
          </p:nvGrpSpPr>
          <p:grpSpPr>
            <a:xfrm rot="10800000">
              <a:off x="6451901" y="4181052"/>
              <a:ext cx="288705" cy="876740"/>
              <a:chOff x="6355062" y="908275"/>
              <a:chExt cx="288705" cy="876740"/>
            </a:xfrm>
          </p:grpSpPr>
          <p:sp>
            <p:nvSpPr>
              <p:cNvPr id="121" name="Or 77">
                <a:extLst>
                  <a:ext uri="{FF2B5EF4-FFF2-40B4-BE49-F238E27FC236}">
                    <a16:creationId xmlns:a16="http://schemas.microsoft.com/office/drawing/2014/main" id="{118F575A-82C2-CF94-85B3-64620294F3BC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Connector 78">
                <a:extLst>
                  <a:ext uri="{FF2B5EF4-FFF2-40B4-BE49-F238E27FC236}">
                    <a16:creationId xmlns:a16="http://schemas.microsoft.com/office/drawing/2014/main" id="{937F1185-8440-1F59-2966-D15EB0C4140A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0D03519-7110-C150-5EAA-35FFDF4F3DD7}"/>
                  </a:ext>
                </a:extLst>
              </p:cNvPr>
              <p:cNvCxnSpPr>
                <a:cxnSpLocks/>
                <a:stCxn id="122" idx="0"/>
                <a:endCxn id="121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4" name="Right Arrow 47">
            <a:extLst>
              <a:ext uri="{FF2B5EF4-FFF2-40B4-BE49-F238E27FC236}">
                <a16:creationId xmlns:a16="http://schemas.microsoft.com/office/drawing/2014/main" id="{1491DC82-1AB2-C069-08CF-21B9E36F2709}"/>
              </a:ext>
            </a:extLst>
          </p:cNvPr>
          <p:cNvSpPr/>
          <p:nvPr/>
        </p:nvSpPr>
        <p:spPr>
          <a:xfrm rot="5400000">
            <a:off x="6343225" y="5574031"/>
            <a:ext cx="506055" cy="502322"/>
          </a:xfrm>
          <a:prstGeom prst="rightArrow">
            <a:avLst/>
          </a:prstGeom>
          <a:solidFill>
            <a:srgbClr val="FFFFFF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25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169F0B5-59E8-8B52-484E-B5B3ABE7C300}"/>
              </a:ext>
            </a:extLst>
          </p:cNvPr>
          <p:cNvGrpSpPr/>
          <p:nvPr/>
        </p:nvGrpSpPr>
        <p:grpSpPr>
          <a:xfrm>
            <a:off x="2714726" y="543827"/>
            <a:ext cx="6579667" cy="1955532"/>
            <a:chOff x="2714726" y="543827"/>
            <a:chExt cx="6579667" cy="1955532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54896A4-26C7-0011-1809-CAFAF5B3F632}"/>
                </a:ext>
              </a:extLst>
            </p:cNvPr>
            <p:cNvSpPr/>
            <p:nvPr/>
          </p:nvSpPr>
          <p:spPr>
            <a:xfrm>
              <a:off x="3371512" y="615754"/>
              <a:ext cx="2953070" cy="1883605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-Shape 7">
              <a:extLst>
                <a:ext uri="{FF2B5EF4-FFF2-40B4-BE49-F238E27FC236}">
                  <a16:creationId xmlns:a16="http://schemas.microsoft.com/office/drawing/2014/main" id="{D4B9CFF0-CF80-4021-DE37-EA163977D396}"/>
                </a:ext>
              </a:extLst>
            </p:cNvPr>
            <p:cNvSpPr/>
            <p:nvPr/>
          </p:nvSpPr>
          <p:spPr>
            <a:xfrm rot="10800000">
              <a:off x="5787628" y="543827"/>
              <a:ext cx="2495311" cy="1883605"/>
            </a:xfrm>
            <a:prstGeom prst="corner">
              <a:avLst>
                <a:gd name="adj1" fmla="val 63626"/>
                <a:gd name="adj2" fmla="val 58865"/>
              </a:avLst>
            </a:prstGeom>
            <a:solidFill>
              <a:srgbClr val="DEEBF7">
                <a:alpha val="50196"/>
              </a:srgb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C97BE52-3664-6F14-042B-D5FB46521DC7}"/>
                    </a:ext>
                  </a:extLst>
                </p:cNvPr>
                <p:cNvSpPr txBox="1"/>
                <p:nvPr/>
              </p:nvSpPr>
              <p:spPr>
                <a:xfrm>
                  <a:off x="2716586" y="1958592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C97BE52-3664-6F14-042B-D5FB46521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586" y="1958592"/>
                  <a:ext cx="4654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38C8499-5617-100E-3A31-4D31D0303132}"/>
                    </a:ext>
                  </a:extLst>
                </p:cNvPr>
                <p:cNvSpPr txBox="1"/>
                <p:nvPr/>
              </p:nvSpPr>
              <p:spPr>
                <a:xfrm>
                  <a:off x="2716586" y="1280280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38C8499-5617-100E-3A31-4D31D03031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586" y="1280280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3F97102-E5E5-AF95-1B90-13C9118742D0}"/>
                    </a:ext>
                  </a:extLst>
                </p:cNvPr>
                <p:cNvSpPr txBox="1"/>
                <p:nvPr/>
              </p:nvSpPr>
              <p:spPr>
                <a:xfrm>
                  <a:off x="2714726" y="615754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3F97102-E5E5-AF95-1B90-13C911874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726" y="615754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163AED4-5C30-798D-5DCC-C2DEE1763134}"/>
                </a:ext>
              </a:extLst>
            </p:cNvPr>
            <p:cNvGrpSpPr/>
            <p:nvPr/>
          </p:nvGrpSpPr>
          <p:grpSpPr>
            <a:xfrm>
              <a:off x="3191838" y="800420"/>
              <a:ext cx="6102555" cy="1342838"/>
              <a:chOff x="3753948" y="1031665"/>
              <a:chExt cx="3082898" cy="1342838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B18266B-54E6-0A99-D24A-8B04A8C47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536BE75A-3B28-07F8-A9F6-ECB9A0566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75F7C5C-4760-1D84-463E-3EC53D2EC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9CE5FE0-2673-4918-5592-B650D48D9B61}"/>
                </a:ext>
              </a:extLst>
            </p:cNvPr>
            <p:cNvGrpSpPr/>
            <p:nvPr/>
          </p:nvGrpSpPr>
          <p:grpSpPr>
            <a:xfrm>
              <a:off x="7820543" y="1322707"/>
              <a:ext cx="288705" cy="880346"/>
              <a:chOff x="7216975" y="4763508"/>
              <a:chExt cx="288705" cy="880346"/>
            </a:xfrm>
          </p:grpSpPr>
          <p:sp>
            <p:nvSpPr>
              <p:cNvPr id="102" name="Or 71">
                <a:extLst>
                  <a:ext uri="{FF2B5EF4-FFF2-40B4-BE49-F238E27FC236}">
                    <a16:creationId xmlns:a16="http://schemas.microsoft.com/office/drawing/2014/main" id="{418266D2-D4E5-5B4C-94C5-FFB6DA74A00B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onnector 72">
                <a:extLst>
                  <a:ext uri="{FF2B5EF4-FFF2-40B4-BE49-F238E27FC236}">
                    <a16:creationId xmlns:a16="http://schemas.microsoft.com/office/drawing/2014/main" id="{DBD32E2F-90F1-F1FA-C5FB-B6B7F00DAA4B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574E971-9003-D4DF-F694-B47D98C2235B}"/>
                  </a:ext>
                </a:extLst>
              </p:cNvPr>
              <p:cNvCxnSpPr>
                <a:cxnSpLocks/>
                <a:stCxn id="102" idx="4"/>
                <a:endCxn id="103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4EF733B-6518-F645-72B7-D79EBF7DA905}"/>
                </a:ext>
              </a:extLst>
            </p:cNvPr>
            <p:cNvGrpSpPr/>
            <p:nvPr/>
          </p:nvGrpSpPr>
          <p:grpSpPr>
            <a:xfrm rot="10800000">
              <a:off x="7335859" y="731911"/>
              <a:ext cx="288705" cy="1550906"/>
              <a:chOff x="7216975" y="4092948"/>
              <a:chExt cx="288705" cy="1550906"/>
            </a:xfrm>
          </p:grpSpPr>
          <p:sp>
            <p:nvSpPr>
              <p:cNvPr id="111" name="Or 71">
                <a:extLst>
                  <a:ext uri="{FF2B5EF4-FFF2-40B4-BE49-F238E27FC236}">
                    <a16:creationId xmlns:a16="http://schemas.microsoft.com/office/drawing/2014/main" id="{BAAC843D-18B3-E7D3-D50D-A743D6151108}"/>
                  </a:ext>
                </a:extLst>
              </p:cNvPr>
              <p:cNvSpPr/>
              <p:nvPr/>
            </p:nvSpPr>
            <p:spPr>
              <a:xfrm>
                <a:off x="7216975" y="409294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Connector 72">
                <a:extLst>
                  <a:ext uri="{FF2B5EF4-FFF2-40B4-BE49-F238E27FC236}">
                    <a16:creationId xmlns:a16="http://schemas.microsoft.com/office/drawing/2014/main" id="{D4214C25-1870-165A-D6A7-D318610A79B4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59823FC-8523-BE39-7716-C07589B2F7A6}"/>
                  </a:ext>
                </a:extLst>
              </p:cNvPr>
              <p:cNvCxnSpPr>
                <a:cxnSpLocks/>
                <a:stCxn id="111" idx="4"/>
                <a:endCxn id="112" idx="0"/>
              </p:cNvCxnSpPr>
              <p:nvPr/>
            </p:nvCxnSpPr>
            <p:spPr>
              <a:xfrm flipV="1">
                <a:off x="7361327" y="4381653"/>
                <a:ext cx="1" cy="114813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3D2104D-4C01-A8B4-7F2B-C4845E502EB2}"/>
                    </a:ext>
                  </a:extLst>
                </p:cNvPr>
                <p:cNvSpPr/>
                <p:nvPr/>
              </p:nvSpPr>
              <p:spPr>
                <a:xfrm>
                  <a:off x="8449579" y="192699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3D2104D-4C01-A8B4-7F2B-C4845E502E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9579" y="1926990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5A6914D-F743-6439-E147-6E1376CA3E1C}"/>
                </a:ext>
              </a:extLst>
            </p:cNvPr>
            <p:cNvGrpSpPr/>
            <p:nvPr/>
          </p:nvGrpSpPr>
          <p:grpSpPr>
            <a:xfrm>
              <a:off x="3945137" y="743282"/>
              <a:ext cx="2275733" cy="937194"/>
              <a:chOff x="3420886" y="745587"/>
              <a:chExt cx="2275733" cy="93719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B2C75351-B13E-4846-C07E-4F018FC505B6}"/>
                      </a:ext>
                    </a:extLst>
                  </p:cNvPr>
                  <p:cNvSpPr/>
                  <p:nvPr/>
                </p:nvSpPr>
                <p:spPr>
                  <a:xfrm>
                    <a:off x="3935656" y="1244237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B2C75351-B13E-4846-C07E-4F018FC505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5656" y="1244237"/>
                    <a:ext cx="454483" cy="43092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F2E043C1-8C2D-74F7-83AD-BEBF3233178C}"/>
                  </a:ext>
                </a:extLst>
              </p:cNvPr>
              <p:cNvGrpSpPr/>
              <p:nvPr/>
            </p:nvGrpSpPr>
            <p:grpSpPr>
              <a:xfrm rot="10800000">
                <a:off x="3420886" y="745587"/>
                <a:ext cx="288705" cy="863843"/>
                <a:chOff x="6355062" y="1586455"/>
                <a:chExt cx="288705" cy="863843"/>
              </a:xfrm>
            </p:grpSpPr>
            <p:sp>
              <p:nvSpPr>
                <p:cNvPr id="106" name="Or 77">
                  <a:extLst>
                    <a:ext uri="{FF2B5EF4-FFF2-40B4-BE49-F238E27FC236}">
                      <a16:creationId xmlns:a16="http://schemas.microsoft.com/office/drawing/2014/main" id="{8F099893-563C-819D-88B3-B5AC1C5EC354}"/>
                    </a:ext>
                  </a:extLst>
                </p:cNvPr>
                <p:cNvSpPr/>
                <p:nvPr/>
              </p:nvSpPr>
              <p:spPr>
                <a:xfrm>
                  <a:off x="6355062" y="158645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Connector 78">
                  <a:extLst>
                    <a:ext uri="{FF2B5EF4-FFF2-40B4-BE49-F238E27FC236}">
                      <a16:creationId xmlns:a16="http://schemas.microsoft.com/office/drawing/2014/main" id="{55F50834-81C8-B8EA-029B-C4A85A089857}"/>
                    </a:ext>
                  </a:extLst>
                </p:cNvPr>
                <p:cNvSpPr/>
                <p:nvPr/>
              </p:nvSpPr>
              <p:spPr>
                <a:xfrm>
                  <a:off x="6442381" y="2336230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6CECB40A-2740-7514-992E-B1131855FF99}"/>
                    </a:ext>
                  </a:extLst>
                </p:cNvPr>
                <p:cNvCxnSpPr>
                  <a:cxnSpLocks/>
                  <a:stCxn id="107" idx="0"/>
                  <a:endCxn id="106" idx="4"/>
                </p:cNvCxnSpPr>
                <p:nvPr/>
              </p:nvCxnSpPr>
              <p:spPr>
                <a:xfrm>
                  <a:off x="6499415" y="1875160"/>
                  <a:ext cx="0" cy="46107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40D7ECD2-8070-D05D-1268-9E78E979237A}"/>
                      </a:ext>
                    </a:extLst>
                  </p:cNvPr>
                  <p:cNvSpPr/>
                  <p:nvPr/>
                </p:nvSpPr>
                <p:spPr>
                  <a:xfrm>
                    <a:off x="4675111" y="1251857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40D7ECD2-8070-D05D-1268-9E78E97923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5111" y="1251857"/>
                    <a:ext cx="454483" cy="43092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D37C04B1-6852-7C70-2B88-8093D28E1FAF}"/>
                  </a:ext>
                </a:extLst>
              </p:cNvPr>
              <p:cNvGrpSpPr/>
              <p:nvPr/>
            </p:nvGrpSpPr>
            <p:grpSpPr>
              <a:xfrm rot="10800000">
                <a:off x="5407914" y="745587"/>
                <a:ext cx="288705" cy="863843"/>
                <a:chOff x="6355062" y="1586455"/>
                <a:chExt cx="288705" cy="863843"/>
              </a:xfrm>
            </p:grpSpPr>
            <p:sp>
              <p:nvSpPr>
                <p:cNvPr id="116" name="Or 77">
                  <a:extLst>
                    <a:ext uri="{FF2B5EF4-FFF2-40B4-BE49-F238E27FC236}">
                      <a16:creationId xmlns:a16="http://schemas.microsoft.com/office/drawing/2014/main" id="{8DE3B377-5FC3-BAE1-DB4E-C6272A0C061F}"/>
                    </a:ext>
                  </a:extLst>
                </p:cNvPr>
                <p:cNvSpPr/>
                <p:nvPr/>
              </p:nvSpPr>
              <p:spPr>
                <a:xfrm>
                  <a:off x="6355062" y="158645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Connector 78">
                  <a:extLst>
                    <a:ext uri="{FF2B5EF4-FFF2-40B4-BE49-F238E27FC236}">
                      <a16:creationId xmlns:a16="http://schemas.microsoft.com/office/drawing/2014/main" id="{1245AFFB-CBAB-576C-45F3-FA5F091F651C}"/>
                    </a:ext>
                  </a:extLst>
                </p:cNvPr>
                <p:cNvSpPr/>
                <p:nvPr/>
              </p:nvSpPr>
              <p:spPr>
                <a:xfrm>
                  <a:off x="6442381" y="2336230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83CE944-8BA9-9C54-0F08-9BA12D57F0CF}"/>
                    </a:ext>
                  </a:extLst>
                </p:cNvPr>
                <p:cNvCxnSpPr>
                  <a:cxnSpLocks/>
                  <a:stCxn id="117" idx="0"/>
                  <a:endCxn id="116" idx="4"/>
                </p:cNvCxnSpPr>
                <p:nvPr/>
              </p:nvCxnSpPr>
              <p:spPr>
                <a:xfrm>
                  <a:off x="6499415" y="1875160"/>
                  <a:ext cx="0" cy="46107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B8FB7CA-B985-F6BF-FBE8-F2EA6B170626}"/>
                    </a:ext>
                  </a:extLst>
                </p:cNvPr>
                <p:cNvSpPr/>
                <p:nvPr/>
              </p:nvSpPr>
              <p:spPr>
                <a:xfrm>
                  <a:off x="6514061" y="192781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B8FB7CA-B985-F6BF-FBE8-F2EA6B1706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4061" y="1927815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C485FE9-4EAA-A99F-A91D-A23FAD6BA45E}"/>
                </a:ext>
              </a:extLst>
            </p:cNvPr>
            <p:cNvGrpSpPr/>
            <p:nvPr/>
          </p:nvGrpSpPr>
          <p:grpSpPr>
            <a:xfrm rot="10800000">
              <a:off x="3466847" y="1408895"/>
              <a:ext cx="288705" cy="876740"/>
              <a:chOff x="6355062" y="908275"/>
              <a:chExt cx="288705" cy="876740"/>
            </a:xfrm>
          </p:grpSpPr>
          <p:sp>
            <p:nvSpPr>
              <p:cNvPr id="121" name="Or 77">
                <a:extLst>
                  <a:ext uri="{FF2B5EF4-FFF2-40B4-BE49-F238E27FC236}">
                    <a16:creationId xmlns:a16="http://schemas.microsoft.com/office/drawing/2014/main" id="{118F575A-82C2-CF94-85B3-64620294F3BC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Connector 78">
                <a:extLst>
                  <a:ext uri="{FF2B5EF4-FFF2-40B4-BE49-F238E27FC236}">
                    <a16:creationId xmlns:a16="http://schemas.microsoft.com/office/drawing/2014/main" id="{937F1185-8440-1F59-2966-D15EB0C4140A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0D03519-7110-C150-5EAA-35FFDF4F3DD7}"/>
                  </a:ext>
                </a:extLst>
              </p:cNvPr>
              <p:cNvCxnSpPr>
                <a:cxnSpLocks/>
                <a:stCxn id="122" idx="0"/>
                <a:endCxn id="121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4" name="Right Arrow 47">
            <a:extLst>
              <a:ext uri="{FF2B5EF4-FFF2-40B4-BE49-F238E27FC236}">
                <a16:creationId xmlns:a16="http://schemas.microsoft.com/office/drawing/2014/main" id="{1491DC82-1AB2-C069-08CF-21B9E36F2709}"/>
              </a:ext>
            </a:extLst>
          </p:cNvPr>
          <p:cNvSpPr/>
          <p:nvPr/>
        </p:nvSpPr>
        <p:spPr>
          <a:xfrm rot="5400000">
            <a:off x="5842972" y="2641623"/>
            <a:ext cx="506055" cy="502322"/>
          </a:xfrm>
          <a:prstGeom prst="rightArrow">
            <a:avLst/>
          </a:prstGeom>
          <a:solidFill>
            <a:srgbClr val="FFFFFF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2C458B-C723-963B-5144-93FF78EFB23E}"/>
              </a:ext>
            </a:extLst>
          </p:cNvPr>
          <p:cNvGrpSpPr/>
          <p:nvPr/>
        </p:nvGrpSpPr>
        <p:grpSpPr>
          <a:xfrm>
            <a:off x="2737305" y="3145812"/>
            <a:ext cx="6579667" cy="2044638"/>
            <a:chOff x="2737305" y="3145812"/>
            <a:chExt cx="6579667" cy="2044638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4E630F1-09D9-FADB-E548-3E2E103F70BA}"/>
                </a:ext>
              </a:extLst>
            </p:cNvPr>
            <p:cNvSpPr/>
            <p:nvPr/>
          </p:nvSpPr>
          <p:spPr>
            <a:xfrm>
              <a:off x="6552056" y="3145812"/>
              <a:ext cx="1108505" cy="20446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46868428-D68A-EAC2-55F1-D42409BCCB4E}"/>
                    </a:ext>
                  </a:extLst>
                </p:cNvPr>
                <p:cNvSpPr txBox="1"/>
                <p:nvPr/>
              </p:nvSpPr>
              <p:spPr>
                <a:xfrm>
                  <a:off x="2739165" y="4629047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46868428-D68A-EAC2-55F1-D42409BCC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9165" y="4629047"/>
                  <a:ext cx="46544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DCA16C27-94D3-8547-C02E-161CF7E88985}"/>
                    </a:ext>
                  </a:extLst>
                </p:cNvPr>
                <p:cNvSpPr txBox="1"/>
                <p:nvPr/>
              </p:nvSpPr>
              <p:spPr>
                <a:xfrm>
                  <a:off x="2739165" y="3950735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DCA16C27-94D3-8547-C02E-161CF7E889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9165" y="3950735"/>
                  <a:ext cx="46544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9FABEE2B-FE46-596E-314D-B4036679434B}"/>
                    </a:ext>
                  </a:extLst>
                </p:cNvPr>
                <p:cNvSpPr txBox="1"/>
                <p:nvPr/>
              </p:nvSpPr>
              <p:spPr>
                <a:xfrm>
                  <a:off x="2737305" y="3286209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9FABEE2B-FE46-596E-314D-B403667943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7305" y="3286209"/>
                  <a:ext cx="46544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0B61290-7F5D-61CC-B366-214EF4C7CAC2}"/>
                </a:ext>
              </a:extLst>
            </p:cNvPr>
            <p:cNvGrpSpPr/>
            <p:nvPr/>
          </p:nvGrpSpPr>
          <p:grpSpPr>
            <a:xfrm>
              <a:off x="3214417" y="3470875"/>
              <a:ext cx="6102555" cy="1342838"/>
              <a:chOff x="3753948" y="1031665"/>
              <a:chExt cx="3082898" cy="1342838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C412323-E60F-AEE2-2E30-7AF44DD1F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413CA83-C4CD-87F5-86D8-E035D5F39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29C3D05-E22E-570B-1A04-3AA5F5F54C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FBCFD2E-0FA4-C288-C377-CAB57787CBA4}"/>
                </a:ext>
              </a:extLst>
            </p:cNvPr>
            <p:cNvGrpSpPr/>
            <p:nvPr/>
          </p:nvGrpSpPr>
          <p:grpSpPr>
            <a:xfrm>
              <a:off x="6677222" y="3988565"/>
              <a:ext cx="288705" cy="880346"/>
              <a:chOff x="7216975" y="4763508"/>
              <a:chExt cx="288705" cy="880346"/>
            </a:xfrm>
          </p:grpSpPr>
          <p:sp>
            <p:nvSpPr>
              <p:cNvPr id="136" name="Or 71">
                <a:extLst>
                  <a:ext uri="{FF2B5EF4-FFF2-40B4-BE49-F238E27FC236}">
                    <a16:creationId xmlns:a16="http://schemas.microsoft.com/office/drawing/2014/main" id="{07B727F3-54A6-B0AF-84A3-698EF33F8A34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Connector 72">
                <a:extLst>
                  <a:ext uri="{FF2B5EF4-FFF2-40B4-BE49-F238E27FC236}">
                    <a16:creationId xmlns:a16="http://schemas.microsoft.com/office/drawing/2014/main" id="{D913A170-A219-B58D-967C-9CCA8B289C35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4728ADB-B581-B9E2-B95B-7E05D4B9B464}"/>
                  </a:ext>
                </a:extLst>
              </p:cNvPr>
              <p:cNvCxnSpPr>
                <a:cxnSpLocks/>
                <a:stCxn id="136" idx="4"/>
                <a:endCxn id="137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1A51790F-0E70-5F87-B4F8-E5FC5B042CDF}"/>
                </a:ext>
              </a:extLst>
            </p:cNvPr>
            <p:cNvGrpSpPr/>
            <p:nvPr/>
          </p:nvGrpSpPr>
          <p:grpSpPr>
            <a:xfrm rot="10800000">
              <a:off x="7246268" y="3404774"/>
              <a:ext cx="288705" cy="1557002"/>
              <a:chOff x="7216975" y="4086852"/>
              <a:chExt cx="288705" cy="1557002"/>
            </a:xfrm>
          </p:grpSpPr>
          <p:sp>
            <p:nvSpPr>
              <p:cNvPr id="140" name="Or 71">
                <a:extLst>
                  <a:ext uri="{FF2B5EF4-FFF2-40B4-BE49-F238E27FC236}">
                    <a16:creationId xmlns:a16="http://schemas.microsoft.com/office/drawing/2014/main" id="{C58D6D7B-DC16-E624-CFD9-825C787958C6}"/>
                  </a:ext>
                </a:extLst>
              </p:cNvPr>
              <p:cNvSpPr/>
              <p:nvPr/>
            </p:nvSpPr>
            <p:spPr>
              <a:xfrm>
                <a:off x="7216975" y="4086852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Connector 72">
                <a:extLst>
                  <a:ext uri="{FF2B5EF4-FFF2-40B4-BE49-F238E27FC236}">
                    <a16:creationId xmlns:a16="http://schemas.microsoft.com/office/drawing/2014/main" id="{824668AA-4950-4B06-FC81-2F6465AC2401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E961A71D-0A57-4129-E115-FDA763BCF639}"/>
                  </a:ext>
                </a:extLst>
              </p:cNvPr>
              <p:cNvCxnSpPr>
                <a:cxnSpLocks/>
                <a:stCxn id="140" idx="4"/>
                <a:endCxn id="141" idx="0"/>
              </p:cNvCxnSpPr>
              <p:nvPr/>
            </p:nvCxnSpPr>
            <p:spPr>
              <a:xfrm flipV="1">
                <a:off x="7361327" y="4375557"/>
                <a:ext cx="1" cy="1154229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42723840-E32D-7893-AE81-1AD51B3B50ED}"/>
                    </a:ext>
                  </a:extLst>
                </p:cNvPr>
                <p:cNvSpPr/>
                <p:nvPr/>
              </p:nvSpPr>
              <p:spPr>
                <a:xfrm>
                  <a:off x="7888954" y="459823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42723840-E32D-7893-AE81-1AD51B3B50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8954" y="4598233"/>
                  <a:ext cx="454483" cy="430924"/>
                </a:xfrm>
                <a:prstGeom prst="rect">
                  <a:avLst/>
                </a:prstGeom>
                <a:blipFill>
                  <a:blip r:embed="rId12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2D308098-B3F4-547D-7F30-2D65A92BA200}"/>
                    </a:ext>
                  </a:extLst>
                </p:cNvPr>
                <p:cNvSpPr/>
                <p:nvPr/>
              </p:nvSpPr>
              <p:spPr>
                <a:xfrm>
                  <a:off x="4482486" y="392000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2D308098-B3F4-547D-7F30-2D65A92BA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486" y="3920007"/>
                  <a:ext cx="454483" cy="43092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DEF53129-6EC0-8A8C-20DD-0902226A6D7A}"/>
                </a:ext>
              </a:extLst>
            </p:cNvPr>
            <p:cNvGrpSpPr/>
            <p:nvPr/>
          </p:nvGrpSpPr>
          <p:grpSpPr>
            <a:xfrm rot="10800000">
              <a:off x="3967716" y="3413737"/>
              <a:ext cx="288705" cy="863843"/>
              <a:chOff x="6355062" y="1586455"/>
              <a:chExt cx="288705" cy="863843"/>
            </a:xfrm>
          </p:grpSpPr>
          <p:sp>
            <p:nvSpPr>
              <p:cNvPr id="152" name="Or 77">
                <a:extLst>
                  <a:ext uri="{FF2B5EF4-FFF2-40B4-BE49-F238E27FC236}">
                    <a16:creationId xmlns:a16="http://schemas.microsoft.com/office/drawing/2014/main" id="{D174296E-FBAC-AC1F-6BAC-CCAA181346B0}"/>
                  </a:ext>
                </a:extLst>
              </p:cNvPr>
              <p:cNvSpPr/>
              <p:nvPr/>
            </p:nvSpPr>
            <p:spPr>
              <a:xfrm>
                <a:off x="6355062" y="158645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Connector 78">
                <a:extLst>
                  <a:ext uri="{FF2B5EF4-FFF2-40B4-BE49-F238E27FC236}">
                    <a16:creationId xmlns:a16="http://schemas.microsoft.com/office/drawing/2014/main" id="{75995C9D-B825-3C30-1588-7EBE496BE8EE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2A0EC570-E2FF-2039-C45E-D5C969CEE720}"/>
                  </a:ext>
                </a:extLst>
              </p:cNvPr>
              <p:cNvCxnSpPr>
                <a:cxnSpLocks/>
                <a:stCxn id="153" idx="0"/>
                <a:endCxn id="152" idx="4"/>
              </p:cNvCxnSpPr>
              <p:nvPr/>
            </p:nvCxnSpPr>
            <p:spPr>
              <a:xfrm>
                <a:off x="6499415" y="187516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A1A72D66-A33C-E12C-EB9B-C79AFCB07C9D}"/>
                    </a:ext>
                  </a:extLst>
                </p:cNvPr>
                <p:cNvSpPr/>
                <p:nvPr/>
              </p:nvSpPr>
              <p:spPr>
                <a:xfrm>
                  <a:off x="5221941" y="392762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A1A72D66-A33C-E12C-EB9B-C79AFCB07C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941" y="3927627"/>
                  <a:ext cx="454483" cy="43092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6226A1A7-B9F3-B4BF-F0E9-E52CB0E37625}"/>
                    </a:ext>
                  </a:extLst>
                </p:cNvPr>
                <p:cNvSpPr/>
                <p:nvPr/>
              </p:nvSpPr>
              <p:spPr>
                <a:xfrm>
                  <a:off x="5868757" y="460260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6226A1A7-B9F3-B4BF-F0E9-E52CB0E376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757" y="4602600"/>
                  <a:ext cx="454483" cy="43092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AC551C2D-D34D-697F-A6CD-44C17B88EC5B}"/>
                </a:ext>
              </a:extLst>
            </p:cNvPr>
            <p:cNvGrpSpPr/>
            <p:nvPr/>
          </p:nvGrpSpPr>
          <p:grpSpPr>
            <a:xfrm rot="10800000">
              <a:off x="3489426" y="4086970"/>
              <a:ext cx="288705" cy="876740"/>
              <a:chOff x="6355062" y="908275"/>
              <a:chExt cx="288705" cy="876740"/>
            </a:xfrm>
          </p:grpSpPr>
          <p:sp>
            <p:nvSpPr>
              <p:cNvPr id="157" name="Or 77">
                <a:extLst>
                  <a:ext uri="{FF2B5EF4-FFF2-40B4-BE49-F238E27FC236}">
                    <a16:creationId xmlns:a16="http://schemas.microsoft.com/office/drawing/2014/main" id="{B06F5AB6-AC7D-2EF7-9696-AB151EA356AE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onnector 78">
                <a:extLst>
                  <a:ext uri="{FF2B5EF4-FFF2-40B4-BE49-F238E27FC236}">
                    <a16:creationId xmlns:a16="http://schemas.microsoft.com/office/drawing/2014/main" id="{19FD09B5-B5B0-8A49-FF0F-60D735DC4B2F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12780CC0-DA7D-4739-2BB9-8BC95BA0EA74}"/>
                  </a:ext>
                </a:extLst>
              </p:cNvPr>
              <p:cNvCxnSpPr>
                <a:cxnSpLocks/>
                <a:stCxn id="158" idx="0"/>
                <a:endCxn id="157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078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60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毅轩 梅</dc:creator>
  <cp:lastModifiedBy>毅轩 梅</cp:lastModifiedBy>
  <cp:revision>68</cp:revision>
  <dcterms:created xsi:type="dcterms:W3CDTF">2022-07-02T04:43:46Z</dcterms:created>
  <dcterms:modified xsi:type="dcterms:W3CDTF">2022-07-02T06:34:24Z</dcterms:modified>
</cp:coreProperties>
</file>