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8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2F0D9"/>
    <a:srgbClr val="FFF2CC"/>
    <a:srgbClr val="DEEBF7"/>
    <a:srgbClr val="70AD47"/>
    <a:srgbClr val="FF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4444" y="3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D0EBD-042C-479E-925E-39E711ECD269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9AAF-DA1A-43A3-B521-1D3064B9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6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9AAF-DA1A-43A3-B521-1D3064B94D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2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83F-8CAC-4EC0-80F0-34C0D6E76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099DF-C1BC-77B7-AAB2-6DF9463DB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E109-A3CD-23DF-AD5A-AE3F0B58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A88-1BA8-44B8-D0D7-D29A8B9B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41D9-BB11-4D56-7246-1A300108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F6B-7BDC-A2EA-41CD-414C19E4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87119-A840-8298-92B6-A98B01225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E826-187F-3128-2945-7C7A6E9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EDE5-CB41-EF6F-3088-BE47EED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129-D168-B273-F29F-8C6B15BD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6B584-FBBF-CE34-E685-2E1BE96F3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50FF4-5A8D-4691-8D07-98A3D8B4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EEE2-53E4-9CD8-7327-D51E6C02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F3DC-B3FA-A8C8-7979-6FD6CE12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05C9-5FF4-86E9-6C3C-392721C4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7A4F-DB0E-9F70-2480-EB2BD79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BE6E-ED4C-1EBB-B79E-F9AE3F89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2A38-AE8E-3353-492B-0D3D8CCA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6BEA-D22A-82B6-1394-D3E8451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3E3D-A639-8402-821C-3CE9BEBD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D708-263E-7002-BADC-22D63F71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AC78-3894-1B89-75BA-1772CD7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F9BC-9272-CDCF-2D27-55BFEF47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D624-9CA8-02C4-123B-974669D9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FFBC-70FA-F194-6A5B-881CE8D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AB9-56A1-097D-17DE-3FA63BE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01C6-7B7A-2C59-0952-6CCCCC4F9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621F-368D-5824-DD17-E1954BC3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FC10-6BFA-74E0-A38B-D291E7AA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9EE15-450C-A1DF-48DC-7ACB5F51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A900-0AFC-AA33-467F-26E3D8B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D6B3-15F7-61B0-CC04-4CDEC673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9EDC-C90A-BEA2-5741-5B98C941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6270-B980-4DAE-2890-D97C93D8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E2979-7275-51E1-8749-E57FFB2C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EA23-C2FF-C5B5-DB7B-6AC9F2BB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6D241-8ADD-FECB-ECAE-58D6A1CB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F81E5-2316-AF31-52C9-D4821B6B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BC9F-B4B8-C7BE-0FF3-8BEE082A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EC9-3749-DE14-5AC5-5B8EFEA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4A7DB-10EB-6B0A-0A1D-A6AC7C94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FCEFE-D763-5654-2F00-A3ED6ECF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172A-7B19-B743-B2D3-113819F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AE338-8111-A04B-065B-5D499ABA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CDDAD-2335-5603-B8A2-5352FC5E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F4AF-885E-3755-6DB9-08CD9AD7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2A3D-7996-28DE-DFEA-A815F1A6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D68B-9686-6FF0-0833-84315584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8F767-F0CC-A780-D616-E0779071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A87-70E1-D7CD-3F18-FD5C5942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B1C3-D970-B7DF-941A-A64138D6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BDF32-81D6-8C45-C3B4-AD1D6247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55F4-D65A-EA62-0F90-F706D16F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95A2D-B017-EC53-4820-C9A5C558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FB44B-FB75-20FD-8FDA-E896D6BE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DC57-5595-7B2E-C3DA-CA8DD36F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2BA9-7FD5-BCD7-CDDB-118D2091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DAB1-4F6C-55DD-A13E-58B74DB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7533A-8264-9F42-28B2-C955FAB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E9CB1-B622-9299-D119-2371915D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B281-26EC-2B80-FE0D-6041F1E94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F860-6E23-47F1-9774-45A3CEB1056B}" type="datetimeFigureOut">
              <a:rPr lang="zh-CN" altLang="en-US" smtClean="0"/>
              <a:t>2022-10-18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0400-6348-443E-C440-825F796C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3B14-145D-6D11-587C-85D1CB303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47" Type="http://schemas.openxmlformats.org/officeDocument/2006/relationships/image" Target="../media/image112.png"/><Relationship Id="rId50" Type="http://schemas.openxmlformats.org/officeDocument/2006/relationships/image" Target="../media/image115.png"/><Relationship Id="rId55" Type="http://schemas.openxmlformats.org/officeDocument/2006/relationships/image" Target="../media/image120.png"/><Relationship Id="rId63" Type="http://schemas.openxmlformats.org/officeDocument/2006/relationships/image" Target="../media/image12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45" Type="http://schemas.openxmlformats.org/officeDocument/2006/relationships/image" Target="../media/image110.png"/><Relationship Id="rId53" Type="http://schemas.openxmlformats.org/officeDocument/2006/relationships/image" Target="../media/image118.png"/><Relationship Id="rId58" Type="http://schemas.openxmlformats.org/officeDocument/2006/relationships/image" Target="../media/image123.png"/><Relationship Id="rId66" Type="http://schemas.openxmlformats.org/officeDocument/2006/relationships/image" Target="../media/image131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49" Type="http://schemas.openxmlformats.org/officeDocument/2006/relationships/image" Target="../media/image114.png"/><Relationship Id="rId57" Type="http://schemas.openxmlformats.org/officeDocument/2006/relationships/image" Target="../media/image122.png"/><Relationship Id="rId61" Type="http://schemas.openxmlformats.org/officeDocument/2006/relationships/image" Target="../media/image126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4" Type="http://schemas.openxmlformats.org/officeDocument/2006/relationships/image" Target="../media/image109.png"/><Relationship Id="rId52" Type="http://schemas.openxmlformats.org/officeDocument/2006/relationships/image" Target="../media/image117.png"/><Relationship Id="rId60" Type="http://schemas.openxmlformats.org/officeDocument/2006/relationships/image" Target="../media/image125.png"/><Relationship Id="rId65" Type="http://schemas.openxmlformats.org/officeDocument/2006/relationships/image" Target="../media/image13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43" Type="http://schemas.openxmlformats.org/officeDocument/2006/relationships/image" Target="../media/image108.png"/><Relationship Id="rId48" Type="http://schemas.openxmlformats.org/officeDocument/2006/relationships/image" Target="../media/image113.png"/><Relationship Id="rId56" Type="http://schemas.openxmlformats.org/officeDocument/2006/relationships/image" Target="../media/image121.png"/><Relationship Id="rId64" Type="http://schemas.openxmlformats.org/officeDocument/2006/relationships/image" Target="../media/image129.png"/><Relationship Id="rId8" Type="http://schemas.openxmlformats.org/officeDocument/2006/relationships/image" Target="../media/image73.png"/><Relationship Id="rId51" Type="http://schemas.openxmlformats.org/officeDocument/2006/relationships/image" Target="../media/image116.png"/><Relationship Id="rId3" Type="http://schemas.openxmlformats.org/officeDocument/2006/relationships/image" Target="../media/image68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46" Type="http://schemas.openxmlformats.org/officeDocument/2006/relationships/image" Target="../media/image111.png"/><Relationship Id="rId59" Type="http://schemas.openxmlformats.org/officeDocument/2006/relationships/image" Target="../media/image124.png"/><Relationship Id="rId67" Type="http://schemas.openxmlformats.org/officeDocument/2006/relationships/image" Target="../media/image132.png"/><Relationship Id="rId20" Type="http://schemas.openxmlformats.org/officeDocument/2006/relationships/image" Target="../media/image85.png"/><Relationship Id="rId41" Type="http://schemas.openxmlformats.org/officeDocument/2006/relationships/image" Target="../media/image106.png"/><Relationship Id="rId54" Type="http://schemas.openxmlformats.org/officeDocument/2006/relationships/image" Target="../media/image119.png"/><Relationship Id="rId62" Type="http://schemas.openxmlformats.org/officeDocument/2006/relationships/image" Target="../media/image1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820.png"/><Relationship Id="rId3" Type="http://schemas.openxmlformats.org/officeDocument/2006/relationships/image" Target="../media/image590.png"/><Relationship Id="rId21" Type="http://schemas.openxmlformats.org/officeDocument/2006/relationships/image" Target="../media/image77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0.png"/><Relationship Id="rId25" Type="http://schemas.openxmlformats.org/officeDocument/2006/relationships/image" Target="../media/image8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800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790.png"/><Relationship Id="rId28" Type="http://schemas.openxmlformats.org/officeDocument/2006/relationships/image" Target="../media/image840.png"/><Relationship Id="rId10" Type="http://schemas.openxmlformats.org/officeDocument/2006/relationships/image" Target="../media/image660.png"/><Relationship Id="rId19" Type="http://schemas.openxmlformats.org/officeDocument/2006/relationships/image" Target="../media/image75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780.png"/><Relationship Id="rId27" Type="http://schemas.openxmlformats.org/officeDocument/2006/relationships/image" Target="../media/image8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9E37F5-3ACA-1FA0-77E7-D1FAF7DB9728}"/>
              </a:ext>
            </a:extLst>
          </p:cNvPr>
          <p:cNvGrpSpPr/>
          <p:nvPr/>
        </p:nvGrpSpPr>
        <p:grpSpPr>
          <a:xfrm>
            <a:off x="2288971" y="696946"/>
            <a:ext cx="7614057" cy="5464107"/>
            <a:chOff x="1660148" y="541222"/>
            <a:chExt cx="7614057" cy="54641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52941BF-1C7B-CC41-BE46-916C1A3A9AEB}"/>
                </a:ext>
              </a:extLst>
            </p:cNvPr>
            <p:cNvSpPr/>
            <p:nvPr/>
          </p:nvSpPr>
          <p:spPr>
            <a:xfrm>
              <a:off x="5281445" y="3306683"/>
              <a:ext cx="2946874" cy="1944414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DA44989-1C09-8E14-F7D8-37E1D08C25B5}"/>
                </a:ext>
              </a:extLst>
            </p:cNvPr>
            <p:cNvSpPr/>
            <p:nvPr/>
          </p:nvSpPr>
          <p:spPr>
            <a:xfrm>
              <a:off x="5053128" y="541222"/>
              <a:ext cx="2946874" cy="1944414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ight Arrow 47">
              <a:extLst>
                <a:ext uri="{FF2B5EF4-FFF2-40B4-BE49-F238E27FC236}">
                  <a16:creationId xmlns:a16="http://schemas.microsoft.com/office/drawing/2014/main" id="{06B7B811-2923-770A-B809-CA69A033AFDB}"/>
                </a:ext>
              </a:extLst>
            </p:cNvPr>
            <p:cNvSpPr/>
            <p:nvPr/>
          </p:nvSpPr>
          <p:spPr>
            <a:xfrm rot="5400000">
              <a:off x="6331286" y="2645935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/>
                <p:nvPr/>
              </p:nvSpPr>
              <p:spPr>
                <a:xfrm>
                  <a:off x="1662708" y="201084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08" y="2010843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/>
                <p:nvPr/>
              </p:nvSpPr>
              <p:spPr>
                <a:xfrm>
                  <a:off x="1662708" y="133253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08" y="1332531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/>
                <p:nvPr/>
              </p:nvSpPr>
              <p:spPr>
                <a:xfrm>
                  <a:off x="1660848" y="66800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848" y="668005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ECEA836-D23C-B439-3BCD-6C0FC1CDA211}"/>
                </a:ext>
              </a:extLst>
            </p:cNvPr>
            <p:cNvGrpSpPr/>
            <p:nvPr/>
          </p:nvGrpSpPr>
          <p:grpSpPr>
            <a:xfrm>
              <a:off x="2137960" y="852671"/>
              <a:ext cx="7136245" cy="1342838"/>
              <a:chOff x="3753948" y="1031665"/>
              <a:chExt cx="3082898" cy="134283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134EA4-4853-B531-899B-B5A6169E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7BD9A4-47F6-906C-2CEC-30E28A150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100541E-9BD5-3E9E-4341-696D6E368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/>
                <p:nvPr/>
              </p:nvSpPr>
              <p:spPr>
                <a:xfrm>
                  <a:off x="3399561" y="6204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61" y="620416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FB464A-A413-D66C-9555-9334F7330BEA}"/>
                </a:ext>
              </a:extLst>
            </p:cNvPr>
            <p:cNvGrpSpPr/>
            <p:nvPr/>
          </p:nvGrpSpPr>
          <p:grpSpPr>
            <a:xfrm rot="10800000">
              <a:off x="4707590" y="778845"/>
              <a:ext cx="288705" cy="1557002"/>
              <a:chOff x="7216975" y="4086852"/>
              <a:chExt cx="288705" cy="1557002"/>
            </a:xfrm>
          </p:grpSpPr>
          <p:sp>
            <p:nvSpPr>
              <p:cNvPr id="18" name="Or 71">
                <a:extLst>
                  <a:ext uri="{FF2B5EF4-FFF2-40B4-BE49-F238E27FC236}">
                    <a16:creationId xmlns:a16="http://schemas.microsoft.com/office/drawing/2014/main" id="{F51FE9F7-4D68-3A4C-5D30-1FBC1CD9F99C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2">
                <a:extLst>
                  <a:ext uri="{FF2B5EF4-FFF2-40B4-BE49-F238E27FC236}">
                    <a16:creationId xmlns:a16="http://schemas.microsoft.com/office/drawing/2014/main" id="{36CF2598-B2EB-86E7-2787-8B7B14C71E2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B0A7175-DE20-25ED-75AE-B79C51EBD60C}"/>
                  </a:ext>
                </a:extLst>
              </p:cNvPr>
              <p:cNvCxnSpPr>
                <a:cxnSpLocks/>
                <a:stCxn id="18" idx="4"/>
                <a:endCxn id="19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F0FA9B1-154B-F4D8-1F8A-D14015917C49}"/>
                </a:ext>
              </a:extLst>
            </p:cNvPr>
            <p:cNvGrpSpPr/>
            <p:nvPr/>
          </p:nvGrpSpPr>
          <p:grpSpPr>
            <a:xfrm>
              <a:off x="2905095" y="710520"/>
              <a:ext cx="288705" cy="871948"/>
              <a:chOff x="6355062" y="908275"/>
              <a:chExt cx="288705" cy="871948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F9B7453E-33CF-F4D2-5FF9-205E5D577ED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449BEE5A-262D-968F-F3B0-E9636267C3DE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AD85CFC-41CC-53EC-6C9B-E323A9E2FFAB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/>
                <p:nvPr/>
              </p:nvSpPr>
              <p:spPr>
                <a:xfrm>
                  <a:off x="4116285" y="6204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285" y="620416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E9C44E-926B-9638-9D56-FC2A4EEC4221}"/>
                </a:ext>
              </a:extLst>
            </p:cNvPr>
            <p:cNvGrpSpPr/>
            <p:nvPr/>
          </p:nvGrpSpPr>
          <p:grpSpPr>
            <a:xfrm>
              <a:off x="5795898" y="1374823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83F17827-BFF2-741B-63C0-0BF6A49330D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E66F3B2E-652A-23D1-1922-B0AD0BC6682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D9BEA0-4A77-7E5D-5D0E-705B73DDCC2B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/>
                <p:nvPr/>
              </p:nvSpPr>
              <p:spPr>
                <a:xfrm>
                  <a:off x="8080747" y="64898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0747" y="648987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4B58D2-7DBA-9A12-D3A6-92444CD8CE44}"/>
                </a:ext>
              </a:extLst>
            </p:cNvPr>
            <p:cNvGrpSpPr/>
            <p:nvPr/>
          </p:nvGrpSpPr>
          <p:grpSpPr>
            <a:xfrm>
              <a:off x="6289850" y="710520"/>
              <a:ext cx="288705" cy="879083"/>
              <a:chOff x="6355062" y="908275"/>
              <a:chExt cx="288705" cy="879083"/>
            </a:xfrm>
          </p:grpSpPr>
          <p:sp>
            <p:nvSpPr>
              <p:cNvPr id="50" name="Or 77">
                <a:extLst>
                  <a:ext uri="{FF2B5EF4-FFF2-40B4-BE49-F238E27FC236}">
                    <a16:creationId xmlns:a16="http://schemas.microsoft.com/office/drawing/2014/main" id="{9F417489-5B03-5797-3973-B826A9E634B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onnector 78">
                <a:extLst>
                  <a:ext uri="{FF2B5EF4-FFF2-40B4-BE49-F238E27FC236}">
                    <a16:creationId xmlns:a16="http://schemas.microsoft.com/office/drawing/2014/main" id="{DA0387AD-DE7A-CE0C-DE49-252CBAA910F0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C3CF126-CA3A-C4DF-4A4B-77397BC27BF9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/>
                <p:nvPr/>
              </p:nvSpPr>
              <p:spPr>
                <a:xfrm>
                  <a:off x="6835475" y="6279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475" y="627950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4D5AD8-E8F8-3C2A-B483-823C5D183C2F}"/>
                </a:ext>
              </a:extLst>
            </p:cNvPr>
            <p:cNvGrpSpPr/>
            <p:nvPr/>
          </p:nvGrpSpPr>
          <p:grpSpPr>
            <a:xfrm>
              <a:off x="7545540" y="711211"/>
              <a:ext cx="288705" cy="1547300"/>
              <a:chOff x="6355062" y="908275"/>
              <a:chExt cx="288705" cy="1547300"/>
            </a:xfrm>
          </p:grpSpPr>
          <p:sp>
            <p:nvSpPr>
              <p:cNvPr id="55" name="Or 77">
                <a:extLst>
                  <a:ext uri="{FF2B5EF4-FFF2-40B4-BE49-F238E27FC236}">
                    <a16:creationId xmlns:a16="http://schemas.microsoft.com/office/drawing/2014/main" id="{E5CC4DCF-07FD-8F42-814F-DE6D5610FE2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nector 78">
                <a:extLst>
                  <a:ext uri="{FF2B5EF4-FFF2-40B4-BE49-F238E27FC236}">
                    <a16:creationId xmlns:a16="http://schemas.microsoft.com/office/drawing/2014/main" id="{A205670A-40E8-FEC2-AA3B-B1F39A283BE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2CF51E1-502F-7CFC-3749-BBA5ABD94765}"/>
                  </a:ext>
                </a:extLst>
              </p:cNvPr>
              <p:cNvCxnSpPr>
                <a:cxnSpLocks/>
                <a:stCxn id="56" idx="0"/>
                <a:endCxn id="55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0B1A7B3-0C8D-8B2F-2A9D-3448AC5B6348}"/>
                    </a:ext>
                  </a:extLst>
                </p:cNvPr>
                <p:cNvSpPr/>
                <p:nvPr/>
              </p:nvSpPr>
              <p:spPr>
                <a:xfrm>
                  <a:off x="2264501" y="6279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0B1A7B3-0C8D-8B2F-2A9D-3448AC5B63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501" y="62795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71A7BAE-09C5-FF46-3177-E2318B99DE5D}"/>
                    </a:ext>
                  </a:extLst>
                </p:cNvPr>
                <p:cNvSpPr/>
                <p:nvPr/>
              </p:nvSpPr>
              <p:spPr>
                <a:xfrm>
                  <a:off x="5210469" y="197603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71A7BAE-09C5-FF46-3177-E2318B99D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469" y="1976033"/>
                  <a:ext cx="454483" cy="430924"/>
                </a:xfrm>
                <a:prstGeom prst="rect">
                  <a:avLst/>
                </a:prstGeom>
                <a:blipFill>
                  <a:blip r:embed="rId10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BE14681-5FB1-6B7A-125E-47473F64B8CF}"/>
                    </a:ext>
                  </a:extLst>
                </p:cNvPr>
                <p:cNvSpPr/>
                <p:nvPr/>
              </p:nvSpPr>
              <p:spPr>
                <a:xfrm>
                  <a:off x="8075590" y="1983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BE14681-5FB1-6B7A-125E-47473F64B8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590" y="1983055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73CF640-54B3-9D65-3DDE-F5D7727DF5E9}"/>
                </a:ext>
              </a:extLst>
            </p:cNvPr>
            <p:cNvSpPr/>
            <p:nvPr/>
          </p:nvSpPr>
          <p:spPr>
            <a:xfrm>
              <a:off x="7545540" y="4573500"/>
              <a:ext cx="1364346" cy="83135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/>
                <p:nvPr/>
              </p:nvSpPr>
              <p:spPr>
                <a:xfrm>
                  <a:off x="1662008" y="475821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08" y="4758216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/>
                <p:nvPr/>
              </p:nvSpPr>
              <p:spPr>
                <a:xfrm>
                  <a:off x="1662008" y="407990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08" y="4079904"/>
                  <a:ext cx="46544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/>
                <p:nvPr/>
              </p:nvSpPr>
              <p:spPr>
                <a:xfrm>
                  <a:off x="1660148" y="341537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148" y="3415378"/>
                  <a:ext cx="4654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293F50-CB18-C396-D2E9-AEA3A42FD1CC}"/>
                </a:ext>
              </a:extLst>
            </p:cNvPr>
            <p:cNvGrpSpPr/>
            <p:nvPr/>
          </p:nvGrpSpPr>
          <p:grpSpPr>
            <a:xfrm>
              <a:off x="2137260" y="3600044"/>
              <a:ext cx="7128319" cy="1342838"/>
              <a:chOff x="3753948" y="1031665"/>
              <a:chExt cx="3082898" cy="134283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94FFD10-AB82-2947-A878-3D9D9451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8C2C3D4-E2ED-D0BF-06D9-A1BA52F1A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DE35524-2D47-08DB-4B91-A300D7C81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/>
                <p:nvPr/>
              </p:nvSpPr>
              <p:spPr>
                <a:xfrm>
                  <a:off x="3448348" y="3366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348" y="3366055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ED0126-EA0B-97ED-F7E3-D1F3C8015DA3}"/>
                </a:ext>
              </a:extLst>
            </p:cNvPr>
            <p:cNvGrpSpPr/>
            <p:nvPr/>
          </p:nvGrpSpPr>
          <p:grpSpPr>
            <a:xfrm rot="10800000">
              <a:off x="4908777" y="3524484"/>
              <a:ext cx="288705" cy="1566146"/>
              <a:chOff x="7216975" y="4077708"/>
              <a:chExt cx="288705" cy="1566146"/>
            </a:xfrm>
          </p:grpSpPr>
          <p:sp>
            <p:nvSpPr>
              <p:cNvPr id="85" name="Or 71">
                <a:extLst>
                  <a:ext uri="{FF2B5EF4-FFF2-40B4-BE49-F238E27FC236}">
                    <a16:creationId xmlns:a16="http://schemas.microsoft.com/office/drawing/2014/main" id="{96384DCC-6ACC-8293-1D5F-D01BEE5054E6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onnector 72">
                <a:extLst>
                  <a:ext uri="{FF2B5EF4-FFF2-40B4-BE49-F238E27FC236}">
                    <a16:creationId xmlns:a16="http://schemas.microsoft.com/office/drawing/2014/main" id="{B79D3A09-278B-E76D-2842-C5BEA982BF2F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BECE78-A5F5-FD3A-CA0E-4F5AA42BAACC}"/>
                  </a:ext>
                </a:extLst>
              </p:cNvPr>
              <p:cNvCxnSpPr>
                <a:cxnSpLocks/>
                <a:stCxn id="85" idx="4"/>
                <a:endCxn id="86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E023198-442B-2A2B-6779-A2550683154F}"/>
                </a:ext>
              </a:extLst>
            </p:cNvPr>
            <p:cNvGrpSpPr/>
            <p:nvPr/>
          </p:nvGrpSpPr>
          <p:grpSpPr>
            <a:xfrm>
              <a:off x="2908162" y="3456159"/>
              <a:ext cx="288705" cy="863843"/>
              <a:chOff x="6355062" y="908275"/>
              <a:chExt cx="288705" cy="863843"/>
            </a:xfrm>
          </p:grpSpPr>
          <p:sp>
            <p:nvSpPr>
              <p:cNvPr id="82" name="Or 77">
                <a:extLst>
                  <a:ext uri="{FF2B5EF4-FFF2-40B4-BE49-F238E27FC236}">
                    <a16:creationId xmlns:a16="http://schemas.microsoft.com/office/drawing/2014/main" id="{4E1F496A-0A1E-88F6-8CF7-0E26AB684E3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onnector 78">
                <a:extLst>
                  <a:ext uri="{FF2B5EF4-FFF2-40B4-BE49-F238E27FC236}">
                    <a16:creationId xmlns:a16="http://schemas.microsoft.com/office/drawing/2014/main" id="{76482E61-C7AB-AC1D-4D15-01EB05EEB962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5D631F-3BF6-8AC6-1CFA-FDFFC9E1DE2F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/>
                <p:nvPr/>
              </p:nvSpPr>
              <p:spPr>
                <a:xfrm>
                  <a:off x="4165072" y="3366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72" y="3366055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B72816-ED62-5C04-EFBD-2E7719125412}"/>
                </a:ext>
              </a:extLst>
            </p:cNvPr>
            <p:cNvGrpSpPr/>
            <p:nvPr/>
          </p:nvGrpSpPr>
          <p:grpSpPr>
            <a:xfrm>
              <a:off x="5456065" y="4112842"/>
              <a:ext cx="288705" cy="880346"/>
              <a:chOff x="7216975" y="4763508"/>
              <a:chExt cx="288705" cy="880346"/>
            </a:xfrm>
          </p:grpSpPr>
          <p:sp>
            <p:nvSpPr>
              <p:cNvPr id="79" name="Or 71">
                <a:extLst>
                  <a:ext uri="{FF2B5EF4-FFF2-40B4-BE49-F238E27FC236}">
                    <a16:creationId xmlns:a16="http://schemas.microsoft.com/office/drawing/2014/main" id="{281B084C-F8A8-6DB7-941B-88432468760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onnector 72">
                <a:extLst>
                  <a:ext uri="{FF2B5EF4-FFF2-40B4-BE49-F238E27FC236}">
                    <a16:creationId xmlns:a16="http://schemas.microsoft.com/office/drawing/2014/main" id="{39676885-FA1C-0A9D-7C1A-0516E10E11C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C775D1-C6EA-CAF3-1465-5E8EF63B3BCE}"/>
                  </a:ext>
                </a:extLst>
              </p:cNvPr>
              <p:cNvCxnSpPr>
                <a:cxnSpLocks/>
                <a:stCxn id="79" idx="4"/>
                <a:endCxn id="80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/>
                <p:nvPr/>
              </p:nvSpPr>
              <p:spPr>
                <a:xfrm>
                  <a:off x="7645149" y="472742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149" y="4727420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81920B-52D6-E507-920E-ECDA1A15B6F8}"/>
                </a:ext>
              </a:extLst>
            </p:cNvPr>
            <p:cNvGrpSpPr/>
            <p:nvPr/>
          </p:nvGrpSpPr>
          <p:grpSpPr>
            <a:xfrm>
              <a:off x="5950017" y="3456159"/>
              <a:ext cx="288705" cy="863843"/>
              <a:chOff x="6355062" y="908275"/>
              <a:chExt cx="288705" cy="863843"/>
            </a:xfrm>
          </p:grpSpPr>
          <p:sp>
            <p:nvSpPr>
              <p:cNvPr id="76" name="Or 77">
                <a:extLst>
                  <a:ext uri="{FF2B5EF4-FFF2-40B4-BE49-F238E27FC236}">
                    <a16:creationId xmlns:a16="http://schemas.microsoft.com/office/drawing/2014/main" id="{F22CB33F-643E-EAC0-5B3E-0B777502E05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onnector 78">
                <a:extLst>
                  <a:ext uri="{FF2B5EF4-FFF2-40B4-BE49-F238E27FC236}">
                    <a16:creationId xmlns:a16="http://schemas.microsoft.com/office/drawing/2014/main" id="{7B2E81C1-A52A-AAB4-D1B2-140B35F85A0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7E16CF-013D-9675-76A6-EBFB2C873268}"/>
                  </a:ext>
                </a:extLst>
              </p:cNvPr>
              <p:cNvCxnSpPr>
                <a:cxnSpLocks/>
                <a:stCxn id="77" idx="0"/>
                <a:endCxn id="76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/>
                <p:nvPr/>
              </p:nvSpPr>
              <p:spPr>
                <a:xfrm>
                  <a:off x="6526122" y="337358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122" y="3373589"/>
                  <a:ext cx="454483" cy="43092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D778FC5-2B14-28FF-81E6-5E0E5C99A1F8}"/>
                </a:ext>
              </a:extLst>
            </p:cNvPr>
            <p:cNvGrpSpPr/>
            <p:nvPr/>
          </p:nvGrpSpPr>
          <p:grpSpPr>
            <a:xfrm>
              <a:off x="7259712" y="3452989"/>
              <a:ext cx="288705" cy="1539680"/>
              <a:chOff x="6355062" y="908275"/>
              <a:chExt cx="288705" cy="1539680"/>
            </a:xfrm>
          </p:grpSpPr>
          <p:sp>
            <p:nvSpPr>
              <p:cNvPr id="73" name="Or 77">
                <a:extLst>
                  <a:ext uri="{FF2B5EF4-FFF2-40B4-BE49-F238E27FC236}">
                    <a16:creationId xmlns:a16="http://schemas.microsoft.com/office/drawing/2014/main" id="{5E501498-7085-37AC-5F28-A9BEE430A24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onnector 78">
                <a:extLst>
                  <a:ext uri="{FF2B5EF4-FFF2-40B4-BE49-F238E27FC236}">
                    <a16:creationId xmlns:a16="http://schemas.microsoft.com/office/drawing/2014/main" id="{577FCD2A-1985-D674-98C1-A0E0605C1CAD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0432D4-4F8F-8650-292A-18F02F90EA5D}"/>
                  </a:ext>
                </a:extLst>
              </p:cNvPr>
              <p:cNvCxnSpPr>
                <a:cxnSpLocks/>
                <a:stCxn id="74" idx="0"/>
                <a:endCxn id="73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Right Arrow 47">
              <a:extLst>
                <a:ext uri="{FF2B5EF4-FFF2-40B4-BE49-F238E27FC236}">
                  <a16:creationId xmlns:a16="http://schemas.microsoft.com/office/drawing/2014/main" id="{8A56ECD0-B09D-0387-7F60-8CF8C2766556}"/>
                </a:ext>
              </a:extLst>
            </p:cNvPr>
            <p:cNvSpPr/>
            <p:nvPr/>
          </p:nvSpPr>
          <p:spPr>
            <a:xfrm rot="5400000">
              <a:off x="7971396" y="5501141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A2385B1-0CD6-654F-3912-77A1DA6A5EAE}"/>
                    </a:ext>
                  </a:extLst>
                </p:cNvPr>
                <p:cNvSpPr/>
                <p:nvPr/>
              </p:nvSpPr>
              <p:spPr>
                <a:xfrm>
                  <a:off x="2268974" y="338768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A2385B1-0CD6-654F-3912-77A1DA6A5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974" y="3387683"/>
                  <a:ext cx="454483" cy="43092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154C103-891D-4F7E-A910-BDE7E1E851F8}"/>
                    </a:ext>
                  </a:extLst>
                </p:cNvPr>
                <p:cNvSpPr/>
                <p:nvPr/>
              </p:nvSpPr>
              <p:spPr>
                <a:xfrm>
                  <a:off x="8366604" y="472992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154C103-891D-4F7E-A910-BDE7E1E8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604" y="4729925"/>
                  <a:ext cx="454483" cy="43092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CEF00-24CA-1A91-45B1-096F4EFF6AF9}"/>
                    </a:ext>
                  </a:extLst>
                </p:cNvPr>
                <p:cNvSpPr/>
                <p:nvPr/>
              </p:nvSpPr>
              <p:spPr>
                <a:xfrm>
                  <a:off x="8366604" y="337389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CEF00-24CA-1A91-45B1-096F4EFF6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604" y="3373893"/>
                  <a:ext cx="454483" cy="430924"/>
                </a:xfrm>
                <a:prstGeom prst="rect">
                  <a:avLst/>
                </a:prstGeom>
                <a:blipFill>
                  <a:blip r:embed="rId21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350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CD4426-6E9A-C4A4-9BD2-DF235F981816}"/>
              </a:ext>
            </a:extLst>
          </p:cNvPr>
          <p:cNvGrpSpPr/>
          <p:nvPr/>
        </p:nvGrpSpPr>
        <p:grpSpPr>
          <a:xfrm>
            <a:off x="2194437" y="839278"/>
            <a:ext cx="7803125" cy="5179443"/>
            <a:chOff x="1783240" y="535909"/>
            <a:chExt cx="7803125" cy="51794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20C110-4A6B-703C-B68E-0BAEC30373EF}"/>
                </a:ext>
              </a:extLst>
            </p:cNvPr>
            <p:cNvSpPr/>
            <p:nvPr/>
          </p:nvSpPr>
          <p:spPr>
            <a:xfrm>
              <a:off x="8031403" y="1807277"/>
              <a:ext cx="1268731" cy="8023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8821F-FA8B-D00E-E9BF-13B4F6F46B0A}"/>
                </a:ext>
              </a:extLst>
            </p:cNvPr>
            <p:cNvSpPr/>
            <p:nvPr/>
          </p:nvSpPr>
          <p:spPr>
            <a:xfrm>
              <a:off x="4940342" y="535909"/>
              <a:ext cx="2921738" cy="197434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8769BE-DC8A-41EB-8C42-660895BC227D}"/>
                    </a:ext>
                  </a:extLst>
                </p:cNvPr>
                <p:cNvSpPr txBox="1"/>
                <p:nvPr/>
              </p:nvSpPr>
              <p:spPr>
                <a:xfrm>
                  <a:off x="1785100" y="204976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8769BE-DC8A-41EB-8C42-660895BC2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2049762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CD4FFE-E4DA-6430-EE05-99427A6F174F}"/>
                    </a:ext>
                  </a:extLst>
                </p:cNvPr>
                <p:cNvSpPr txBox="1"/>
                <p:nvPr/>
              </p:nvSpPr>
              <p:spPr>
                <a:xfrm>
                  <a:off x="1785100" y="137145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CD4FFE-E4DA-6430-EE05-99427A6F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1371450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9C82AD-E6C7-7163-595D-702FA9919861}"/>
                    </a:ext>
                  </a:extLst>
                </p:cNvPr>
                <p:cNvSpPr txBox="1"/>
                <p:nvPr/>
              </p:nvSpPr>
              <p:spPr>
                <a:xfrm>
                  <a:off x="1783240" y="70692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9C82AD-E6C7-7163-595D-702FA9919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240" y="706924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3A55A2-B03B-2F49-6942-830C36151A05}"/>
                </a:ext>
              </a:extLst>
            </p:cNvPr>
            <p:cNvGrpSpPr/>
            <p:nvPr/>
          </p:nvGrpSpPr>
          <p:grpSpPr>
            <a:xfrm>
              <a:off x="2260352" y="891590"/>
              <a:ext cx="7326013" cy="1342838"/>
              <a:chOff x="3753948" y="1031665"/>
              <a:chExt cx="3082898" cy="134283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BB8DD5D-BD85-A8B5-E135-088DC677D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6D2A6-2DAD-6349-8043-F13985828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1C12DD-1356-D36D-5856-CEB80414F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4A60CF6-D439-5BA2-0D88-055E09F3167C}"/>
                    </a:ext>
                  </a:extLst>
                </p:cNvPr>
                <p:cNvSpPr/>
                <p:nvPr/>
              </p:nvSpPr>
              <p:spPr>
                <a:xfrm>
                  <a:off x="3571440" y="65760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4A60CF6-D439-5BA2-0D88-055E09F31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440" y="657601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8CBB84-4307-72E8-1C99-63E3DDE25661}"/>
                </a:ext>
              </a:extLst>
            </p:cNvPr>
            <p:cNvGrpSpPr/>
            <p:nvPr/>
          </p:nvGrpSpPr>
          <p:grpSpPr>
            <a:xfrm rot="10800000">
              <a:off x="5093413" y="831270"/>
              <a:ext cx="288705" cy="1550906"/>
              <a:chOff x="7216975" y="4077708"/>
              <a:chExt cx="288705" cy="1550906"/>
            </a:xfrm>
          </p:grpSpPr>
          <p:sp>
            <p:nvSpPr>
              <p:cNvPr id="34" name="Or 71">
                <a:extLst>
                  <a:ext uri="{FF2B5EF4-FFF2-40B4-BE49-F238E27FC236}">
                    <a16:creationId xmlns:a16="http://schemas.microsoft.com/office/drawing/2014/main" id="{CFFA5497-760A-B7D9-3ACC-B31D7F2E3C03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2">
                <a:extLst>
                  <a:ext uri="{FF2B5EF4-FFF2-40B4-BE49-F238E27FC236}">
                    <a16:creationId xmlns:a16="http://schemas.microsoft.com/office/drawing/2014/main" id="{CF0A1618-4F93-D2AB-9E37-CBCD9CC74276}"/>
                  </a:ext>
                </a:extLst>
              </p:cNvPr>
              <p:cNvSpPr/>
              <p:nvPr/>
            </p:nvSpPr>
            <p:spPr>
              <a:xfrm>
                <a:off x="7304293" y="551454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194CFD-B115-977F-9B27-144A49B479DA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 flipV="1">
                <a:off x="7361327" y="4366413"/>
                <a:ext cx="1" cy="114813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5BDAC6-270A-5BA5-1F75-45181608811A}"/>
                </a:ext>
              </a:extLst>
            </p:cNvPr>
            <p:cNvGrpSpPr/>
            <p:nvPr/>
          </p:nvGrpSpPr>
          <p:grpSpPr>
            <a:xfrm>
              <a:off x="3031254" y="747705"/>
              <a:ext cx="288705" cy="863843"/>
              <a:chOff x="6355062" y="908275"/>
              <a:chExt cx="288705" cy="863843"/>
            </a:xfrm>
          </p:grpSpPr>
          <p:sp>
            <p:nvSpPr>
              <p:cNvPr id="31" name="Or 77">
                <a:extLst>
                  <a:ext uri="{FF2B5EF4-FFF2-40B4-BE49-F238E27FC236}">
                    <a16:creationId xmlns:a16="http://schemas.microsoft.com/office/drawing/2014/main" id="{7DFBBE78-6660-9F66-7053-622307A0107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onnector 78">
                <a:extLst>
                  <a:ext uri="{FF2B5EF4-FFF2-40B4-BE49-F238E27FC236}">
                    <a16:creationId xmlns:a16="http://schemas.microsoft.com/office/drawing/2014/main" id="{A5B66575-0EAD-2D35-DDA0-068657643C95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2FB1C8-DBA2-6998-D8D9-32318D9C6B2F}"/>
                  </a:ext>
                </a:extLst>
              </p:cNvPr>
              <p:cNvCxnSpPr>
                <a:cxnSpLocks/>
                <a:stCxn id="32" idx="0"/>
                <a:endCxn id="31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004E8A-26E4-F011-AB2B-90ECE7810A43}"/>
                    </a:ext>
                  </a:extLst>
                </p:cNvPr>
                <p:cNvSpPr/>
                <p:nvPr/>
              </p:nvSpPr>
              <p:spPr>
                <a:xfrm>
                  <a:off x="4288164" y="65760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004E8A-26E4-F011-AB2B-90ECE7810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164" y="65760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2E71E9-9025-7C79-22F0-869930FEB8BE}"/>
                </a:ext>
              </a:extLst>
            </p:cNvPr>
            <p:cNvGrpSpPr/>
            <p:nvPr/>
          </p:nvGrpSpPr>
          <p:grpSpPr>
            <a:xfrm>
              <a:off x="5640701" y="1404388"/>
              <a:ext cx="288705" cy="880346"/>
              <a:chOff x="7216975" y="4763508"/>
              <a:chExt cx="288705" cy="880346"/>
            </a:xfrm>
          </p:grpSpPr>
          <p:sp>
            <p:nvSpPr>
              <p:cNvPr id="28" name="Or 71">
                <a:extLst>
                  <a:ext uri="{FF2B5EF4-FFF2-40B4-BE49-F238E27FC236}">
                    <a16:creationId xmlns:a16="http://schemas.microsoft.com/office/drawing/2014/main" id="{AF944E75-D46B-5BF0-D913-6DDDD12680DC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onnector 72">
                <a:extLst>
                  <a:ext uri="{FF2B5EF4-FFF2-40B4-BE49-F238E27FC236}">
                    <a16:creationId xmlns:a16="http://schemas.microsoft.com/office/drawing/2014/main" id="{874AA288-96D3-605D-A75C-365E1ABD76BC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4C97CEB-B7F7-0E1C-4E5C-97D38AE4A968}"/>
                  </a:ext>
                </a:extLst>
              </p:cNvPr>
              <p:cNvCxnSpPr>
                <a:cxnSpLocks/>
                <a:stCxn id="28" idx="4"/>
                <a:endCxn id="2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94F94E-133F-B94C-1234-00C1A1B2C117}"/>
                </a:ext>
              </a:extLst>
            </p:cNvPr>
            <p:cNvGrpSpPr/>
            <p:nvPr/>
          </p:nvGrpSpPr>
          <p:grpSpPr>
            <a:xfrm>
              <a:off x="6134653" y="747705"/>
              <a:ext cx="288705" cy="863843"/>
              <a:chOff x="6355062" y="908275"/>
              <a:chExt cx="288705" cy="863843"/>
            </a:xfrm>
          </p:grpSpPr>
          <p:sp>
            <p:nvSpPr>
              <p:cNvPr id="25" name="Or 77">
                <a:extLst>
                  <a:ext uri="{FF2B5EF4-FFF2-40B4-BE49-F238E27FC236}">
                    <a16:creationId xmlns:a16="http://schemas.microsoft.com/office/drawing/2014/main" id="{47951EDA-CC45-3185-D212-017C2A25580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onnector 78">
                <a:extLst>
                  <a:ext uri="{FF2B5EF4-FFF2-40B4-BE49-F238E27FC236}">
                    <a16:creationId xmlns:a16="http://schemas.microsoft.com/office/drawing/2014/main" id="{11514818-FA78-B9FC-8145-59EEC38AA44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4AC50F-FD24-BFF0-A7EE-F7C439FFA737}"/>
                  </a:ext>
                </a:extLst>
              </p:cNvPr>
              <p:cNvCxnSpPr>
                <a:cxnSpLocks/>
                <a:stCxn id="26" idx="0"/>
                <a:endCxn id="25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10F9CC-A447-F881-BF35-3549A771A796}"/>
                    </a:ext>
                  </a:extLst>
                </p:cNvPr>
                <p:cNvSpPr/>
                <p:nvPr/>
              </p:nvSpPr>
              <p:spPr>
                <a:xfrm>
                  <a:off x="6710758" y="66513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10F9CC-A447-F881-BF35-3549A771A7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758" y="665135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14EB19-5E59-6626-9412-E699186453D9}"/>
                </a:ext>
              </a:extLst>
            </p:cNvPr>
            <p:cNvGrpSpPr/>
            <p:nvPr/>
          </p:nvGrpSpPr>
          <p:grpSpPr>
            <a:xfrm>
              <a:off x="7444348" y="744535"/>
              <a:ext cx="288705" cy="1539680"/>
              <a:chOff x="6355062" y="908275"/>
              <a:chExt cx="288705" cy="1539680"/>
            </a:xfrm>
          </p:grpSpPr>
          <p:sp>
            <p:nvSpPr>
              <p:cNvPr id="22" name="Or 77">
                <a:extLst>
                  <a:ext uri="{FF2B5EF4-FFF2-40B4-BE49-F238E27FC236}">
                    <a16:creationId xmlns:a16="http://schemas.microsoft.com/office/drawing/2014/main" id="{CBA7B48E-87B8-D700-ECDF-929907E8F68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onnector 78">
                <a:extLst>
                  <a:ext uri="{FF2B5EF4-FFF2-40B4-BE49-F238E27FC236}">
                    <a16:creationId xmlns:a16="http://schemas.microsoft.com/office/drawing/2014/main" id="{91AC5E1A-8AEB-C9EE-4F00-5432A9DF0406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656939-E244-6229-8C49-AB31B03438B0}"/>
                  </a:ext>
                </a:extLst>
              </p:cNvPr>
              <p:cNvCxnSpPr>
                <a:cxnSpLocks/>
                <a:stCxn id="23" idx="0"/>
                <a:endCxn id="22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ight Arrow 47">
              <a:extLst>
                <a:ext uri="{FF2B5EF4-FFF2-40B4-BE49-F238E27FC236}">
                  <a16:creationId xmlns:a16="http://schemas.microsoft.com/office/drawing/2014/main" id="{7A4B23C3-9C39-B156-04BC-1A6207BAA19C}"/>
                </a:ext>
              </a:extLst>
            </p:cNvPr>
            <p:cNvSpPr/>
            <p:nvPr/>
          </p:nvSpPr>
          <p:spPr>
            <a:xfrm rot="5400000">
              <a:off x="6367781" y="2648400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F4DB85-B365-77AB-33F4-C4991D6AC9DB}"/>
                    </a:ext>
                  </a:extLst>
                </p:cNvPr>
                <p:cNvSpPr/>
                <p:nvPr/>
              </p:nvSpPr>
              <p:spPr>
                <a:xfrm>
                  <a:off x="2392066" y="67922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F4DB85-B365-77AB-33F4-C4991D6AC9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066" y="679229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3A86DAB-20AD-2891-048E-6EC629623036}"/>
                    </a:ext>
                  </a:extLst>
                </p:cNvPr>
                <p:cNvSpPr/>
                <p:nvPr/>
              </p:nvSpPr>
              <p:spPr>
                <a:xfrm>
                  <a:off x="8012160" y="6745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3A86DAB-20AD-2891-048E-6EC629623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160" y="674537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ight Arrow 47">
              <a:extLst>
                <a:ext uri="{FF2B5EF4-FFF2-40B4-BE49-F238E27FC236}">
                  <a16:creationId xmlns:a16="http://schemas.microsoft.com/office/drawing/2014/main" id="{23AEFA43-267F-AC2E-7347-9759CAFDD28B}"/>
                </a:ext>
              </a:extLst>
            </p:cNvPr>
            <p:cNvSpPr/>
            <p:nvPr/>
          </p:nvSpPr>
          <p:spPr>
            <a:xfrm rot="5400000">
              <a:off x="3935132" y="5211164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806B9B-8DB1-DF59-1811-02D1A39D4003}"/>
                </a:ext>
              </a:extLst>
            </p:cNvPr>
            <p:cNvSpPr/>
            <p:nvPr/>
          </p:nvSpPr>
          <p:spPr>
            <a:xfrm>
              <a:off x="4967425" y="3373110"/>
              <a:ext cx="2842160" cy="187383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B40649-6246-408E-6DDD-614CEF7565CB}"/>
                </a:ext>
              </a:extLst>
            </p:cNvPr>
            <p:cNvSpPr/>
            <p:nvPr/>
          </p:nvSpPr>
          <p:spPr>
            <a:xfrm>
              <a:off x="2995227" y="3245036"/>
              <a:ext cx="2576935" cy="120668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CF4F2E1-226D-7DE0-B0EC-A512624EFF58}"/>
                    </a:ext>
                  </a:extLst>
                </p:cNvPr>
                <p:cNvSpPr txBox="1"/>
                <p:nvPr/>
              </p:nvSpPr>
              <p:spPr>
                <a:xfrm>
                  <a:off x="1785100" y="476408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CF4F2E1-226D-7DE0-B0EC-A512624EF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4764084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FA5564-AD43-FEF5-7554-33E6A454BA19}"/>
                    </a:ext>
                  </a:extLst>
                </p:cNvPr>
                <p:cNvSpPr txBox="1"/>
                <p:nvPr/>
              </p:nvSpPr>
              <p:spPr>
                <a:xfrm>
                  <a:off x="1785100" y="408577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FA5564-AD43-FEF5-7554-33E6A454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4085772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7256B-738C-0D95-F309-E558D3128480}"/>
                    </a:ext>
                  </a:extLst>
                </p:cNvPr>
                <p:cNvSpPr txBox="1"/>
                <p:nvPr/>
              </p:nvSpPr>
              <p:spPr>
                <a:xfrm>
                  <a:off x="1783240" y="342124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7256B-738C-0D95-F309-E558D3128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240" y="3421246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812BB39-FD49-B6D7-E284-C059EC466780}"/>
                </a:ext>
              </a:extLst>
            </p:cNvPr>
            <p:cNvGrpSpPr/>
            <p:nvPr/>
          </p:nvGrpSpPr>
          <p:grpSpPr>
            <a:xfrm>
              <a:off x="2260352" y="3605912"/>
              <a:ext cx="7322432" cy="1342838"/>
              <a:chOff x="3753948" y="1031665"/>
              <a:chExt cx="3082898" cy="134283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56A5287-88DD-A1F8-5D8F-EA1367E25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4471882-AA09-5249-0CC9-C467D8434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F9779A5-595F-D30D-B27C-156F8799D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DBD5EC-735F-53AE-0D27-ECF85915A583}"/>
                    </a:ext>
                  </a:extLst>
                </p:cNvPr>
                <p:cNvSpPr/>
                <p:nvPr/>
              </p:nvSpPr>
              <p:spPr>
                <a:xfrm>
                  <a:off x="3712116" y="337311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DBD5EC-735F-53AE-0D27-ECF85915A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116" y="3373110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A2ADB09-0C0E-337F-F592-982405150A08}"/>
                </a:ext>
              </a:extLst>
            </p:cNvPr>
            <p:cNvGrpSpPr/>
            <p:nvPr/>
          </p:nvGrpSpPr>
          <p:grpSpPr>
            <a:xfrm>
              <a:off x="7368780" y="4130192"/>
              <a:ext cx="288705" cy="880346"/>
              <a:chOff x="7216975" y="4763508"/>
              <a:chExt cx="288705" cy="880346"/>
            </a:xfrm>
          </p:grpSpPr>
          <p:sp>
            <p:nvSpPr>
              <p:cNvPr id="68" name="Or 71">
                <a:extLst>
                  <a:ext uri="{FF2B5EF4-FFF2-40B4-BE49-F238E27FC236}">
                    <a16:creationId xmlns:a16="http://schemas.microsoft.com/office/drawing/2014/main" id="{65FF1A47-907C-43F7-1883-7121A3EC5D20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onnector 72">
                <a:extLst>
                  <a:ext uri="{FF2B5EF4-FFF2-40B4-BE49-F238E27FC236}">
                    <a16:creationId xmlns:a16="http://schemas.microsoft.com/office/drawing/2014/main" id="{E5161565-8110-E95F-5553-564CF12CA803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CF21F6E-363D-445A-C335-C95F6152479B}"/>
                  </a:ext>
                </a:extLst>
              </p:cNvPr>
              <p:cNvCxnSpPr>
                <a:cxnSpLocks/>
                <a:stCxn id="68" idx="4"/>
                <a:endCxn id="6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D55FCED-A377-CF88-EB7E-10BADDC9777B}"/>
                </a:ext>
              </a:extLst>
            </p:cNvPr>
            <p:cNvGrpSpPr/>
            <p:nvPr/>
          </p:nvGrpSpPr>
          <p:grpSpPr>
            <a:xfrm>
              <a:off x="3171930" y="3463214"/>
              <a:ext cx="288705" cy="871463"/>
              <a:chOff x="6355062" y="908275"/>
              <a:chExt cx="288705" cy="871463"/>
            </a:xfrm>
          </p:grpSpPr>
          <p:sp>
            <p:nvSpPr>
              <p:cNvPr id="65" name="Or 77">
                <a:extLst>
                  <a:ext uri="{FF2B5EF4-FFF2-40B4-BE49-F238E27FC236}">
                    <a16:creationId xmlns:a16="http://schemas.microsoft.com/office/drawing/2014/main" id="{BD3197F8-6EBC-1461-7D93-61FCB99C953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onnector 78">
                <a:extLst>
                  <a:ext uri="{FF2B5EF4-FFF2-40B4-BE49-F238E27FC236}">
                    <a16:creationId xmlns:a16="http://schemas.microsoft.com/office/drawing/2014/main" id="{369B83B1-7B04-8FFC-8ADD-2ACD80154D09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762062B-EE92-39DB-7850-7B342BA1D8DC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3D91D98-EB49-4C5F-2B55-EAF4F2517E48}"/>
                    </a:ext>
                  </a:extLst>
                </p:cNvPr>
                <p:cNvSpPr/>
                <p:nvPr/>
              </p:nvSpPr>
              <p:spPr>
                <a:xfrm>
                  <a:off x="4428840" y="337311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3D91D98-EB49-4C5F-2B55-EAF4F2517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840" y="3373110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B9E52E-79BD-0A61-9B48-7BCE804DF46C}"/>
                </a:ext>
              </a:extLst>
            </p:cNvPr>
            <p:cNvGrpSpPr/>
            <p:nvPr/>
          </p:nvGrpSpPr>
          <p:grpSpPr>
            <a:xfrm rot="10800000">
              <a:off x="6884096" y="3536856"/>
              <a:ext cx="288705" cy="1558526"/>
              <a:chOff x="7216975" y="4085328"/>
              <a:chExt cx="288705" cy="1558526"/>
            </a:xfrm>
          </p:grpSpPr>
          <p:sp>
            <p:nvSpPr>
              <p:cNvPr id="62" name="Or 71">
                <a:extLst>
                  <a:ext uri="{FF2B5EF4-FFF2-40B4-BE49-F238E27FC236}">
                    <a16:creationId xmlns:a16="http://schemas.microsoft.com/office/drawing/2014/main" id="{267F2812-E201-6BF1-3460-7E92FB55E767}"/>
                  </a:ext>
                </a:extLst>
              </p:cNvPr>
              <p:cNvSpPr/>
              <p:nvPr/>
            </p:nvSpPr>
            <p:spPr>
              <a:xfrm>
                <a:off x="7216975" y="408532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onnector 72">
                <a:extLst>
                  <a:ext uri="{FF2B5EF4-FFF2-40B4-BE49-F238E27FC236}">
                    <a16:creationId xmlns:a16="http://schemas.microsoft.com/office/drawing/2014/main" id="{460F2EBC-8919-E039-72E3-BEAC66E60898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4A3A4D5-23A6-67EF-D94B-4B4A080C0782}"/>
                  </a:ext>
                </a:extLst>
              </p:cNvPr>
              <p:cNvCxnSpPr>
                <a:cxnSpLocks/>
                <a:stCxn id="62" idx="4"/>
                <a:endCxn id="63" idx="0"/>
              </p:cNvCxnSpPr>
              <p:nvPr/>
            </p:nvCxnSpPr>
            <p:spPr>
              <a:xfrm flipV="1">
                <a:off x="7361327" y="4374033"/>
                <a:ext cx="1" cy="115575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6DED08C-475B-AE68-B790-6DA946AFF0C3}"/>
                    </a:ext>
                  </a:extLst>
                </p:cNvPr>
                <p:cNvSpPr/>
                <p:nvPr/>
              </p:nvSpPr>
              <p:spPr>
                <a:xfrm>
                  <a:off x="7997816" y="33880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6DED08C-475B-AE68-B790-6DA946AFF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816" y="3388086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 l="-2564" r="-10256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C5C7AC7-F83E-6E73-E636-301DEEEADC1C}"/>
                </a:ext>
              </a:extLst>
            </p:cNvPr>
            <p:cNvGrpSpPr/>
            <p:nvPr/>
          </p:nvGrpSpPr>
          <p:grpSpPr>
            <a:xfrm>
              <a:off x="5174721" y="3463214"/>
              <a:ext cx="288705" cy="871463"/>
              <a:chOff x="6355062" y="908275"/>
              <a:chExt cx="288705" cy="871463"/>
            </a:xfrm>
          </p:grpSpPr>
          <p:sp>
            <p:nvSpPr>
              <p:cNvPr id="59" name="Or 77">
                <a:extLst>
                  <a:ext uri="{FF2B5EF4-FFF2-40B4-BE49-F238E27FC236}">
                    <a16:creationId xmlns:a16="http://schemas.microsoft.com/office/drawing/2014/main" id="{B2D6AE36-B543-EF52-2C1E-D746EE4947E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onnector 78">
                <a:extLst>
                  <a:ext uri="{FF2B5EF4-FFF2-40B4-BE49-F238E27FC236}">
                    <a16:creationId xmlns:a16="http://schemas.microsoft.com/office/drawing/2014/main" id="{E8FBD387-0EB7-F43E-3039-3F4F01875963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900B713-27EE-BD09-70CA-E61E03CAA4F6}"/>
                  </a:ext>
                </a:extLst>
              </p:cNvPr>
              <p:cNvCxnSpPr>
                <a:cxnSpLocks/>
                <a:stCxn id="60" idx="0"/>
                <a:endCxn id="59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58F73DA-F63E-5B51-2049-633736A3B3B2}"/>
                    </a:ext>
                  </a:extLst>
                </p:cNvPr>
                <p:cNvSpPr/>
                <p:nvPr/>
              </p:nvSpPr>
              <p:spPr>
                <a:xfrm>
                  <a:off x="6200063" y="474022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58F73DA-F63E-5B51-2049-633736A3B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063" y="4740229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6B942D6-5C74-060E-26A6-354E90075005}"/>
                </a:ext>
              </a:extLst>
            </p:cNvPr>
            <p:cNvGrpSpPr/>
            <p:nvPr/>
          </p:nvGrpSpPr>
          <p:grpSpPr>
            <a:xfrm rot="10800000">
              <a:off x="5685178" y="4212317"/>
              <a:ext cx="288705" cy="876740"/>
              <a:chOff x="6355062" y="908275"/>
              <a:chExt cx="288705" cy="876740"/>
            </a:xfrm>
          </p:grpSpPr>
          <p:sp>
            <p:nvSpPr>
              <p:cNvPr id="56" name="Or 77">
                <a:extLst>
                  <a:ext uri="{FF2B5EF4-FFF2-40B4-BE49-F238E27FC236}">
                    <a16:creationId xmlns:a16="http://schemas.microsoft.com/office/drawing/2014/main" id="{0E1CCB0A-3858-E585-2B99-ADFC88D0F79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onnector 78">
                <a:extLst>
                  <a:ext uri="{FF2B5EF4-FFF2-40B4-BE49-F238E27FC236}">
                    <a16:creationId xmlns:a16="http://schemas.microsoft.com/office/drawing/2014/main" id="{CF5EB0D9-E004-4726-F6D2-D16CEBA4E8A5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E9ACD8D-8E77-442C-1983-2B8E2670CCB4}"/>
                  </a:ext>
                </a:extLst>
              </p:cNvPr>
              <p:cNvCxnSpPr>
                <a:cxnSpLocks/>
                <a:stCxn id="57" idx="0"/>
                <a:endCxn id="56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32A2BB-A612-C484-FFB7-3357FCA58DAF}"/>
                    </a:ext>
                  </a:extLst>
                </p:cNvPr>
                <p:cNvSpPr/>
                <p:nvPr/>
              </p:nvSpPr>
              <p:spPr>
                <a:xfrm>
                  <a:off x="2396392" y="338839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32A2BB-A612-C484-FFB7-3357FCA58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392" y="3388395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13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17437E-6CCF-FE12-FCF9-074E6CB1D5DE}"/>
              </a:ext>
            </a:extLst>
          </p:cNvPr>
          <p:cNvGrpSpPr/>
          <p:nvPr/>
        </p:nvGrpSpPr>
        <p:grpSpPr>
          <a:xfrm>
            <a:off x="2629632" y="897643"/>
            <a:ext cx="6932736" cy="5062713"/>
            <a:chOff x="3112309" y="-1143990"/>
            <a:chExt cx="6932736" cy="506271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A9092C-FEC0-327C-773A-686F60EDDB9B}"/>
                </a:ext>
              </a:extLst>
            </p:cNvPr>
            <p:cNvSpPr/>
            <p:nvPr/>
          </p:nvSpPr>
          <p:spPr>
            <a:xfrm>
              <a:off x="3684331" y="1351324"/>
              <a:ext cx="3371790" cy="1380291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A44A-1329-0451-6718-E3F0BE5BB57E}"/>
                </a:ext>
              </a:extLst>
            </p:cNvPr>
            <p:cNvSpPr/>
            <p:nvPr/>
          </p:nvSpPr>
          <p:spPr>
            <a:xfrm>
              <a:off x="6381750" y="1439863"/>
              <a:ext cx="2357438" cy="1841500"/>
            </a:xfrm>
            <a:custGeom>
              <a:avLst/>
              <a:gdLst>
                <a:gd name="connsiteX0" fmla="*/ 0 w 2357438"/>
                <a:gd name="connsiteY0" fmla="*/ 3175 h 1841500"/>
                <a:gd name="connsiteX1" fmla="*/ 2341563 w 2357438"/>
                <a:gd name="connsiteY1" fmla="*/ 0 h 1841500"/>
                <a:gd name="connsiteX2" fmla="*/ 2357438 w 2357438"/>
                <a:gd name="connsiteY2" fmla="*/ 1838325 h 1841500"/>
                <a:gd name="connsiteX3" fmla="*/ 1919288 w 2357438"/>
                <a:gd name="connsiteY3" fmla="*/ 1841500 h 1841500"/>
                <a:gd name="connsiteX4" fmla="*/ 1906588 w 2357438"/>
                <a:gd name="connsiteY4" fmla="*/ 598487 h 1841500"/>
                <a:gd name="connsiteX5" fmla="*/ 11113 w 2357438"/>
                <a:gd name="connsiteY5" fmla="*/ 596900 h 1841500"/>
                <a:gd name="connsiteX6" fmla="*/ 0 w 2357438"/>
                <a:gd name="connsiteY6" fmla="*/ 3175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7438" h="1841500">
                  <a:moveTo>
                    <a:pt x="0" y="3175"/>
                  </a:moveTo>
                  <a:lnTo>
                    <a:pt x="2341563" y="0"/>
                  </a:lnTo>
                  <a:lnTo>
                    <a:pt x="2357438" y="1838325"/>
                  </a:lnTo>
                  <a:lnTo>
                    <a:pt x="1919288" y="1841500"/>
                  </a:lnTo>
                  <a:lnTo>
                    <a:pt x="1906588" y="598487"/>
                  </a:lnTo>
                  <a:lnTo>
                    <a:pt x="11113" y="596900"/>
                  </a:lnTo>
                  <a:cubicBezTo>
                    <a:pt x="10584" y="396346"/>
                    <a:pt x="10054" y="195791"/>
                    <a:pt x="0" y="3175"/>
                  </a:cubicBez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6FE0DC2-5ED3-2934-E5A6-B12C4C76050C}"/>
                </a:ext>
              </a:extLst>
            </p:cNvPr>
            <p:cNvSpPr/>
            <p:nvPr/>
          </p:nvSpPr>
          <p:spPr>
            <a:xfrm>
              <a:off x="4392085" y="-1005363"/>
              <a:ext cx="2602608" cy="120542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843CE48-DCBE-5252-E310-C7297EA18A9E}"/>
                </a:ext>
              </a:extLst>
            </p:cNvPr>
            <p:cNvSpPr/>
            <p:nvPr/>
          </p:nvSpPr>
          <p:spPr>
            <a:xfrm>
              <a:off x="3676650" y="-1143990"/>
              <a:ext cx="3497167" cy="1383817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/>
                <p:nvPr/>
              </p:nvSpPr>
              <p:spPr>
                <a:xfrm>
                  <a:off x="3114169" y="37330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169" y="373300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/>
                <p:nvPr/>
              </p:nvSpPr>
              <p:spPr>
                <a:xfrm>
                  <a:off x="3114169" y="-30501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169" y="-305012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/>
                <p:nvPr/>
              </p:nvSpPr>
              <p:spPr>
                <a:xfrm>
                  <a:off x="3112309" y="-96953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309" y="-969538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163AED4-5C30-798D-5DCC-C2DEE1763134}"/>
                </a:ext>
              </a:extLst>
            </p:cNvPr>
            <p:cNvGrpSpPr/>
            <p:nvPr/>
          </p:nvGrpSpPr>
          <p:grpSpPr>
            <a:xfrm>
              <a:off x="3589421" y="-784872"/>
              <a:ext cx="6454885" cy="1342838"/>
              <a:chOff x="3753948" y="1031665"/>
              <a:chExt cx="3082898" cy="1342838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B18266B-54E6-0A99-D24A-8B04A8C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36BE75A-3B28-07F8-A9F6-ECB9A0566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75F7C5C-4760-1D84-463E-3EC53D2EC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/>
                <p:nvPr/>
              </p:nvSpPr>
              <p:spPr>
                <a:xfrm>
                  <a:off x="5089377" y="-33343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377" y="-333435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CE5FE0-2673-4918-5592-B650D48D9B61}"/>
                </a:ext>
              </a:extLst>
            </p:cNvPr>
            <p:cNvGrpSpPr/>
            <p:nvPr/>
          </p:nvGrpSpPr>
          <p:grpSpPr>
            <a:xfrm>
              <a:off x="8985040" y="-263855"/>
              <a:ext cx="288705" cy="880346"/>
              <a:chOff x="7216975" y="4763508"/>
              <a:chExt cx="288705" cy="880346"/>
            </a:xfrm>
          </p:grpSpPr>
          <p:sp>
            <p:nvSpPr>
              <p:cNvPr id="102" name="Or 71">
                <a:extLst>
                  <a:ext uri="{FF2B5EF4-FFF2-40B4-BE49-F238E27FC236}">
                    <a16:creationId xmlns:a16="http://schemas.microsoft.com/office/drawing/2014/main" id="{418266D2-D4E5-5B4C-94C5-FFB6DA74A00B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nector 72">
                <a:extLst>
                  <a:ext uri="{FF2B5EF4-FFF2-40B4-BE49-F238E27FC236}">
                    <a16:creationId xmlns:a16="http://schemas.microsoft.com/office/drawing/2014/main" id="{DBD32E2F-90F1-F1FA-C5FB-B6B7F00DAA4B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574E971-9003-D4DF-F694-B47D98C2235B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2E043C1-8C2D-74F7-83AD-BEBF3233178C}"/>
                </a:ext>
              </a:extLst>
            </p:cNvPr>
            <p:cNvGrpSpPr/>
            <p:nvPr/>
          </p:nvGrpSpPr>
          <p:grpSpPr>
            <a:xfrm rot="10800000">
              <a:off x="4455876" y="-836341"/>
              <a:ext cx="288705" cy="863843"/>
              <a:chOff x="6355062" y="1586455"/>
              <a:chExt cx="288705" cy="863843"/>
            </a:xfrm>
          </p:grpSpPr>
          <p:sp>
            <p:nvSpPr>
              <p:cNvPr id="106" name="Or 77">
                <a:extLst>
                  <a:ext uri="{FF2B5EF4-FFF2-40B4-BE49-F238E27FC236}">
                    <a16:creationId xmlns:a16="http://schemas.microsoft.com/office/drawing/2014/main" id="{8F099893-563C-819D-88B3-B5AC1C5EC354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onnector 78">
                <a:extLst>
                  <a:ext uri="{FF2B5EF4-FFF2-40B4-BE49-F238E27FC236}">
                    <a16:creationId xmlns:a16="http://schemas.microsoft.com/office/drawing/2014/main" id="{55F50834-81C8-B8EA-029B-C4A85A089857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ECB40A-2740-7514-992E-B1131855FF99}"/>
                  </a:ext>
                </a:extLst>
              </p:cNvPr>
              <p:cNvCxnSpPr>
                <a:cxnSpLocks/>
                <a:stCxn id="107" idx="0"/>
                <a:endCxn id="106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/>
                <p:nvPr/>
              </p:nvSpPr>
              <p:spPr>
                <a:xfrm>
                  <a:off x="5828832" y="-341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832" y="-341055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EF733B-6518-F645-72B7-D79EBF7DA905}"/>
                </a:ext>
              </a:extLst>
            </p:cNvPr>
            <p:cNvGrpSpPr/>
            <p:nvPr/>
          </p:nvGrpSpPr>
          <p:grpSpPr>
            <a:xfrm rot="10800000">
              <a:off x="8362579" y="-836341"/>
              <a:ext cx="288705" cy="1538946"/>
              <a:chOff x="7216975" y="4077708"/>
              <a:chExt cx="288705" cy="1566146"/>
            </a:xfrm>
          </p:grpSpPr>
          <p:sp>
            <p:nvSpPr>
              <p:cNvPr id="111" name="Or 71">
                <a:extLst>
                  <a:ext uri="{FF2B5EF4-FFF2-40B4-BE49-F238E27FC236}">
                    <a16:creationId xmlns:a16="http://schemas.microsoft.com/office/drawing/2014/main" id="{BAAC843D-18B3-E7D3-D50D-A743D6151108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onnector 72">
                <a:extLst>
                  <a:ext uri="{FF2B5EF4-FFF2-40B4-BE49-F238E27FC236}">
                    <a16:creationId xmlns:a16="http://schemas.microsoft.com/office/drawing/2014/main" id="{D4214C25-1870-165A-D6A7-D318610A79B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9823FC-8523-BE39-7716-C07589B2F7A6}"/>
                  </a:ext>
                </a:extLst>
              </p:cNvPr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/>
                <p:nvPr/>
              </p:nvSpPr>
              <p:spPr>
                <a:xfrm>
                  <a:off x="8902150" y="-99747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150" y="-997477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37C04B1-6852-7C70-2B88-8093D28E1FAF}"/>
                </a:ext>
              </a:extLst>
            </p:cNvPr>
            <p:cNvGrpSpPr/>
            <p:nvPr/>
          </p:nvGrpSpPr>
          <p:grpSpPr>
            <a:xfrm rot="10800000">
              <a:off x="6617515" y="-834625"/>
              <a:ext cx="288705" cy="856223"/>
              <a:chOff x="6355062" y="1594075"/>
              <a:chExt cx="288705" cy="856223"/>
            </a:xfrm>
          </p:grpSpPr>
          <p:sp>
            <p:nvSpPr>
              <p:cNvPr id="116" name="Or 77">
                <a:extLst>
                  <a:ext uri="{FF2B5EF4-FFF2-40B4-BE49-F238E27FC236}">
                    <a16:creationId xmlns:a16="http://schemas.microsoft.com/office/drawing/2014/main" id="{8DE3B377-5FC3-BAE1-DB4E-C6272A0C061F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onnector 78">
                <a:extLst>
                  <a:ext uri="{FF2B5EF4-FFF2-40B4-BE49-F238E27FC236}">
                    <a16:creationId xmlns:a16="http://schemas.microsoft.com/office/drawing/2014/main" id="{1245AFFB-CBAB-576C-45F3-FA5F091F651C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83CE944-8BA9-9C54-0F08-9BA12D57F0CF}"/>
                  </a:ext>
                </a:extLst>
              </p:cNvPr>
              <p:cNvCxnSpPr>
                <a:cxnSpLocks/>
                <a:stCxn id="117" idx="0"/>
                <a:endCxn id="116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/>
                <p:nvPr/>
              </p:nvSpPr>
              <p:spPr>
                <a:xfrm>
                  <a:off x="7648067" y="334752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067" y="334752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485FE9-4EAA-A99F-A91D-A23FAD6BA45E}"/>
                </a:ext>
              </a:extLst>
            </p:cNvPr>
            <p:cNvGrpSpPr/>
            <p:nvPr/>
          </p:nvGrpSpPr>
          <p:grpSpPr>
            <a:xfrm rot="10800000">
              <a:off x="7173822" y="-177920"/>
              <a:ext cx="288705" cy="876740"/>
              <a:chOff x="6355062" y="908275"/>
              <a:chExt cx="288705" cy="876740"/>
            </a:xfrm>
          </p:grpSpPr>
          <p:sp>
            <p:nvSpPr>
              <p:cNvPr id="121" name="Or 77">
                <a:extLst>
                  <a:ext uri="{FF2B5EF4-FFF2-40B4-BE49-F238E27FC236}">
                    <a16:creationId xmlns:a16="http://schemas.microsoft.com/office/drawing/2014/main" id="{118F575A-82C2-CF94-85B3-64620294F3B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onnector 78">
                <a:extLst>
                  <a:ext uri="{FF2B5EF4-FFF2-40B4-BE49-F238E27FC236}">
                    <a16:creationId xmlns:a16="http://schemas.microsoft.com/office/drawing/2014/main" id="{937F1185-8440-1F59-2966-D15EB0C4140A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D03519-7110-C150-5EAA-35FFDF4F3DD7}"/>
                  </a:ext>
                </a:extLst>
              </p:cNvPr>
              <p:cNvCxnSpPr>
                <a:cxnSpLocks/>
                <a:stCxn id="122" idx="0"/>
                <a:endCxn id="12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ight Arrow 47">
              <a:extLst>
                <a:ext uri="{FF2B5EF4-FFF2-40B4-BE49-F238E27FC236}">
                  <a16:creationId xmlns:a16="http://schemas.microsoft.com/office/drawing/2014/main" id="{0508AAA6-E722-6C4C-F31F-F5B594426B3F}"/>
                </a:ext>
              </a:extLst>
            </p:cNvPr>
            <p:cNvSpPr/>
            <p:nvPr/>
          </p:nvSpPr>
          <p:spPr>
            <a:xfrm rot="5400000">
              <a:off x="5122073" y="703601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4127CA3-08C3-F673-2399-FA0969B8CAB5}"/>
                    </a:ext>
                  </a:extLst>
                </p:cNvPr>
                <p:cNvSpPr/>
                <p:nvPr/>
              </p:nvSpPr>
              <p:spPr>
                <a:xfrm>
                  <a:off x="3793250" y="-100536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4127CA3-08C3-F673-2399-FA0969B8CA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250" y="-1005363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Right Arrow 47">
              <a:extLst>
                <a:ext uri="{FF2B5EF4-FFF2-40B4-BE49-F238E27FC236}">
                  <a16:creationId xmlns:a16="http://schemas.microsoft.com/office/drawing/2014/main" id="{70249344-CF3D-4F95-C8B3-B7BE5AA29481}"/>
                </a:ext>
              </a:extLst>
            </p:cNvPr>
            <p:cNvSpPr/>
            <p:nvPr/>
          </p:nvSpPr>
          <p:spPr>
            <a:xfrm rot="5400000">
              <a:off x="7860708" y="3414535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278FA-F84F-7CE3-F309-F59F4421C5B6}"/>
                    </a:ext>
                  </a:extLst>
                </p:cNvPr>
                <p:cNvSpPr txBox="1"/>
                <p:nvPr/>
              </p:nvSpPr>
              <p:spPr>
                <a:xfrm>
                  <a:off x="3114908" y="288178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278FA-F84F-7CE3-F309-F59F4421C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908" y="2881782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8FB5A6-D301-43F2-1151-5AB89B16C930}"/>
                    </a:ext>
                  </a:extLst>
                </p:cNvPr>
                <p:cNvSpPr txBox="1"/>
                <p:nvPr/>
              </p:nvSpPr>
              <p:spPr>
                <a:xfrm>
                  <a:off x="3114908" y="220347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8FB5A6-D301-43F2-1151-5AB89B16C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908" y="2203470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6EAEFC-1C24-77CF-A3EB-3B0F504A1587}"/>
                    </a:ext>
                  </a:extLst>
                </p:cNvPr>
                <p:cNvSpPr txBox="1"/>
                <p:nvPr/>
              </p:nvSpPr>
              <p:spPr>
                <a:xfrm>
                  <a:off x="3113048" y="153894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6EAEFC-1C24-77CF-A3EB-3B0F504A1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048" y="1538944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1D773B-5640-6FA6-3368-2D6A02163F2F}"/>
                </a:ext>
              </a:extLst>
            </p:cNvPr>
            <p:cNvGrpSpPr/>
            <p:nvPr/>
          </p:nvGrpSpPr>
          <p:grpSpPr>
            <a:xfrm>
              <a:off x="3590160" y="1723610"/>
              <a:ext cx="6454885" cy="1342838"/>
              <a:chOff x="3753948" y="1031665"/>
              <a:chExt cx="3082898" cy="134283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C79D8E0-38E8-10EE-4AFD-416C4B9DE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9575525-AFEC-E9AE-656F-0D05B5FDD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01DF38C-11FA-B05B-F429-90633A0F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D51A258-6027-2B22-9972-539603EE946B}"/>
                    </a:ext>
                  </a:extLst>
                </p:cNvPr>
                <p:cNvSpPr/>
                <p:nvPr/>
              </p:nvSpPr>
              <p:spPr>
                <a:xfrm>
                  <a:off x="4399932" y="217069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D51A258-6027-2B22-9972-539603EE94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932" y="2170699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820E80-88A0-08D9-742B-90CA65876068}"/>
                </a:ext>
              </a:extLst>
            </p:cNvPr>
            <p:cNvGrpSpPr/>
            <p:nvPr/>
          </p:nvGrpSpPr>
          <p:grpSpPr>
            <a:xfrm>
              <a:off x="8985779" y="2244627"/>
              <a:ext cx="288705" cy="880346"/>
              <a:chOff x="7216975" y="4763508"/>
              <a:chExt cx="288705" cy="880346"/>
            </a:xfrm>
          </p:grpSpPr>
          <p:sp>
            <p:nvSpPr>
              <p:cNvPr id="68" name="Or 71">
                <a:extLst>
                  <a:ext uri="{FF2B5EF4-FFF2-40B4-BE49-F238E27FC236}">
                    <a16:creationId xmlns:a16="http://schemas.microsoft.com/office/drawing/2014/main" id="{7A7CCC64-FF76-C9F4-9501-A01338B2F797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onnector 72">
                <a:extLst>
                  <a:ext uri="{FF2B5EF4-FFF2-40B4-BE49-F238E27FC236}">
                    <a16:creationId xmlns:a16="http://schemas.microsoft.com/office/drawing/2014/main" id="{AB8C714D-BF4B-CD87-E19A-FAFF1D2516EE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6559C4-8F44-733C-5A76-2F62A05DBE63}"/>
                  </a:ext>
                </a:extLst>
              </p:cNvPr>
              <p:cNvCxnSpPr>
                <a:cxnSpLocks/>
                <a:stCxn id="68" idx="4"/>
                <a:endCxn id="6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FFB6ED-A586-E880-8D03-EB9A77DF73D6}"/>
                </a:ext>
              </a:extLst>
            </p:cNvPr>
            <p:cNvGrpSpPr/>
            <p:nvPr/>
          </p:nvGrpSpPr>
          <p:grpSpPr>
            <a:xfrm rot="10800000">
              <a:off x="3766431" y="1667793"/>
              <a:ext cx="288705" cy="863843"/>
              <a:chOff x="6355062" y="1586455"/>
              <a:chExt cx="288705" cy="863843"/>
            </a:xfrm>
          </p:grpSpPr>
          <p:sp>
            <p:nvSpPr>
              <p:cNvPr id="65" name="Or 77">
                <a:extLst>
                  <a:ext uri="{FF2B5EF4-FFF2-40B4-BE49-F238E27FC236}">
                    <a16:creationId xmlns:a16="http://schemas.microsoft.com/office/drawing/2014/main" id="{B94E2484-24C4-D3C0-9697-73D96CD3865A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onnector 78">
                <a:extLst>
                  <a:ext uri="{FF2B5EF4-FFF2-40B4-BE49-F238E27FC236}">
                    <a16:creationId xmlns:a16="http://schemas.microsoft.com/office/drawing/2014/main" id="{244E004F-5CA5-1B0F-84C2-7166141573C1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A7BFCDB-DB75-1DFF-154D-A797AA7D9CB3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7ACCECA-EC08-A19C-BA9C-24DAC95C54C4}"/>
                    </a:ext>
                  </a:extLst>
                </p:cNvPr>
                <p:cNvSpPr/>
                <p:nvPr/>
              </p:nvSpPr>
              <p:spPr>
                <a:xfrm>
                  <a:off x="5139387" y="217338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7ACCECA-EC08-A19C-BA9C-24DAC95C5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387" y="2173389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5838F9-BB34-5E4D-2D25-78F419780A02}"/>
                </a:ext>
              </a:extLst>
            </p:cNvPr>
            <p:cNvGrpSpPr/>
            <p:nvPr/>
          </p:nvGrpSpPr>
          <p:grpSpPr>
            <a:xfrm rot="10800000">
              <a:off x="8363318" y="1672141"/>
              <a:ext cx="288705" cy="1538946"/>
              <a:chOff x="7216975" y="4077708"/>
              <a:chExt cx="288705" cy="1566146"/>
            </a:xfrm>
          </p:grpSpPr>
          <p:sp>
            <p:nvSpPr>
              <p:cNvPr id="30" name="Or 71">
                <a:extLst>
                  <a:ext uri="{FF2B5EF4-FFF2-40B4-BE49-F238E27FC236}">
                    <a16:creationId xmlns:a16="http://schemas.microsoft.com/office/drawing/2014/main" id="{E7EF2460-49D0-1E97-DA76-18B473692279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onnector 72">
                <a:extLst>
                  <a:ext uri="{FF2B5EF4-FFF2-40B4-BE49-F238E27FC236}">
                    <a16:creationId xmlns:a16="http://schemas.microsoft.com/office/drawing/2014/main" id="{1546935B-5BB4-E25D-75C0-FD34B6083A7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A710B34-6820-C469-3FC7-2592B50EBCD7}"/>
                  </a:ext>
                </a:extLst>
              </p:cNvPr>
              <p:cNvCxnSpPr>
                <a:cxnSpLocks/>
                <a:stCxn id="30" idx="4"/>
                <a:endCxn id="31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EDB2B40-9449-93B0-E9CD-11C2E55DD2BD}"/>
                    </a:ext>
                  </a:extLst>
                </p:cNvPr>
                <p:cNvSpPr/>
                <p:nvPr/>
              </p:nvSpPr>
              <p:spPr>
                <a:xfrm>
                  <a:off x="8902889" y="151100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EDB2B40-9449-93B0-E9CD-11C2E55DD2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889" y="1511005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AA21851-3A65-9290-BBC9-9475EAFC532F}"/>
                </a:ext>
              </a:extLst>
            </p:cNvPr>
            <p:cNvGrpSpPr/>
            <p:nvPr/>
          </p:nvGrpSpPr>
          <p:grpSpPr>
            <a:xfrm rot="10800000">
              <a:off x="5928070" y="1675861"/>
              <a:ext cx="288705" cy="856223"/>
              <a:chOff x="6355062" y="1594075"/>
              <a:chExt cx="288705" cy="856223"/>
            </a:xfrm>
          </p:grpSpPr>
          <p:sp>
            <p:nvSpPr>
              <p:cNvPr id="27" name="Or 77">
                <a:extLst>
                  <a:ext uri="{FF2B5EF4-FFF2-40B4-BE49-F238E27FC236}">
                    <a16:creationId xmlns:a16="http://schemas.microsoft.com/office/drawing/2014/main" id="{B53200AA-8E5C-3DF0-6DC6-76C3A6444BA4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8">
                <a:extLst>
                  <a:ext uri="{FF2B5EF4-FFF2-40B4-BE49-F238E27FC236}">
                    <a16:creationId xmlns:a16="http://schemas.microsoft.com/office/drawing/2014/main" id="{FF2B215E-D7F7-D55C-397F-D34733A75D99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0000FFF-1C5F-CCD2-D1F5-B3414E759B1A}"/>
                  </a:ext>
                </a:extLst>
              </p:cNvPr>
              <p:cNvCxnSpPr>
                <a:cxnSpLocks/>
                <a:stCxn id="28" idx="0"/>
                <a:endCxn id="27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AA3B3F3-C37D-BDA5-0B1B-A4425ACB3823}"/>
                    </a:ext>
                  </a:extLst>
                </p:cNvPr>
                <p:cNvSpPr/>
                <p:nvPr/>
              </p:nvSpPr>
              <p:spPr>
                <a:xfrm>
                  <a:off x="7648806" y="284323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AA3B3F3-C37D-BDA5-0B1B-A4425ACB3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806" y="2843234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AEB50D-BFC1-24E0-E86B-C1F7D5556A54}"/>
                </a:ext>
              </a:extLst>
            </p:cNvPr>
            <p:cNvGrpSpPr/>
            <p:nvPr/>
          </p:nvGrpSpPr>
          <p:grpSpPr>
            <a:xfrm rot="10800000">
              <a:off x="7174561" y="2330562"/>
              <a:ext cx="288705" cy="876740"/>
              <a:chOff x="6355062" y="908275"/>
              <a:chExt cx="288705" cy="876740"/>
            </a:xfrm>
          </p:grpSpPr>
          <p:sp>
            <p:nvSpPr>
              <p:cNvPr id="24" name="Or 77">
                <a:extLst>
                  <a:ext uri="{FF2B5EF4-FFF2-40B4-BE49-F238E27FC236}">
                    <a16:creationId xmlns:a16="http://schemas.microsoft.com/office/drawing/2014/main" id="{B45F08DF-B209-BB34-14BD-87EF281D589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nnector 78">
                <a:extLst>
                  <a:ext uri="{FF2B5EF4-FFF2-40B4-BE49-F238E27FC236}">
                    <a16:creationId xmlns:a16="http://schemas.microsoft.com/office/drawing/2014/main" id="{23528C7F-4DAC-26B8-2C8B-06A0EB4DA164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BE05BC2-4EBE-3392-5BB4-A23482F20960}"/>
                  </a:ext>
                </a:extLst>
              </p:cNvPr>
              <p:cNvCxnSpPr>
                <a:cxnSpLocks/>
                <a:stCxn id="25" idx="0"/>
                <a:endCxn id="24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81837BE-3B83-14FF-AFCC-5A0E73913707}"/>
                    </a:ext>
                  </a:extLst>
                </p:cNvPr>
                <p:cNvSpPr/>
                <p:nvPr/>
              </p:nvSpPr>
              <p:spPr>
                <a:xfrm>
                  <a:off x="6439229" y="150402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81837BE-3B83-14FF-AFCC-5A0E73913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229" y="1504020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25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6058DD5-7169-56F2-3516-FBC3011E2F24}"/>
              </a:ext>
            </a:extLst>
          </p:cNvPr>
          <p:cNvGrpSpPr/>
          <p:nvPr/>
        </p:nvGrpSpPr>
        <p:grpSpPr>
          <a:xfrm>
            <a:off x="2630001" y="1155435"/>
            <a:ext cx="6931997" cy="4547129"/>
            <a:chOff x="2787262" y="-1612267"/>
            <a:chExt cx="6931997" cy="454712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6412E5-E751-0524-FA5F-86AA5BF1704E}"/>
                </a:ext>
              </a:extLst>
            </p:cNvPr>
            <p:cNvSpPr/>
            <p:nvPr/>
          </p:nvSpPr>
          <p:spPr>
            <a:xfrm>
              <a:off x="8236229" y="1101713"/>
              <a:ext cx="802656" cy="57009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/>
                <p:nvPr/>
              </p:nvSpPr>
              <p:spPr>
                <a:xfrm>
                  <a:off x="2834293" y="254248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2542486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/>
                <p:nvPr/>
              </p:nvSpPr>
              <p:spPr>
                <a:xfrm>
                  <a:off x="2834293" y="186417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1864174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/>
                <p:nvPr/>
              </p:nvSpPr>
              <p:spPr>
                <a:xfrm>
                  <a:off x="2832433" y="119964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433" y="1199648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0304480-32F6-717A-9CB9-61A41C36B28D}"/>
                </a:ext>
              </a:extLst>
            </p:cNvPr>
            <p:cNvGrpSpPr/>
            <p:nvPr/>
          </p:nvGrpSpPr>
          <p:grpSpPr>
            <a:xfrm>
              <a:off x="3309545" y="1384314"/>
              <a:ext cx="6408975" cy="1342838"/>
              <a:chOff x="3753948" y="1031665"/>
              <a:chExt cx="3082898" cy="1342838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35B26BB-7C10-D91A-B943-1D158F431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16615FD2-4392-7C37-AC05-24B1354C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534C347-C173-CEA6-27F9-4B8C6793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/>
                <p:nvPr/>
              </p:nvSpPr>
              <p:spPr>
                <a:xfrm>
                  <a:off x="4161801" y="183575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801" y="1835751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A062EE-A74A-781E-05CA-EA15F8724D0B}"/>
                </a:ext>
              </a:extLst>
            </p:cNvPr>
            <p:cNvGrpSpPr/>
            <p:nvPr/>
          </p:nvGrpSpPr>
          <p:grpSpPr>
            <a:xfrm>
              <a:off x="8101466" y="1902145"/>
              <a:ext cx="288705" cy="880346"/>
              <a:chOff x="7216975" y="4763508"/>
              <a:chExt cx="288705" cy="880346"/>
            </a:xfrm>
          </p:grpSpPr>
          <p:sp>
            <p:nvSpPr>
              <p:cNvPr id="194" name="Or 71">
                <a:extLst>
                  <a:ext uri="{FF2B5EF4-FFF2-40B4-BE49-F238E27FC236}">
                    <a16:creationId xmlns:a16="http://schemas.microsoft.com/office/drawing/2014/main" id="{C3FFD90D-B430-A6DF-066E-60F9F263245F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onnector 72">
                <a:extLst>
                  <a:ext uri="{FF2B5EF4-FFF2-40B4-BE49-F238E27FC236}">
                    <a16:creationId xmlns:a16="http://schemas.microsoft.com/office/drawing/2014/main" id="{6CEEF551-A35A-DC5E-3E77-2A5B70FD2107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8E7EE15-D59D-90D7-E6EB-D2342A11995B}"/>
                  </a:ext>
                </a:extLst>
              </p:cNvPr>
              <p:cNvCxnSpPr>
                <a:cxnSpLocks/>
                <a:stCxn id="194" idx="4"/>
                <a:endCxn id="19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5F91401-6885-982C-B464-5153B680F9EA}"/>
                </a:ext>
              </a:extLst>
            </p:cNvPr>
            <p:cNvGrpSpPr/>
            <p:nvPr/>
          </p:nvGrpSpPr>
          <p:grpSpPr>
            <a:xfrm rot="10800000">
              <a:off x="3528300" y="1325225"/>
              <a:ext cx="288705" cy="863843"/>
              <a:chOff x="6355062" y="1586455"/>
              <a:chExt cx="288705" cy="863843"/>
            </a:xfrm>
          </p:grpSpPr>
          <p:sp>
            <p:nvSpPr>
              <p:cNvPr id="191" name="Or 77">
                <a:extLst>
                  <a:ext uri="{FF2B5EF4-FFF2-40B4-BE49-F238E27FC236}">
                    <a16:creationId xmlns:a16="http://schemas.microsoft.com/office/drawing/2014/main" id="{8A7436A4-6970-FC34-FD97-B1F40F6017B8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onnector 78">
                <a:extLst>
                  <a:ext uri="{FF2B5EF4-FFF2-40B4-BE49-F238E27FC236}">
                    <a16:creationId xmlns:a16="http://schemas.microsoft.com/office/drawing/2014/main" id="{0A584EDF-3C6A-6984-3FF9-3B5982AFC0A5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178B6FE-2E44-DCBF-4E34-7C7B6FF4938B}"/>
                  </a:ext>
                </a:extLst>
              </p:cNvPr>
              <p:cNvCxnSpPr>
                <a:cxnSpLocks/>
                <a:stCxn id="192" idx="0"/>
                <a:endCxn id="191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/>
                <p:nvPr/>
              </p:nvSpPr>
              <p:spPr>
                <a:xfrm>
                  <a:off x="4901256" y="182813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1256" y="182813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097297B-A113-F104-DB87-C83CEF68AA8E}"/>
                </a:ext>
              </a:extLst>
            </p:cNvPr>
            <p:cNvGrpSpPr/>
            <p:nvPr/>
          </p:nvGrpSpPr>
          <p:grpSpPr>
            <a:xfrm rot="10800000">
              <a:off x="7435003" y="1332845"/>
              <a:ext cx="288705" cy="1538946"/>
              <a:chOff x="7216975" y="4077708"/>
              <a:chExt cx="288705" cy="1566146"/>
            </a:xfrm>
          </p:grpSpPr>
          <p:sp>
            <p:nvSpPr>
              <p:cNvPr id="188" name="Or 71">
                <a:extLst>
                  <a:ext uri="{FF2B5EF4-FFF2-40B4-BE49-F238E27FC236}">
                    <a16:creationId xmlns:a16="http://schemas.microsoft.com/office/drawing/2014/main" id="{9C3D43A2-C63A-CB33-6D86-66FD67A00A3A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onnector 72">
                <a:extLst>
                  <a:ext uri="{FF2B5EF4-FFF2-40B4-BE49-F238E27FC236}">
                    <a16:creationId xmlns:a16="http://schemas.microsoft.com/office/drawing/2014/main" id="{DAA80945-CDFA-E93C-52C7-9FEB238CD779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FCDF602-3DD9-DC14-C7BE-7A3E89128A32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A4E073C-7000-F8AC-C964-03540E90BAAB}"/>
                </a:ext>
              </a:extLst>
            </p:cNvPr>
            <p:cNvGrpSpPr/>
            <p:nvPr/>
          </p:nvGrpSpPr>
          <p:grpSpPr>
            <a:xfrm rot="10800000">
              <a:off x="5689939" y="1334561"/>
              <a:ext cx="288705" cy="856223"/>
              <a:chOff x="6355062" y="1594075"/>
              <a:chExt cx="288705" cy="856223"/>
            </a:xfrm>
          </p:grpSpPr>
          <p:sp>
            <p:nvSpPr>
              <p:cNvPr id="185" name="Or 77">
                <a:extLst>
                  <a:ext uri="{FF2B5EF4-FFF2-40B4-BE49-F238E27FC236}">
                    <a16:creationId xmlns:a16="http://schemas.microsoft.com/office/drawing/2014/main" id="{A61B9241-DEDB-76A6-A40C-DA3129BF5FB7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onnector 78">
                <a:extLst>
                  <a:ext uri="{FF2B5EF4-FFF2-40B4-BE49-F238E27FC236}">
                    <a16:creationId xmlns:a16="http://schemas.microsoft.com/office/drawing/2014/main" id="{F26CC5C2-3BA2-F0CB-B205-F8101839F2BA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D222A86-50D2-9C5D-C0C8-52B1D7E78539}"/>
                  </a:ext>
                </a:extLst>
              </p:cNvPr>
              <p:cNvCxnSpPr>
                <a:cxnSpLocks/>
                <a:stCxn id="186" idx="0"/>
                <a:endCxn id="185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/>
                <p:nvPr/>
              </p:nvSpPr>
              <p:spPr>
                <a:xfrm>
                  <a:off x="6720491" y="250393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491" y="2503938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99B2C8E-1CCE-A29A-1F99-15B3167387FD}"/>
                </a:ext>
              </a:extLst>
            </p:cNvPr>
            <p:cNvGrpSpPr/>
            <p:nvPr/>
          </p:nvGrpSpPr>
          <p:grpSpPr>
            <a:xfrm rot="10800000">
              <a:off x="6246246" y="1991266"/>
              <a:ext cx="288705" cy="876740"/>
              <a:chOff x="6355062" y="908275"/>
              <a:chExt cx="288705" cy="876740"/>
            </a:xfrm>
          </p:grpSpPr>
          <p:sp>
            <p:nvSpPr>
              <p:cNvPr id="182" name="Or 77">
                <a:extLst>
                  <a:ext uri="{FF2B5EF4-FFF2-40B4-BE49-F238E27FC236}">
                    <a16:creationId xmlns:a16="http://schemas.microsoft.com/office/drawing/2014/main" id="{312E87A0-772C-CE2F-FDD9-D934CBA6659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onnector 78">
                <a:extLst>
                  <a:ext uri="{FF2B5EF4-FFF2-40B4-BE49-F238E27FC236}">
                    <a16:creationId xmlns:a16="http://schemas.microsoft.com/office/drawing/2014/main" id="{5B6B474E-F930-591E-8865-BCAC08FBFEF7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EB9B55-ABF2-5C0E-FAF3-6AC14E2AE001}"/>
                  </a:ext>
                </a:extLst>
              </p:cNvPr>
              <p:cNvCxnSpPr>
                <a:cxnSpLocks/>
                <a:stCxn id="183" idx="0"/>
                <a:endCxn id="182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04DBA1-9A1C-C1E7-C3F8-92E66A7BA466}"/>
                </a:ext>
              </a:extLst>
            </p:cNvPr>
            <p:cNvSpPr/>
            <p:nvPr/>
          </p:nvSpPr>
          <p:spPr>
            <a:xfrm>
              <a:off x="7244737" y="-1525473"/>
              <a:ext cx="1145434" cy="1905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D2C203-5A5E-211F-A81F-360DAC0E4CD5}"/>
                </a:ext>
              </a:extLst>
            </p:cNvPr>
            <p:cNvSpPr/>
            <p:nvPr/>
          </p:nvSpPr>
          <p:spPr>
            <a:xfrm>
              <a:off x="7735571" y="-1612267"/>
              <a:ext cx="1670801" cy="82268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8D11B0-F97B-5E96-7D0C-78E29B90200E}"/>
                    </a:ext>
                  </a:extLst>
                </p:cNvPr>
                <p:cNvSpPr txBox="1"/>
                <p:nvPr/>
              </p:nvSpPr>
              <p:spPr>
                <a:xfrm>
                  <a:off x="2789122" y="-5923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8D11B0-F97B-5E96-7D0C-78E29B902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122" y="-59231"/>
                  <a:ext cx="46544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973D59B-9CB2-9BE3-E231-A4DFC97D3A78}"/>
                    </a:ext>
                  </a:extLst>
                </p:cNvPr>
                <p:cNvSpPr txBox="1"/>
                <p:nvPr/>
              </p:nvSpPr>
              <p:spPr>
                <a:xfrm>
                  <a:off x="2789122" y="-73754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973D59B-9CB2-9BE3-E231-A4DFC97D3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122" y="-737543"/>
                  <a:ext cx="4654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DF6F6C-49A4-7CD2-8F69-FAAE689905CD}"/>
                    </a:ext>
                  </a:extLst>
                </p:cNvPr>
                <p:cNvSpPr txBox="1"/>
                <p:nvPr/>
              </p:nvSpPr>
              <p:spPr>
                <a:xfrm>
                  <a:off x="2787262" y="-140206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DF6F6C-49A4-7CD2-8F69-FAAE68990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262" y="-1402069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5549B9-6B31-02B3-DA1B-44B6310C4546}"/>
                </a:ext>
              </a:extLst>
            </p:cNvPr>
            <p:cNvGrpSpPr/>
            <p:nvPr/>
          </p:nvGrpSpPr>
          <p:grpSpPr>
            <a:xfrm>
              <a:off x="3264374" y="-1217403"/>
              <a:ext cx="6454885" cy="1342838"/>
              <a:chOff x="3753948" y="1031665"/>
              <a:chExt cx="3082898" cy="134283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4FF2183-FC68-BD31-B819-BF080B8E0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6F373A5-CA02-B8F3-87D4-66A117F51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67D958C-D5E2-2ECB-46EC-64D0621A8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4E6B0-B808-4851-1327-694DF6AD8D19}"/>
                    </a:ext>
                  </a:extLst>
                </p:cNvPr>
                <p:cNvSpPr/>
                <p:nvPr/>
              </p:nvSpPr>
              <p:spPr>
                <a:xfrm>
                  <a:off x="4116630" y="-76596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4E6B0-B808-4851-1327-694DF6AD8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630" y="-765966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60BBEA-03EF-A33C-1114-2F06DB4C8474}"/>
                </a:ext>
              </a:extLst>
            </p:cNvPr>
            <p:cNvGrpSpPr/>
            <p:nvPr/>
          </p:nvGrpSpPr>
          <p:grpSpPr>
            <a:xfrm>
              <a:off x="8788416" y="-696387"/>
              <a:ext cx="288705" cy="880346"/>
              <a:chOff x="7216975" y="4763508"/>
              <a:chExt cx="288705" cy="880346"/>
            </a:xfrm>
          </p:grpSpPr>
          <p:sp>
            <p:nvSpPr>
              <p:cNvPr id="14" name="Or 71">
                <a:extLst>
                  <a:ext uri="{FF2B5EF4-FFF2-40B4-BE49-F238E27FC236}">
                    <a16:creationId xmlns:a16="http://schemas.microsoft.com/office/drawing/2014/main" id="{4EAA3300-B3FB-839B-8476-D06B4F9E83AC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onnector 72">
                <a:extLst>
                  <a:ext uri="{FF2B5EF4-FFF2-40B4-BE49-F238E27FC236}">
                    <a16:creationId xmlns:a16="http://schemas.microsoft.com/office/drawing/2014/main" id="{1FAD02C1-6AB9-A080-F1A2-015BEF47E91D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BB6B1C4-29CC-A955-3917-074695378022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A7B37B-6731-8A29-00AB-97BC7A9CDF52}"/>
                </a:ext>
              </a:extLst>
            </p:cNvPr>
            <p:cNvGrpSpPr/>
            <p:nvPr/>
          </p:nvGrpSpPr>
          <p:grpSpPr>
            <a:xfrm rot="10800000">
              <a:off x="3483129" y="-1276492"/>
              <a:ext cx="288705" cy="863843"/>
              <a:chOff x="6355062" y="1586455"/>
              <a:chExt cx="288705" cy="863843"/>
            </a:xfrm>
          </p:grpSpPr>
          <p:sp>
            <p:nvSpPr>
              <p:cNvPr id="18" name="Or 77">
                <a:extLst>
                  <a:ext uri="{FF2B5EF4-FFF2-40B4-BE49-F238E27FC236}">
                    <a16:creationId xmlns:a16="http://schemas.microsoft.com/office/drawing/2014/main" id="{197CF410-EE47-D9BE-DA7C-F1CDD997A1A9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8">
                <a:extLst>
                  <a:ext uri="{FF2B5EF4-FFF2-40B4-BE49-F238E27FC236}">
                    <a16:creationId xmlns:a16="http://schemas.microsoft.com/office/drawing/2014/main" id="{B3776A24-EDBD-CB6B-B90F-B589D7E31DB6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421D1FC-A8DC-E61F-D098-B2926314289E}"/>
                  </a:ext>
                </a:extLst>
              </p:cNvPr>
              <p:cNvCxnSpPr>
                <a:cxnSpLocks/>
                <a:stCxn id="19" idx="0"/>
                <a:endCxn id="18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B5BA4-702C-CBBA-DEB3-FB81A794EEA0}"/>
                    </a:ext>
                  </a:extLst>
                </p:cNvPr>
                <p:cNvSpPr/>
                <p:nvPr/>
              </p:nvSpPr>
              <p:spPr>
                <a:xfrm>
                  <a:off x="4856085" y="-773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B5BA4-702C-CBBA-DEB3-FB81A794EE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085" y="-773586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5E97DB-1252-5F4E-4E83-A66824B7649B}"/>
                </a:ext>
              </a:extLst>
            </p:cNvPr>
            <p:cNvGrpSpPr/>
            <p:nvPr/>
          </p:nvGrpSpPr>
          <p:grpSpPr>
            <a:xfrm rot="10800000">
              <a:off x="7389832" y="-1268872"/>
              <a:ext cx="288705" cy="1538946"/>
              <a:chOff x="7216975" y="4077708"/>
              <a:chExt cx="288705" cy="1566146"/>
            </a:xfrm>
          </p:grpSpPr>
          <p:sp>
            <p:nvSpPr>
              <p:cNvPr id="23" name="Or 71">
                <a:extLst>
                  <a:ext uri="{FF2B5EF4-FFF2-40B4-BE49-F238E27FC236}">
                    <a16:creationId xmlns:a16="http://schemas.microsoft.com/office/drawing/2014/main" id="{606481CB-93D3-7618-609F-7F69F91677BE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onnector 72">
                <a:extLst>
                  <a:ext uri="{FF2B5EF4-FFF2-40B4-BE49-F238E27FC236}">
                    <a16:creationId xmlns:a16="http://schemas.microsoft.com/office/drawing/2014/main" id="{D3A45B2E-CD72-C510-F29B-B9E9653FDDF5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F6313A1-9342-9893-10C7-9AAB3EB9905E}"/>
                  </a:ext>
                </a:extLst>
              </p:cNvPr>
              <p:cNvCxnSpPr>
                <a:cxnSpLocks/>
                <a:stCxn id="23" idx="4"/>
                <a:endCxn id="24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6A03C8C-5BF9-5C78-B5E2-FD4FF1DD7ED4}"/>
                    </a:ext>
                  </a:extLst>
                </p:cNvPr>
                <p:cNvSpPr/>
                <p:nvPr/>
              </p:nvSpPr>
              <p:spPr>
                <a:xfrm>
                  <a:off x="8711215" y="-143000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6A03C8C-5BF9-5C78-B5E2-FD4FF1DD7E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215" y="-1430008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B81EB0-BF71-7B29-30BE-15BCB382602F}"/>
                </a:ext>
              </a:extLst>
            </p:cNvPr>
            <p:cNvGrpSpPr/>
            <p:nvPr/>
          </p:nvGrpSpPr>
          <p:grpSpPr>
            <a:xfrm rot="10800000">
              <a:off x="5644768" y="-1267156"/>
              <a:ext cx="288705" cy="856223"/>
              <a:chOff x="6355062" y="1594075"/>
              <a:chExt cx="288705" cy="856223"/>
            </a:xfrm>
          </p:grpSpPr>
          <p:sp>
            <p:nvSpPr>
              <p:cNvPr id="28" name="Or 77">
                <a:extLst>
                  <a:ext uri="{FF2B5EF4-FFF2-40B4-BE49-F238E27FC236}">
                    <a16:creationId xmlns:a16="http://schemas.microsoft.com/office/drawing/2014/main" id="{EEE9D22C-2D01-4AF5-F2C6-2D746171DCAB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onnector 78">
                <a:extLst>
                  <a:ext uri="{FF2B5EF4-FFF2-40B4-BE49-F238E27FC236}">
                    <a16:creationId xmlns:a16="http://schemas.microsoft.com/office/drawing/2014/main" id="{A53B4298-6353-30EE-A05E-5F181B1F8736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E1EC629-8342-412C-9AA9-89C28AF2E2D4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2B3EB0-34A0-21CC-DE82-52ED754BC18B}"/>
                    </a:ext>
                  </a:extLst>
                </p:cNvPr>
                <p:cNvSpPr/>
                <p:nvPr/>
              </p:nvSpPr>
              <p:spPr>
                <a:xfrm>
                  <a:off x="6675320" y="-9777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2B3EB0-34A0-21CC-DE82-52ED754BC1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320" y="-97779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F3FBBE3-D19F-FE98-F913-51D46BE66995}"/>
                </a:ext>
              </a:extLst>
            </p:cNvPr>
            <p:cNvGrpSpPr/>
            <p:nvPr/>
          </p:nvGrpSpPr>
          <p:grpSpPr>
            <a:xfrm rot="10800000">
              <a:off x="6201075" y="-610451"/>
              <a:ext cx="288705" cy="876740"/>
              <a:chOff x="6355062" y="908275"/>
              <a:chExt cx="288705" cy="876740"/>
            </a:xfrm>
          </p:grpSpPr>
          <p:sp>
            <p:nvSpPr>
              <p:cNvPr id="161" name="Or 77">
                <a:extLst>
                  <a:ext uri="{FF2B5EF4-FFF2-40B4-BE49-F238E27FC236}">
                    <a16:creationId xmlns:a16="http://schemas.microsoft.com/office/drawing/2014/main" id="{102525EE-1E92-584C-CC13-EE1876AB17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onnector 78">
                <a:extLst>
                  <a:ext uri="{FF2B5EF4-FFF2-40B4-BE49-F238E27FC236}">
                    <a16:creationId xmlns:a16="http://schemas.microsoft.com/office/drawing/2014/main" id="{F1552971-0EBE-D198-4E22-A28C6BBB3EC9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32D9C14-BD41-E56B-71CC-3B2FC16E1F16}"/>
                  </a:ext>
                </a:extLst>
              </p:cNvPr>
              <p:cNvCxnSpPr>
                <a:cxnSpLocks/>
                <a:stCxn id="162" idx="0"/>
                <a:endCxn id="16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6A59D2A-9C5C-486C-EF9F-FB25056212B1}"/>
                    </a:ext>
                  </a:extLst>
                </p:cNvPr>
                <p:cNvSpPr/>
                <p:nvPr/>
              </p:nvSpPr>
              <p:spPr>
                <a:xfrm>
                  <a:off x="7836288" y="-143000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6A59D2A-9C5C-486C-EF9F-FB2505621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288" y="-1430008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Right Arrow 47">
              <a:extLst>
                <a:ext uri="{FF2B5EF4-FFF2-40B4-BE49-F238E27FC236}">
                  <a16:creationId xmlns:a16="http://schemas.microsoft.com/office/drawing/2014/main" id="{A6254B08-5330-C8F1-840A-BC5174D85AD7}"/>
                </a:ext>
              </a:extLst>
            </p:cNvPr>
            <p:cNvSpPr/>
            <p:nvPr/>
          </p:nvSpPr>
          <p:spPr>
            <a:xfrm rot="5400000">
              <a:off x="8388304" y="459181"/>
              <a:ext cx="506055" cy="502322"/>
            </a:xfrm>
            <a:prstGeom prst="rightArrow">
              <a:avLst/>
            </a:prstGeom>
            <a:solidFill>
              <a:srgbClr val="E2F0D9"/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18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420">
            <a:extLst>
              <a:ext uri="{FF2B5EF4-FFF2-40B4-BE49-F238E27FC236}">
                <a16:creationId xmlns:a16="http://schemas.microsoft.com/office/drawing/2014/main" id="{81E70BC8-FA6B-0C59-D1B4-078CA25398BE}"/>
              </a:ext>
            </a:extLst>
          </p:cNvPr>
          <p:cNvGrpSpPr/>
          <p:nvPr/>
        </p:nvGrpSpPr>
        <p:grpSpPr>
          <a:xfrm>
            <a:off x="2661248" y="-13109835"/>
            <a:ext cx="7803963" cy="18812399"/>
            <a:chOff x="2661248" y="-13109835"/>
            <a:chExt cx="7803963" cy="1881239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6412E5-E751-0524-FA5F-86AA5BF1704E}"/>
                </a:ext>
              </a:extLst>
            </p:cNvPr>
            <p:cNvSpPr/>
            <p:nvPr/>
          </p:nvSpPr>
          <p:spPr>
            <a:xfrm>
              <a:off x="8078968" y="3869415"/>
              <a:ext cx="802656" cy="57009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/>
                <p:nvPr/>
              </p:nvSpPr>
              <p:spPr>
                <a:xfrm>
                  <a:off x="2677032" y="531018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032" y="5310188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/>
                <p:nvPr/>
              </p:nvSpPr>
              <p:spPr>
                <a:xfrm>
                  <a:off x="2677032" y="463187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032" y="4631876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/>
                <p:nvPr/>
              </p:nvSpPr>
              <p:spPr>
                <a:xfrm>
                  <a:off x="2675172" y="396735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172" y="3967350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0304480-32F6-717A-9CB9-61A41C36B28D}"/>
                </a:ext>
              </a:extLst>
            </p:cNvPr>
            <p:cNvGrpSpPr/>
            <p:nvPr/>
          </p:nvGrpSpPr>
          <p:grpSpPr>
            <a:xfrm>
              <a:off x="3152284" y="4152016"/>
              <a:ext cx="7268864" cy="1342838"/>
              <a:chOff x="3753948" y="1031665"/>
              <a:chExt cx="3082898" cy="1342838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35B26BB-7C10-D91A-B943-1D158F431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16615FD2-4392-7C37-AC05-24B1354C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534C347-C173-CEA6-27F9-4B8C6793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/>
                <p:nvPr/>
              </p:nvSpPr>
              <p:spPr>
                <a:xfrm>
                  <a:off x="4004540" y="460345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540" y="4603453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A062EE-A74A-781E-05CA-EA15F8724D0B}"/>
                </a:ext>
              </a:extLst>
            </p:cNvPr>
            <p:cNvGrpSpPr/>
            <p:nvPr/>
          </p:nvGrpSpPr>
          <p:grpSpPr>
            <a:xfrm>
              <a:off x="7944205" y="4669847"/>
              <a:ext cx="288705" cy="880346"/>
              <a:chOff x="7216975" y="4763508"/>
              <a:chExt cx="288705" cy="880346"/>
            </a:xfrm>
          </p:grpSpPr>
          <p:sp>
            <p:nvSpPr>
              <p:cNvPr id="194" name="Or 71">
                <a:extLst>
                  <a:ext uri="{FF2B5EF4-FFF2-40B4-BE49-F238E27FC236}">
                    <a16:creationId xmlns:a16="http://schemas.microsoft.com/office/drawing/2014/main" id="{C3FFD90D-B430-A6DF-066E-60F9F263245F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onnector 72">
                <a:extLst>
                  <a:ext uri="{FF2B5EF4-FFF2-40B4-BE49-F238E27FC236}">
                    <a16:creationId xmlns:a16="http://schemas.microsoft.com/office/drawing/2014/main" id="{6CEEF551-A35A-DC5E-3E77-2A5B70FD2107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8E7EE15-D59D-90D7-E6EB-D2342A11995B}"/>
                  </a:ext>
                </a:extLst>
              </p:cNvPr>
              <p:cNvCxnSpPr>
                <a:cxnSpLocks/>
                <a:stCxn id="194" idx="4"/>
                <a:endCxn id="19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5F91401-6885-982C-B464-5153B680F9EA}"/>
                </a:ext>
              </a:extLst>
            </p:cNvPr>
            <p:cNvGrpSpPr/>
            <p:nvPr/>
          </p:nvGrpSpPr>
          <p:grpSpPr>
            <a:xfrm rot="10800000">
              <a:off x="3371039" y="4092927"/>
              <a:ext cx="288705" cy="863843"/>
              <a:chOff x="6355062" y="1586455"/>
              <a:chExt cx="288705" cy="863843"/>
            </a:xfrm>
          </p:grpSpPr>
          <p:sp>
            <p:nvSpPr>
              <p:cNvPr id="191" name="Or 77">
                <a:extLst>
                  <a:ext uri="{FF2B5EF4-FFF2-40B4-BE49-F238E27FC236}">
                    <a16:creationId xmlns:a16="http://schemas.microsoft.com/office/drawing/2014/main" id="{8A7436A4-6970-FC34-FD97-B1F40F6017B8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onnector 78">
                <a:extLst>
                  <a:ext uri="{FF2B5EF4-FFF2-40B4-BE49-F238E27FC236}">
                    <a16:creationId xmlns:a16="http://schemas.microsoft.com/office/drawing/2014/main" id="{0A584EDF-3C6A-6984-3FF9-3B5982AFC0A5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178B6FE-2E44-DCBF-4E34-7C7B6FF4938B}"/>
                  </a:ext>
                </a:extLst>
              </p:cNvPr>
              <p:cNvCxnSpPr>
                <a:cxnSpLocks/>
                <a:stCxn id="192" idx="0"/>
                <a:endCxn id="191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/>
                <p:nvPr/>
              </p:nvSpPr>
              <p:spPr>
                <a:xfrm>
                  <a:off x="4743995" y="459583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995" y="4595833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097297B-A113-F104-DB87-C83CEF68AA8E}"/>
                </a:ext>
              </a:extLst>
            </p:cNvPr>
            <p:cNvGrpSpPr/>
            <p:nvPr/>
          </p:nvGrpSpPr>
          <p:grpSpPr>
            <a:xfrm rot="10800000">
              <a:off x="7277742" y="4100547"/>
              <a:ext cx="288705" cy="1538946"/>
              <a:chOff x="7216975" y="4077708"/>
              <a:chExt cx="288705" cy="1566146"/>
            </a:xfrm>
          </p:grpSpPr>
          <p:sp>
            <p:nvSpPr>
              <p:cNvPr id="188" name="Or 71">
                <a:extLst>
                  <a:ext uri="{FF2B5EF4-FFF2-40B4-BE49-F238E27FC236}">
                    <a16:creationId xmlns:a16="http://schemas.microsoft.com/office/drawing/2014/main" id="{9C3D43A2-C63A-CB33-6D86-66FD67A00A3A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onnector 72">
                <a:extLst>
                  <a:ext uri="{FF2B5EF4-FFF2-40B4-BE49-F238E27FC236}">
                    <a16:creationId xmlns:a16="http://schemas.microsoft.com/office/drawing/2014/main" id="{DAA80945-CDFA-E93C-52C7-9FEB238CD779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FCDF602-3DD9-DC14-C7BE-7A3E89128A32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A4E073C-7000-F8AC-C964-03540E90BAAB}"/>
                </a:ext>
              </a:extLst>
            </p:cNvPr>
            <p:cNvGrpSpPr/>
            <p:nvPr/>
          </p:nvGrpSpPr>
          <p:grpSpPr>
            <a:xfrm rot="10800000">
              <a:off x="5532678" y="4102263"/>
              <a:ext cx="288705" cy="856223"/>
              <a:chOff x="6355062" y="1594075"/>
              <a:chExt cx="288705" cy="856223"/>
            </a:xfrm>
          </p:grpSpPr>
          <p:sp>
            <p:nvSpPr>
              <p:cNvPr id="185" name="Or 77">
                <a:extLst>
                  <a:ext uri="{FF2B5EF4-FFF2-40B4-BE49-F238E27FC236}">
                    <a16:creationId xmlns:a16="http://schemas.microsoft.com/office/drawing/2014/main" id="{A61B9241-DEDB-76A6-A40C-DA3129BF5FB7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onnector 78">
                <a:extLst>
                  <a:ext uri="{FF2B5EF4-FFF2-40B4-BE49-F238E27FC236}">
                    <a16:creationId xmlns:a16="http://schemas.microsoft.com/office/drawing/2014/main" id="{F26CC5C2-3BA2-F0CB-B205-F8101839F2BA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D222A86-50D2-9C5D-C0C8-52B1D7E78539}"/>
                  </a:ext>
                </a:extLst>
              </p:cNvPr>
              <p:cNvCxnSpPr>
                <a:cxnSpLocks/>
                <a:stCxn id="186" idx="0"/>
                <a:endCxn id="185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/>
                <p:nvPr/>
              </p:nvSpPr>
              <p:spPr>
                <a:xfrm>
                  <a:off x="6563230" y="527164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230" y="5271640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99B2C8E-1CCE-A29A-1F99-15B3167387FD}"/>
                </a:ext>
              </a:extLst>
            </p:cNvPr>
            <p:cNvGrpSpPr/>
            <p:nvPr/>
          </p:nvGrpSpPr>
          <p:grpSpPr>
            <a:xfrm rot="10800000">
              <a:off x="6088985" y="4758968"/>
              <a:ext cx="288705" cy="876740"/>
              <a:chOff x="6355062" y="908275"/>
              <a:chExt cx="288705" cy="876740"/>
            </a:xfrm>
          </p:grpSpPr>
          <p:sp>
            <p:nvSpPr>
              <p:cNvPr id="182" name="Or 77">
                <a:extLst>
                  <a:ext uri="{FF2B5EF4-FFF2-40B4-BE49-F238E27FC236}">
                    <a16:creationId xmlns:a16="http://schemas.microsoft.com/office/drawing/2014/main" id="{312E87A0-772C-CE2F-FDD9-D934CBA6659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onnector 78">
                <a:extLst>
                  <a:ext uri="{FF2B5EF4-FFF2-40B4-BE49-F238E27FC236}">
                    <a16:creationId xmlns:a16="http://schemas.microsoft.com/office/drawing/2014/main" id="{5B6B474E-F930-591E-8865-BCAC08FBFEF7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EB9B55-ABF2-5C0E-FAF3-6AC14E2AE001}"/>
                  </a:ext>
                </a:extLst>
              </p:cNvPr>
              <p:cNvCxnSpPr>
                <a:cxnSpLocks/>
                <a:stCxn id="183" idx="0"/>
                <a:endCxn id="182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ight Arrow 47">
              <a:extLst>
                <a:ext uri="{FF2B5EF4-FFF2-40B4-BE49-F238E27FC236}">
                  <a16:creationId xmlns:a16="http://schemas.microsoft.com/office/drawing/2014/main" id="{A6254B08-5330-C8F1-840A-BC5174D85AD7}"/>
                </a:ext>
              </a:extLst>
            </p:cNvPr>
            <p:cNvSpPr/>
            <p:nvPr/>
          </p:nvSpPr>
          <p:spPr>
            <a:xfrm rot="5400000">
              <a:off x="8247645" y="3318411"/>
              <a:ext cx="506055" cy="502322"/>
            </a:xfrm>
            <a:prstGeom prst="rightArrow">
              <a:avLst/>
            </a:prstGeom>
            <a:solidFill>
              <a:srgbClr val="E2F0D9"/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55DF4F6A-D4DA-54CD-5874-A5FB239E399D}"/>
                </a:ext>
              </a:extLst>
            </p:cNvPr>
            <p:cNvGrpSpPr/>
            <p:nvPr/>
          </p:nvGrpSpPr>
          <p:grpSpPr>
            <a:xfrm>
              <a:off x="2661248" y="-13109835"/>
              <a:ext cx="7803963" cy="16616115"/>
              <a:chOff x="2630001" y="-13468886"/>
              <a:chExt cx="7803963" cy="1661611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04DBA1-9A1C-C1E7-C3F8-92E66A7BA466}"/>
                  </a:ext>
                </a:extLst>
              </p:cNvPr>
              <p:cNvSpPr/>
              <p:nvPr/>
            </p:nvSpPr>
            <p:spPr>
              <a:xfrm>
                <a:off x="7087476" y="1242229"/>
                <a:ext cx="1145434" cy="1905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2C203-5A5E-211F-A81F-360DAC0E4CD5}"/>
                  </a:ext>
                </a:extLst>
              </p:cNvPr>
              <p:cNvSpPr/>
              <p:nvPr/>
            </p:nvSpPr>
            <p:spPr>
              <a:xfrm>
                <a:off x="7578310" y="1155435"/>
                <a:ext cx="1670801" cy="8226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E58D11B0-F97B-5E96-7D0C-78E29B90200E}"/>
                      </a:ext>
                    </a:extLst>
                  </p:cNvPr>
                  <p:cNvSpPr txBox="1"/>
                  <p:nvPr/>
                </p:nvSpPr>
                <p:spPr>
                  <a:xfrm>
                    <a:off x="2631861" y="2708471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E58D11B0-F97B-5E96-7D0C-78E29B9020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861" y="2708471"/>
                    <a:ext cx="46544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973D59B-9CB2-9BE3-E231-A4DFC97D3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631861" y="2030159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973D59B-9CB2-9BE3-E231-A4DFC97D3A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861" y="2030159"/>
                    <a:ext cx="46544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0DF6F6C-49A4-7CD2-8F69-FAAE68990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630001" y="1365633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0DF6F6C-49A4-7CD2-8F69-FAAE689905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001" y="1365633"/>
                    <a:ext cx="46544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C5549B9-6B31-02B3-DA1B-44B6310C4546}"/>
                  </a:ext>
                </a:extLst>
              </p:cNvPr>
              <p:cNvGrpSpPr/>
              <p:nvPr/>
            </p:nvGrpSpPr>
            <p:grpSpPr>
              <a:xfrm>
                <a:off x="3107113" y="1550299"/>
                <a:ext cx="7314873" cy="1342838"/>
                <a:chOff x="3753948" y="1031665"/>
                <a:chExt cx="3082898" cy="1342838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4FF2183-FC68-BD31-B819-BF080B8E0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2374503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6F373A5-CA02-B8F3-87D4-66A117F51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1696191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67D958C-D5E2-2ECB-46EC-64D0621A8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3948" y="1031665"/>
                  <a:ext cx="3082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644E6B0-B808-4851-1327-694DF6AD8D19}"/>
                      </a:ext>
                    </a:extLst>
                  </p:cNvPr>
                  <p:cNvSpPr/>
                  <p:nvPr/>
                </p:nvSpPr>
                <p:spPr>
                  <a:xfrm>
                    <a:off x="3959369" y="2001736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644E6B0-B808-4851-1327-694DF6AD8D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369" y="2001736"/>
                    <a:ext cx="454483" cy="43092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660BBEA-03EF-A33C-1114-2F06DB4C8474}"/>
                  </a:ext>
                </a:extLst>
              </p:cNvPr>
              <p:cNvGrpSpPr/>
              <p:nvPr/>
            </p:nvGrpSpPr>
            <p:grpSpPr>
              <a:xfrm>
                <a:off x="8631155" y="2071315"/>
                <a:ext cx="288705" cy="880346"/>
                <a:chOff x="7216975" y="4763508"/>
                <a:chExt cx="288705" cy="880346"/>
              </a:xfrm>
            </p:grpSpPr>
            <p:sp>
              <p:nvSpPr>
                <p:cNvPr id="14" name="Or 71">
                  <a:extLst>
                    <a:ext uri="{FF2B5EF4-FFF2-40B4-BE49-F238E27FC236}">
                      <a16:creationId xmlns:a16="http://schemas.microsoft.com/office/drawing/2014/main" id="{4EAA3300-B3FB-839B-8476-D06B4F9E83AC}"/>
                    </a:ext>
                  </a:extLst>
                </p:cNvPr>
                <p:cNvSpPr/>
                <p:nvPr/>
              </p:nvSpPr>
              <p:spPr>
                <a:xfrm>
                  <a:off x="7216975" y="476350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onnector 72">
                  <a:extLst>
                    <a:ext uri="{FF2B5EF4-FFF2-40B4-BE49-F238E27FC236}">
                      <a16:creationId xmlns:a16="http://schemas.microsoft.com/office/drawing/2014/main" id="{1FAD02C1-6AB9-A080-F1A2-015BEF47E91D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B6B1C4-29CC-A955-3917-074695378022}"/>
                    </a:ext>
                  </a:extLst>
                </p:cNvPr>
                <p:cNvCxnSpPr>
                  <a:cxnSpLocks/>
                  <a:stCxn id="14" idx="4"/>
                  <a:endCxn id="15" idx="0"/>
                </p:cNvCxnSpPr>
                <p:nvPr/>
              </p:nvCxnSpPr>
              <p:spPr>
                <a:xfrm flipH="1">
                  <a:off x="7361327" y="5052213"/>
                  <a:ext cx="1" cy="47757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2A7B37B-6731-8A29-00AB-97BC7A9CDF52}"/>
                  </a:ext>
                </a:extLst>
              </p:cNvPr>
              <p:cNvGrpSpPr/>
              <p:nvPr/>
            </p:nvGrpSpPr>
            <p:grpSpPr>
              <a:xfrm rot="10800000">
                <a:off x="3325868" y="1491210"/>
                <a:ext cx="288705" cy="863843"/>
                <a:chOff x="6355062" y="1586455"/>
                <a:chExt cx="288705" cy="863843"/>
              </a:xfrm>
            </p:grpSpPr>
            <p:sp>
              <p:nvSpPr>
                <p:cNvPr id="18" name="Or 77">
                  <a:extLst>
                    <a:ext uri="{FF2B5EF4-FFF2-40B4-BE49-F238E27FC236}">
                      <a16:creationId xmlns:a16="http://schemas.microsoft.com/office/drawing/2014/main" id="{197CF410-EE47-D9BE-DA7C-F1CDD997A1A9}"/>
                    </a:ext>
                  </a:extLst>
                </p:cNvPr>
                <p:cNvSpPr/>
                <p:nvPr/>
              </p:nvSpPr>
              <p:spPr>
                <a:xfrm>
                  <a:off x="6355062" y="158645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onnector 78">
                  <a:extLst>
                    <a:ext uri="{FF2B5EF4-FFF2-40B4-BE49-F238E27FC236}">
                      <a16:creationId xmlns:a16="http://schemas.microsoft.com/office/drawing/2014/main" id="{B3776A24-EDBD-CB6B-B90F-B589D7E31DB6}"/>
                    </a:ext>
                  </a:extLst>
                </p:cNvPr>
                <p:cNvSpPr/>
                <p:nvPr/>
              </p:nvSpPr>
              <p:spPr>
                <a:xfrm>
                  <a:off x="6442381" y="233623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421D1FC-A8DC-E61F-D098-B2926314289E}"/>
                    </a:ext>
                  </a:extLst>
                </p:cNvPr>
                <p:cNvCxnSpPr>
                  <a:cxnSpLocks/>
                  <a:stCxn id="19" idx="0"/>
                  <a:endCxn id="18" idx="4"/>
                </p:cNvCxnSpPr>
                <p:nvPr/>
              </p:nvCxnSpPr>
              <p:spPr>
                <a:xfrm>
                  <a:off x="6499415" y="1875160"/>
                  <a:ext cx="0" cy="4610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B7B5BA4-702C-CBBA-DEB3-FB81A794EEA0}"/>
                      </a:ext>
                    </a:extLst>
                  </p:cNvPr>
                  <p:cNvSpPr/>
                  <p:nvPr/>
                </p:nvSpPr>
                <p:spPr>
                  <a:xfrm>
                    <a:off x="4698824" y="1994116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B7B5BA4-702C-CBBA-DEB3-FB81A794EE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8824" y="1994116"/>
                    <a:ext cx="454483" cy="43092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75E97DB-1252-5F4E-4E83-A66824B7649B}"/>
                  </a:ext>
                </a:extLst>
              </p:cNvPr>
              <p:cNvGrpSpPr/>
              <p:nvPr/>
            </p:nvGrpSpPr>
            <p:grpSpPr>
              <a:xfrm rot="10800000">
                <a:off x="7232571" y="1498830"/>
                <a:ext cx="288705" cy="1538946"/>
                <a:chOff x="7216975" y="4077708"/>
                <a:chExt cx="288705" cy="1566146"/>
              </a:xfrm>
            </p:grpSpPr>
            <p:sp>
              <p:nvSpPr>
                <p:cNvPr id="23" name="Or 71">
                  <a:extLst>
                    <a:ext uri="{FF2B5EF4-FFF2-40B4-BE49-F238E27FC236}">
                      <a16:creationId xmlns:a16="http://schemas.microsoft.com/office/drawing/2014/main" id="{606481CB-93D3-7618-609F-7F69F91677BE}"/>
                    </a:ext>
                  </a:extLst>
                </p:cNvPr>
                <p:cNvSpPr/>
                <p:nvPr/>
              </p:nvSpPr>
              <p:spPr>
                <a:xfrm>
                  <a:off x="7216975" y="407770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onnector 72">
                  <a:extLst>
                    <a:ext uri="{FF2B5EF4-FFF2-40B4-BE49-F238E27FC236}">
                      <a16:creationId xmlns:a16="http://schemas.microsoft.com/office/drawing/2014/main" id="{D3A45B2E-CD72-C510-F29B-B9E9653FDDF5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F6313A1-9342-9893-10C7-9AAB3EB9905E}"/>
                    </a:ext>
                  </a:extLst>
                </p:cNvPr>
                <p:cNvCxnSpPr>
                  <a:cxnSpLocks/>
                  <a:stCxn id="23" idx="4"/>
                  <a:endCxn id="24" idx="0"/>
                </p:cNvCxnSpPr>
                <p:nvPr/>
              </p:nvCxnSpPr>
              <p:spPr>
                <a:xfrm flipV="1">
                  <a:off x="7361327" y="4366413"/>
                  <a:ext cx="1" cy="116337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6A03C8C-5BF9-5C78-B5E2-FD4FF1DD7ED4}"/>
                      </a:ext>
                    </a:extLst>
                  </p:cNvPr>
                  <p:cNvSpPr/>
                  <p:nvPr/>
                </p:nvSpPr>
                <p:spPr>
                  <a:xfrm>
                    <a:off x="8553954" y="1337694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6A03C8C-5BF9-5C78-B5E2-FD4FF1DD7E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3954" y="1337694"/>
                    <a:ext cx="454483" cy="43092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82" r="-1153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0B81EB0-BF71-7B29-30BE-15BCB382602F}"/>
                  </a:ext>
                </a:extLst>
              </p:cNvPr>
              <p:cNvGrpSpPr/>
              <p:nvPr/>
            </p:nvGrpSpPr>
            <p:grpSpPr>
              <a:xfrm rot="10800000">
                <a:off x="5487507" y="1500546"/>
                <a:ext cx="288705" cy="856223"/>
                <a:chOff x="6355062" y="1594075"/>
                <a:chExt cx="288705" cy="856223"/>
              </a:xfrm>
            </p:grpSpPr>
            <p:sp>
              <p:nvSpPr>
                <p:cNvPr id="28" name="Or 77">
                  <a:extLst>
                    <a:ext uri="{FF2B5EF4-FFF2-40B4-BE49-F238E27FC236}">
                      <a16:creationId xmlns:a16="http://schemas.microsoft.com/office/drawing/2014/main" id="{EEE9D22C-2D01-4AF5-F2C6-2D746171DCAB}"/>
                    </a:ext>
                  </a:extLst>
                </p:cNvPr>
                <p:cNvSpPr/>
                <p:nvPr/>
              </p:nvSpPr>
              <p:spPr>
                <a:xfrm>
                  <a:off x="6355062" y="15940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onnector 78">
                  <a:extLst>
                    <a:ext uri="{FF2B5EF4-FFF2-40B4-BE49-F238E27FC236}">
                      <a16:creationId xmlns:a16="http://schemas.microsoft.com/office/drawing/2014/main" id="{A53B4298-6353-30EE-A05E-5F181B1F8736}"/>
                    </a:ext>
                  </a:extLst>
                </p:cNvPr>
                <p:cNvSpPr/>
                <p:nvPr/>
              </p:nvSpPr>
              <p:spPr>
                <a:xfrm>
                  <a:off x="6442381" y="233623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E1EC629-8342-412C-9AA9-89C28AF2E2D4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>
                  <a:off x="6499415" y="1882780"/>
                  <a:ext cx="0" cy="45345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2F2B3EB0-34A0-21CC-DE82-52ED754BC18B}"/>
                      </a:ext>
                    </a:extLst>
                  </p:cNvPr>
                  <p:cNvSpPr/>
                  <p:nvPr/>
                </p:nvSpPr>
                <p:spPr>
                  <a:xfrm>
                    <a:off x="6518059" y="2669923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2F2B3EB0-34A0-21CC-DE82-52ED754BC1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8059" y="2669923"/>
                    <a:ext cx="454483" cy="43092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F3FBBE3-D19F-FE98-F913-51D46BE66995}"/>
                  </a:ext>
                </a:extLst>
              </p:cNvPr>
              <p:cNvGrpSpPr/>
              <p:nvPr/>
            </p:nvGrpSpPr>
            <p:grpSpPr>
              <a:xfrm rot="10800000">
                <a:off x="6043814" y="2157251"/>
                <a:ext cx="288705" cy="876740"/>
                <a:chOff x="6355062" y="908275"/>
                <a:chExt cx="288705" cy="876740"/>
              </a:xfrm>
            </p:grpSpPr>
            <p:sp>
              <p:nvSpPr>
                <p:cNvPr id="161" name="Or 77">
                  <a:extLst>
                    <a:ext uri="{FF2B5EF4-FFF2-40B4-BE49-F238E27FC236}">
                      <a16:creationId xmlns:a16="http://schemas.microsoft.com/office/drawing/2014/main" id="{102525EE-1E92-584C-CC13-EE1876AB17C7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onnector 78">
                  <a:extLst>
                    <a:ext uri="{FF2B5EF4-FFF2-40B4-BE49-F238E27FC236}">
                      <a16:creationId xmlns:a16="http://schemas.microsoft.com/office/drawing/2014/main" id="{F1552971-0EBE-D198-4E22-A28C6BBB3EC9}"/>
                    </a:ext>
                  </a:extLst>
                </p:cNvPr>
                <p:cNvSpPr/>
                <p:nvPr/>
              </p:nvSpPr>
              <p:spPr>
                <a:xfrm>
                  <a:off x="6442380" y="1670947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32D9C14-BD41-E56B-71CC-3B2FC16E1F16}"/>
                    </a:ext>
                  </a:extLst>
                </p:cNvPr>
                <p:cNvCxnSpPr>
                  <a:cxnSpLocks/>
                  <a:stCxn id="162" idx="0"/>
                  <a:endCxn id="161" idx="4"/>
                </p:cNvCxnSpPr>
                <p:nvPr/>
              </p:nvCxnSpPr>
              <p:spPr>
                <a:xfrm flipV="1">
                  <a:off x="6499414" y="1196980"/>
                  <a:ext cx="1" cy="47396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46A59D2A-9C5C-486C-EF9F-FB25056212B1}"/>
                      </a:ext>
                    </a:extLst>
                  </p:cNvPr>
                  <p:cNvSpPr/>
                  <p:nvPr/>
                </p:nvSpPr>
                <p:spPr>
                  <a:xfrm>
                    <a:off x="7679027" y="1337694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46A59D2A-9C5C-486C-EF9F-FB25056212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9027" y="1337694"/>
                    <a:ext cx="454483" cy="43092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7" name="Right Arrow 47">
                <a:extLst>
                  <a:ext uri="{FF2B5EF4-FFF2-40B4-BE49-F238E27FC236}">
                    <a16:creationId xmlns:a16="http://schemas.microsoft.com/office/drawing/2014/main" id="{7EE1A09F-153D-0375-2DBB-4A1F2B365D99}"/>
                  </a:ext>
                </a:extLst>
              </p:cNvPr>
              <p:cNvSpPr/>
              <p:nvPr/>
            </p:nvSpPr>
            <p:spPr>
              <a:xfrm rot="5400000">
                <a:off x="7393342" y="602166"/>
                <a:ext cx="506055" cy="502322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085FE144-23BB-6DB6-3E57-FF4D871AC56A}"/>
                  </a:ext>
                </a:extLst>
              </p:cNvPr>
              <p:cNvGrpSpPr/>
              <p:nvPr/>
            </p:nvGrpSpPr>
            <p:grpSpPr>
              <a:xfrm>
                <a:off x="2630001" y="-13468886"/>
                <a:ext cx="7803963" cy="14036421"/>
                <a:chOff x="2628324" y="-13717898"/>
                <a:chExt cx="7803963" cy="14036421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87B598C3-47F3-938A-CE53-CF6529E2A014}"/>
                    </a:ext>
                  </a:extLst>
                </p:cNvPr>
                <p:cNvSpPr/>
                <p:nvPr/>
              </p:nvSpPr>
              <p:spPr>
                <a:xfrm>
                  <a:off x="3203491" y="-1611516"/>
                  <a:ext cx="3371790" cy="1380291"/>
                </a:xfrm>
                <a:prstGeom prst="rect">
                  <a:avLst/>
                </a:prstGeom>
                <a:solidFill>
                  <a:srgbClr val="DEEBF7">
                    <a:alpha val="50196"/>
                  </a:srgbClr>
                </a:solidFill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8E03D185-E78A-1892-A620-722B316D7392}"/>
                    </a:ext>
                  </a:extLst>
                </p:cNvPr>
                <p:cNvSpPr/>
                <p:nvPr/>
              </p:nvSpPr>
              <p:spPr>
                <a:xfrm>
                  <a:off x="5900910" y="-1522977"/>
                  <a:ext cx="2357438" cy="1841500"/>
                </a:xfrm>
                <a:custGeom>
                  <a:avLst/>
                  <a:gdLst>
                    <a:gd name="connsiteX0" fmla="*/ 0 w 2357438"/>
                    <a:gd name="connsiteY0" fmla="*/ 3175 h 1841500"/>
                    <a:gd name="connsiteX1" fmla="*/ 2341563 w 2357438"/>
                    <a:gd name="connsiteY1" fmla="*/ 0 h 1841500"/>
                    <a:gd name="connsiteX2" fmla="*/ 2357438 w 2357438"/>
                    <a:gd name="connsiteY2" fmla="*/ 1838325 h 1841500"/>
                    <a:gd name="connsiteX3" fmla="*/ 1919288 w 2357438"/>
                    <a:gd name="connsiteY3" fmla="*/ 1841500 h 1841500"/>
                    <a:gd name="connsiteX4" fmla="*/ 1906588 w 2357438"/>
                    <a:gd name="connsiteY4" fmla="*/ 598487 h 1841500"/>
                    <a:gd name="connsiteX5" fmla="*/ 11113 w 2357438"/>
                    <a:gd name="connsiteY5" fmla="*/ 596900 h 1841500"/>
                    <a:gd name="connsiteX6" fmla="*/ 0 w 2357438"/>
                    <a:gd name="connsiteY6" fmla="*/ 3175 h 184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7438" h="1841500">
                      <a:moveTo>
                        <a:pt x="0" y="3175"/>
                      </a:moveTo>
                      <a:lnTo>
                        <a:pt x="2341563" y="0"/>
                      </a:lnTo>
                      <a:lnTo>
                        <a:pt x="2357438" y="1838325"/>
                      </a:lnTo>
                      <a:lnTo>
                        <a:pt x="1919288" y="1841500"/>
                      </a:lnTo>
                      <a:lnTo>
                        <a:pt x="1906588" y="598487"/>
                      </a:lnTo>
                      <a:lnTo>
                        <a:pt x="11113" y="596900"/>
                      </a:lnTo>
                      <a:cubicBezTo>
                        <a:pt x="10584" y="396346"/>
                        <a:pt x="10054" y="195791"/>
                        <a:pt x="0" y="3175"/>
                      </a:cubicBezTo>
                      <a:close/>
                    </a:path>
                  </a:pathLst>
                </a:custGeom>
                <a:solidFill>
                  <a:srgbClr val="FFF2CC">
                    <a:alpha val="50196"/>
                  </a:srgbClr>
                </a:solidFill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Right Arrow 47">
                  <a:extLst>
                    <a:ext uri="{FF2B5EF4-FFF2-40B4-BE49-F238E27FC236}">
                      <a16:creationId xmlns:a16="http://schemas.microsoft.com/office/drawing/2014/main" id="{BF1216C4-8A57-95E5-46A1-E7D868AAA03E}"/>
                    </a:ext>
                  </a:extLst>
                </p:cNvPr>
                <p:cNvSpPr/>
                <p:nvPr/>
              </p:nvSpPr>
              <p:spPr>
                <a:xfrm rot="5400000">
                  <a:off x="4636186" y="-2163862"/>
                  <a:ext cx="506055" cy="502322"/>
                </a:xfrm>
                <a:prstGeom prst="rightArrow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accent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48A81AA8-3E12-41E2-920A-EADFD2AD3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4068" y="-81058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48A81AA8-3E12-41E2-920A-EADFD2AD3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4068" y="-81058"/>
                      <a:ext cx="465447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0B22D572-39A5-DB34-554A-FD65AD42E1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4068" y="-759370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0B22D572-39A5-DB34-554A-FD65AD42E1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4068" y="-759370"/>
                      <a:ext cx="46544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DA647F23-89CA-EDFB-0710-AFEF379DF8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2208" y="-1423896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DA647F23-89CA-EDFB-0710-AFEF379DF8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208" y="-1423896"/>
                      <a:ext cx="465447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1EF1E468-C1D2-20FB-4F00-8F0F161A70F6}"/>
                    </a:ext>
                  </a:extLst>
                </p:cNvPr>
                <p:cNvGrpSpPr/>
                <p:nvPr/>
              </p:nvGrpSpPr>
              <p:grpSpPr>
                <a:xfrm>
                  <a:off x="3109320" y="-1239230"/>
                  <a:ext cx="7322967" cy="1342838"/>
                  <a:chOff x="3753948" y="1031665"/>
                  <a:chExt cx="3082898" cy="1342838"/>
                </a:xfrm>
              </p:grpSpPr>
              <p:cxnSp>
                <p:nvCxnSpPr>
                  <p:cNvPr id="247" name="Straight Connector 246">
                    <a:extLst>
                      <a:ext uri="{FF2B5EF4-FFF2-40B4-BE49-F238E27FC236}">
                        <a16:creationId xmlns:a16="http://schemas.microsoft.com/office/drawing/2014/main" id="{FA12B50C-70EC-F7A6-27AB-E15030910B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0EDDB3A4-A41A-2ECF-DE92-2507A67796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0CEB47B5-47C0-0290-E054-6B802A825D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2" name="Rectangle 221">
                      <a:extLst>
                        <a:ext uri="{FF2B5EF4-FFF2-40B4-BE49-F238E27FC236}">
                          <a16:creationId xmlns:a16="http://schemas.microsoft.com/office/drawing/2014/main" id="{C8488ADC-2756-97F9-93E3-EE0F6F18A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092" y="-792141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2" name="Rectangle 221">
                      <a:extLst>
                        <a:ext uri="{FF2B5EF4-FFF2-40B4-BE49-F238E27FC236}">
                          <a16:creationId xmlns:a16="http://schemas.microsoft.com/office/drawing/2014/main" id="{C8488ADC-2756-97F9-93E3-EE0F6F18AC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9092" y="-792141"/>
                      <a:ext cx="454483" cy="430924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785BFC17-C5EE-F439-5A81-55F8DC00727E}"/>
                    </a:ext>
                  </a:extLst>
                </p:cNvPr>
                <p:cNvGrpSpPr/>
                <p:nvPr/>
              </p:nvGrpSpPr>
              <p:grpSpPr>
                <a:xfrm>
                  <a:off x="8504939" y="-718213"/>
                  <a:ext cx="288705" cy="880346"/>
                  <a:chOff x="7216975" y="4763508"/>
                  <a:chExt cx="288705" cy="880346"/>
                </a:xfrm>
              </p:grpSpPr>
              <p:sp>
                <p:nvSpPr>
                  <p:cNvPr id="244" name="Or 71">
                    <a:extLst>
                      <a:ext uri="{FF2B5EF4-FFF2-40B4-BE49-F238E27FC236}">
                        <a16:creationId xmlns:a16="http://schemas.microsoft.com/office/drawing/2014/main" id="{2EF8E7D4-02A8-7200-CCDB-1E16A3B9DAA5}"/>
                      </a:ext>
                    </a:extLst>
                  </p:cNvPr>
                  <p:cNvSpPr/>
                  <p:nvPr/>
                </p:nvSpPr>
                <p:spPr>
                  <a:xfrm>
                    <a:off x="7216975" y="476350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Connector 72">
                    <a:extLst>
                      <a:ext uri="{FF2B5EF4-FFF2-40B4-BE49-F238E27FC236}">
                        <a16:creationId xmlns:a16="http://schemas.microsoft.com/office/drawing/2014/main" id="{63995B97-C01D-F688-54C4-B92CE2EA3810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CE4B1DBF-9D05-5737-899A-75B98C910759}"/>
                      </a:ext>
                    </a:extLst>
                  </p:cNvPr>
                  <p:cNvCxnSpPr>
                    <a:cxnSpLocks/>
                    <a:stCxn id="244" idx="4"/>
                    <a:endCxn id="245" idx="0"/>
                  </p:cNvCxnSpPr>
                  <p:nvPr/>
                </p:nvCxnSpPr>
                <p:spPr>
                  <a:xfrm flipH="1">
                    <a:off x="7361327" y="5052213"/>
                    <a:ext cx="1" cy="47757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01F16A30-5673-291C-626E-C6B7503206F4}"/>
                    </a:ext>
                  </a:extLst>
                </p:cNvPr>
                <p:cNvGrpSpPr/>
                <p:nvPr/>
              </p:nvGrpSpPr>
              <p:grpSpPr>
                <a:xfrm rot="10800000">
                  <a:off x="3285591" y="-1295047"/>
                  <a:ext cx="288705" cy="863843"/>
                  <a:chOff x="6355062" y="1586455"/>
                  <a:chExt cx="288705" cy="863843"/>
                </a:xfrm>
              </p:grpSpPr>
              <p:sp>
                <p:nvSpPr>
                  <p:cNvPr id="241" name="Or 77">
                    <a:extLst>
                      <a:ext uri="{FF2B5EF4-FFF2-40B4-BE49-F238E27FC236}">
                        <a16:creationId xmlns:a16="http://schemas.microsoft.com/office/drawing/2014/main" id="{5041F66C-6770-CFD0-5224-2C4A7EC52BE4}"/>
                      </a:ext>
                    </a:extLst>
                  </p:cNvPr>
                  <p:cNvSpPr/>
                  <p:nvPr/>
                </p:nvSpPr>
                <p:spPr>
                  <a:xfrm>
                    <a:off x="6355062" y="158645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Connector 78">
                    <a:extLst>
                      <a:ext uri="{FF2B5EF4-FFF2-40B4-BE49-F238E27FC236}">
                        <a16:creationId xmlns:a16="http://schemas.microsoft.com/office/drawing/2014/main" id="{E3BDFA20-FD35-49A5-ADCE-B0581F733C67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623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12F4BDB4-8196-1CD4-E266-F6D2F2A61257}"/>
                      </a:ext>
                    </a:extLst>
                  </p:cNvPr>
                  <p:cNvCxnSpPr>
                    <a:cxnSpLocks/>
                    <a:stCxn id="242" idx="0"/>
                    <a:endCxn id="241" idx="4"/>
                  </p:cNvCxnSpPr>
                  <p:nvPr/>
                </p:nvCxnSpPr>
                <p:spPr>
                  <a:xfrm>
                    <a:off x="6499415" y="1875160"/>
                    <a:ext cx="0" cy="46107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24CEDF88-4259-BC12-3682-9A264AA1F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8547" y="-789451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24CEDF88-4259-BC12-3682-9A264AA1FC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8547" y="-789451"/>
                      <a:ext cx="454483" cy="43092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988ED8D4-4E9C-FA5E-A782-23385F76FDBB}"/>
                    </a:ext>
                  </a:extLst>
                </p:cNvPr>
                <p:cNvGrpSpPr/>
                <p:nvPr/>
              </p:nvGrpSpPr>
              <p:grpSpPr>
                <a:xfrm rot="10800000">
                  <a:off x="7882478" y="-1290699"/>
                  <a:ext cx="288705" cy="1538946"/>
                  <a:chOff x="7216975" y="4077708"/>
                  <a:chExt cx="288705" cy="1566146"/>
                </a:xfrm>
              </p:grpSpPr>
              <p:sp>
                <p:nvSpPr>
                  <p:cNvPr id="238" name="Or 71">
                    <a:extLst>
                      <a:ext uri="{FF2B5EF4-FFF2-40B4-BE49-F238E27FC236}">
                        <a16:creationId xmlns:a16="http://schemas.microsoft.com/office/drawing/2014/main" id="{B01B7275-2839-B1CE-939C-EE16FB6B8438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7770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Connector 72">
                    <a:extLst>
                      <a:ext uri="{FF2B5EF4-FFF2-40B4-BE49-F238E27FC236}">
                        <a16:creationId xmlns:a16="http://schemas.microsoft.com/office/drawing/2014/main" id="{DBAA2481-4875-27C6-3B59-14CC3D5E6B22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C026F3B3-4719-BBF7-89CA-D5A1FCE48174}"/>
                      </a:ext>
                    </a:extLst>
                  </p:cNvPr>
                  <p:cNvCxnSpPr>
                    <a:cxnSpLocks/>
                    <a:stCxn id="238" idx="4"/>
                    <a:endCxn id="239" idx="0"/>
                  </p:cNvCxnSpPr>
                  <p:nvPr/>
                </p:nvCxnSpPr>
                <p:spPr>
                  <a:xfrm flipV="1">
                    <a:off x="7361327" y="4366413"/>
                    <a:ext cx="1" cy="116337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7" name="Rectangle 226">
                      <a:extLst>
                        <a:ext uri="{FF2B5EF4-FFF2-40B4-BE49-F238E27FC236}">
                          <a16:creationId xmlns:a16="http://schemas.microsoft.com/office/drawing/2014/main" id="{AD96BD62-2EE6-0A56-CE8B-FECD12FB9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22049" y="-1451835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7" name="Rectangle 226">
                      <a:extLst>
                        <a:ext uri="{FF2B5EF4-FFF2-40B4-BE49-F238E27FC236}">
                          <a16:creationId xmlns:a16="http://schemas.microsoft.com/office/drawing/2014/main" id="{AD96BD62-2EE6-0A56-CE8B-FECD12FB9F7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2049" y="-1451835"/>
                      <a:ext cx="454483" cy="430924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564" r="-10256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A1CF6169-B3D9-0B33-4A68-40755228C4FC}"/>
                    </a:ext>
                  </a:extLst>
                </p:cNvPr>
                <p:cNvGrpSpPr/>
                <p:nvPr/>
              </p:nvGrpSpPr>
              <p:grpSpPr>
                <a:xfrm rot="10800000">
                  <a:off x="5447230" y="-1286979"/>
                  <a:ext cx="288705" cy="856223"/>
                  <a:chOff x="6355062" y="1594075"/>
                  <a:chExt cx="288705" cy="856223"/>
                </a:xfrm>
              </p:grpSpPr>
              <p:sp>
                <p:nvSpPr>
                  <p:cNvPr id="235" name="Or 77">
                    <a:extLst>
                      <a:ext uri="{FF2B5EF4-FFF2-40B4-BE49-F238E27FC236}">
                        <a16:creationId xmlns:a16="http://schemas.microsoft.com/office/drawing/2014/main" id="{25B7369A-6B9C-F39D-CDE6-28403A3659AA}"/>
                      </a:ext>
                    </a:extLst>
                  </p:cNvPr>
                  <p:cNvSpPr/>
                  <p:nvPr/>
                </p:nvSpPr>
                <p:spPr>
                  <a:xfrm>
                    <a:off x="6355062" y="15940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Connector 78">
                    <a:extLst>
                      <a:ext uri="{FF2B5EF4-FFF2-40B4-BE49-F238E27FC236}">
                        <a16:creationId xmlns:a16="http://schemas.microsoft.com/office/drawing/2014/main" id="{D3C686CF-8F05-8DCD-2E37-3B76863AF4DF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623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9CA6A5B2-078C-25D8-9CAF-A075F508761A}"/>
                      </a:ext>
                    </a:extLst>
                  </p:cNvPr>
                  <p:cNvCxnSpPr>
                    <a:cxnSpLocks/>
                    <a:stCxn id="236" idx="0"/>
                    <a:endCxn id="235" idx="4"/>
                  </p:cNvCxnSpPr>
                  <p:nvPr/>
                </p:nvCxnSpPr>
                <p:spPr>
                  <a:xfrm>
                    <a:off x="6499415" y="1882780"/>
                    <a:ext cx="0" cy="45345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9" name="Rectangle 228">
                      <a:extLst>
                        <a:ext uri="{FF2B5EF4-FFF2-40B4-BE49-F238E27FC236}">
                          <a16:creationId xmlns:a16="http://schemas.microsoft.com/office/drawing/2014/main" id="{EB27D3DF-3FEA-2D73-3DC4-240EAC57F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7966" y="-119606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9" name="Rectangle 228">
                      <a:extLst>
                        <a:ext uri="{FF2B5EF4-FFF2-40B4-BE49-F238E27FC236}">
                          <a16:creationId xmlns:a16="http://schemas.microsoft.com/office/drawing/2014/main" id="{EB27D3DF-3FEA-2D73-3DC4-240EAC57F46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7966" y="-119606"/>
                      <a:ext cx="454483" cy="430924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EE0947F8-7FA5-66A7-AA2D-E2A04E0DFDBE}"/>
                    </a:ext>
                  </a:extLst>
                </p:cNvPr>
                <p:cNvGrpSpPr/>
                <p:nvPr/>
              </p:nvGrpSpPr>
              <p:grpSpPr>
                <a:xfrm rot="10800000">
                  <a:off x="6693721" y="-632278"/>
                  <a:ext cx="288705" cy="876740"/>
                  <a:chOff x="6355062" y="908275"/>
                  <a:chExt cx="288705" cy="876740"/>
                </a:xfrm>
              </p:grpSpPr>
              <p:sp>
                <p:nvSpPr>
                  <p:cNvPr id="232" name="Or 77">
                    <a:extLst>
                      <a:ext uri="{FF2B5EF4-FFF2-40B4-BE49-F238E27FC236}">
                        <a16:creationId xmlns:a16="http://schemas.microsoft.com/office/drawing/2014/main" id="{8B50AF66-36C7-B3FF-48F2-D5B1E0128C69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Connector 78">
                    <a:extLst>
                      <a:ext uri="{FF2B5EF4-FFF2-40B4-BE49-F238E27FC236}">
                        <a16:creationId xmlns:a16="http://schemas.microsoft.com/office/drawing/2014/main" id="{DAC03D9C-AE63-D44B-5BC0-71CCD54FE708}"/>
                      </a:ext>
                    </a:extLst>
                  </p:cNvPr>
                  <p:cNvSpPr/>
                  <p:nvPr/>
                </p:nvSpPr>
                <p:spPr>
                  <a:xfrm>
                    <a:off x="6442380" y="167094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1B1B7818-29EA-BF81-2B12-AD70A0FDAB7C}"/>
                      </a:ext>
                    </a:extLst>
                  </p:cNvPr>
                  <p:cNvCxnSpPr>
                    <a:cxnSpLocks/>
                    <a:stCxn id="233" idx="0"/>
                    <a:endCxn id="232" idx="4"/>
                  </p:cNvCxnSpPr>
                  <p:nvPr/>
                </p:nvCxnSpPr>
                <p:spPr>
                  <a:xfrm flipV="1">
                    <a:off x="6499414" y="1196980"/>
                    <a:ext cx="1" cy="47396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9CED990C-7333-B3BF-D2A0-89319F8C9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8389" y="-1458820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9CED990C-7333-B3BF-D2A0-89319F8C9E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8389" y="-1458820"/>
                      <a:ext cx="454483" cy="43092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45F95A74-9D9F-4C92-13B7-19593357DB02}"/>
                    </a:ext>
                  </a:extLst>
                </p:cNvPr>
                <p:cNvGrpSpPr/>
                <p:nvPr/>
              </p:nvGrpSpPr>
              <p:grpSpPr>
                <a:xfrm>
                  <a:off x="2628324" y="-13717898"/>
                  <a:ext cx="7803125" cy="11704670"/>
                  <a:chOff x="2625396" y="-13901834"/>
                  <a:chExt cx="7803125" cy="11704670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ABFA1595-22C5-B7FF-3F9B-25CF242732C1}"/>
                      </a:ext>
                    </a:extLst>
                  </p:cNvPr>
                  <p:cNvSpPr/>
                  <p:nvPr/>
                </p:nvSpPr>
                <p:spPr>
                  <a:xfrm>
                    <a:off x="3924351" y="-4228662"/>
                    <a:ext cx="2602608" cy="167593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F8261DD0-F4DF-70CE-2890-66D11F919DB2}"/>
                      </a:ext>
                    </a:extLst>
                  </p:cNvPr>
                  <p:cNvSpPr/>
                  <p:nvPr/>
                </p:nvSpPr>
                <p:spPr>
                  <a:xfrm>
                    <a:off x="3195810" y="-4106830"/>
                    <a:ext cx="3497167" cy="1383817"/>
                  </a:xfrm>
                  <a:prstGeom prst="rect">
                    <a:avLst/>
                  </a:prstGeom>
                  <a:solidFill>
                    <a:srgbClr val="DEEBF7">
                      <a:alpha val="50196"/>
                    </a:srgbClr>
                  </a:solidFill>
                  <a:ln w="28575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2" name="TextBox 201">
                        <a:extLst>
                          <a:ext uri="{FF2B5EF4-FFF2-40B4-BE49-F238E27FC236}">
                            <a16:creationId xmlns:a16="http://schemas.microsoft.com/office/drawing/2014/main" id="{A5B1F6B1-8BF9-3860-DA7B-06BCC517CA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33329" y="-2589540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202" name="TextBox 201">
                        <a:extLst>
                          <a:ext uri="{FF2B5EF4-FFF2-40B4-BE49-F238E27FC236}">
                            <a16:creationId xmlns:a16="http://schemas.microsoft.com/office/drawing/2014/main" id="{A5B1F6B1-8BF9-3860-DA7B-06BCC517CAB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3329" y="-2589540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3" name="TextBox 202">
                        <a:extLst>
                          <a:ext uri="{FF2B5EF4-FFF2-40B4-BE49-F238E27FC236}">
                            <a16:creationId xmlns:a16="http://schemas.microsoft.com/office/drawing/2014/main" id="{D4336209-E0F1-31C7-BFCC-8411729F5F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33329" y="-3267852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203" name="TextBox 202">
                        <a:extLst>
                          <a:ext uri="{FF2B5EF4-FFF2-40B4-BE49-F238E27FC236}">
                            <a16:creationId xmlns:a16="http://schemas.microsoft.com/office/drawing/2014/main" id="{D4336209-E0F1-31C7-BFCC-8411729F5F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3329" y="-3267852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4" name="TextBox 203">
                        <a:extLst>
                          <a:ext uri="{FF2B5EF4-FFF2-40B4-BE49-F238E27FC236}">
                            <a16:creationId xmlns:a16="http://schemas.microsoft.com/office/drawing/2014/main" id="{32077151-6DD5-1093-1D2C-D03A9AB135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31469" y="-3932378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204" name="TextBox 203">
                        <a:extLst>
                          <a:ext uri="{FF2B5EF4-FFF2-40B4-BE49-F238E27FC236}">
                            <a16:creationId xmlns:a16="http://schemas.microsoft.com/office/drawing/2014/main" id="{32077151-6DD5-1093-1D2C-D03A9AB135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1469" y="-3932378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929A0838-0F4F-3405-0EEC-49BE39B61EEC}"/>
                      </a:ext>
                    </a:extLst>
                  </p:cNvPr>
                  <p:cNvGrpSpPr/>
                  <p:nvPr/>
                </p:nvGrpSpPr>
                <p:grpSpPr>
                  <a:xfrm>
                    <a:off x="3108581" y="-3747712"/>
                    <a:ext cx="7318450" cy="1342838"/>
                    <a:chOff x="3753948" y="1031665"/>
                    <a:chExt cx="3082898" cy="1342838"/>
                  </a:xfrm>
                </p:grpSpPr>
                <p:cxnSp>
                  <p:nvCxnSpPr>
                    <p:cNvPr id="265" name="Straight Connector 264">
                      <a:extLst>
                        <a:ext uri="{FF2B5EF4-FFF2-40B4-BE49-F238E27FC236}">
                          <a16:creationId xmlns:a16="http://schemas.microsoft.com/office/drawing/2014/main" id="{0280E724-AE35-CDE7-DF33-DCA686ABE2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2374503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Straight Connector 265">
                      <a:extLst>
                        <a:ext uri="{FF2B5EF4-FFF2-40B4-BE49-F238E27FC236}">
                          <a16:creationId xmlns:a16="http://schemas.microsoft.com/office/drawing/2014/main" id="{BB6292E6-1FF0-2060-D445-69051DAF66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1696191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Straight Connector 266">
                      <a:extLst>
                        <a:ext uri="{FF2B5EF4-FFF2-40B4-BE49-F238E27FC236}">
                          <a16:creationId xmlns:a16="http://schemas.microsoft.com/office/drawing/2014/main" id="{908C223D-17B8-A9D6-D62E-7FD6498AFE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3948" y="1031665"/>
                      <a:ext cx="308254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D58E1BE-3195-05FE-57B9-96D45D0C21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8537" y="-3296275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D58E1BE-3195-05FE-57B9-96D45D0C21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08537" y="-3296275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B47C82EF-DB75-D1AB-C198-DD514E63455B}"/>
                      </a:ext>
                    </a:extLst>
                  </p:cNvPr>
                  <p:cNvGrpSpPr/>
                  <p:nvPr/>
                </p:nvGrpSpPr>
                <p:grpSpPr>
                  <a:xfrm>
                    <a:off x="8504200" y="-3226695"/>
                    <a:ext cx="288705" cy="880346"/>
                    <a:chOff x="7216975" y="4763508"/>
                    <a:chExt cx="288705" cy="880346"/>
                  </a:xfrm>
                </p:grpSpPr>
                <p:sp>
                  <p:nvSpPr>
                    <p:cNvPr id="262" name="Or 71">
                      <a:extLst>
                        <a:ext uri="{FF2B5EF4-FFF2-40B4-BE49-F238E27FC236}">
                          <a16:creationId xmlns:a16="http://schemas.microsoft.com/office/drawing/2014/main" id="{714ED8EC-09FD-72CB-8062-4F3F97C2A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975" y="4763508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Connector 72">
                      <a:extLst>
                        <a:ext uri="{FF2B5EF4-FFF2-40B4-BE49-F238E27FC236}">
                          <a16:creationId xmlns:a16="http://schemas.microsoft.com/office/drawing/2014/main" id="{FBAFDE95-B43E-F73B-78E0-B7BDCB4A56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4293" y="5529786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4" name="Straight Connector 263">
                      <a:extLst>
                        <a:ext uri="{FF2B5EF4-FFF2-40B4-BE49-F238E27FC236}">
                          <a16:creationId xmlns:a16="http://schemas.microsoft.com/office/drawing/2014/main" id="{E551284E-FE59-4DE8-2590-0D15631C204C}"/>
                        </a:ext>
                      </a:extLst>
                    </p:cNvPr>
                    <p:cNvCxnSpPr>
                      <a:cxnSpLocks/>
                      <a:stCxn id="262" idx="4"/>
                      <a:endCxn id="263" idx="0"/>
                    </p:cNvCxnSpPr>
                    <p:nvPr/>
                  </p:nvCxnSpPr>
                  <p:spPr>
                    <a:xfrm flipH="1">
                      <a:off x="7361327" y="5052213"/>
                      <a:ext cx="1" cy="477573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EB8221BB-D3DA-53A7-6972-9E7C1494B34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75036" y="-3799181"/>
                    <a:ext cx="288705" cy="863843"/>
                    <a:chOff x="6355062" y="1586455"/>
                    <a:chExt cx="288705" cy="863843"/>
                  </a:xfrm>
                </p:grpSpPr>
                <p:sp>
                  <p:nvSpPr>
                    <p:cNvPr id="259" name="Or 77">
                      <a:extLst>
                        <a:ext uri="{FF2B5EF4-FFF2-40B4-BE49-F238E27FC236}">
                          <a16:creationId xmlns:a16="http://schemas.microsoft.com/office/drawing/2014/main" id="{EAF6F801-B21F-246E-EA25-CAD23DF60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158645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" name="Connector 78">
                      <a:extLst>
                        <a:ext uri="{FF2B5EF4-FFF2-40B4-BE49-F238E27FC236}">
                          <a16:creationId xmlns:a16="http://schemas.microsoft.com/office/drawing/2014/main" id="{423AE48F-A664-4B1D-EFD2-987F08557C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6230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1" name="Straight Connector 260">
                      <a:extLst>
                        <a:ext uri="{FF2B5EF4-FFF2-40B4-BE49-F238E27FC236}">
                          <a16:creationId xmlns:a16="http://schemas.microsoft.com/office/drawing/2014/main" id="{92478DA1-1F83-2C43-26F9-197BF01181D4}"/>
                        </a:ext>
                      </a:extLst>
                    </p:cNvPr>
                    <p:cNvCxnSpPr>
                      <a:cxnSpLocks/>
                      <a:stCxn id="260" idx="0"/>
                      <a:endCxn id="259" idx="4"/>
                    </p:cNvCxnSpPr>
                    <p:nvPr/>
                  </p:nvCxnSpPr>
                  <p:spPr>
                    <a:xfrm>
                      <a:off x="6499415" y="1875160"/>
                      <a:ext cx="0" cy="46107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4AC01165-BBEC-19CC-792A-6AEE0F5BBD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7992" y="-3303895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4AC01165-BBEC-19CC-792A-6AEE0F5BBD6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7992" y="-3303895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FF4648FA-243F-C025-4B5D-5060D1B4EC0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881739" y="-3799181"/>
                    <a:ext cx="288705" cy="1538946"/>
                    <a:chOff x="7216975" y="4077708"/>
                    <a:chExt cx="288705" cy="1566146"/>
                  </a:xfrm>
                </p:grpSpPr>
                <p:sp>
                  <p:nvSpPr>
                    <p:cNvPr id="256" name="Or 71">
                      <a:extLst>
                        <a:ext uri="{FF2B5EF4-FFF2-40B4-BE49-F238E27FC236}">
                          <a16:creationId xmlns:a16="http://schemas.microsoft.com/office/drawing/2014/main" id="{F1EA2202-62B0-7A98-7A35-EC811AB11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975" y="4077708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Connector 72">
                      <a:extLst>
                        <a:ext uri="{FF2B5EF4-FFF2-40B4-BE49-F238E27FC236}">
                          <a16:creationId xmlns:a16="http://schemas.microsoft.com/office/drawing/2014/main" id="{291ADBE4-EBC4-40BB-4B50-2DDF62BA7A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4293" y="5529786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8" name="Straight Connector 257">
                      <a:extLst>
                        <a:ext uri="{FF2B5EF4-FFF2-40B4-BE49-F238E27FC236}">
                          <a16:creationId xmlns:a16="http://schemas.microsoft.com/office/drawing/2014/main" id="{0A6B2E53-F32B-52F1-3C1A-B6894BD06507}"/>
                        </a:ext>
                      </a:extLst>
                    </p:cNvPr>
                    <p:cNvCxnSpPr>
                      <a:cxnSpLocks/>
                      <a:stCxn id="256" idx="4"/>
                      <a:endCxn id="257" idx="0"/>
                    </p:cNvCxnSpPr>
                    <p:nvPr/>
                  </p:nvCxnSpPr>
                  <p:spPr>
                    <a:xfrm flipV="1">
                      <a:off x="7361327" y="4366413"/>
                      <a:ext cx="1" cy="1163373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1" name="Rectangle 210">
                        <a:extLst>
                          <a:ext uri="{FF2B5EF4-FFF2-40B4-BE49-F238E27FC236}">
                            <a16:creationId xmlns:a16="http://schemas.microsoft.com/office/drawing/2014/main" id="{ED705B57-761C-76C9-789D-EFBEE5379B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21310" y="-3960317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1" name="Rectangle 210">
                        <a:extLst>
                          <a:ext uri="{FF2B5EF4-FFF2-40B4-BE49-F238E27FC236}">
                            <a16:creationId xmlns:a16="http://schemas.microsoft.com/office/drawing/2014/main" id="{ED705B57-761C-76C9-789D-EFBEE5379B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21310" y="-3960317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282" r="-11538"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A3FF3F71-532F-1120-4DEB-4FBF750175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36675" y="-3797465"/>
                    <a:ext cx="288705" cy="856223"/>
                    <a:chOff x="6355062" y="1594075"/>
                    <a:chExt cx="288705" cy="856223"/>
                  </a:xfrm>
                </p:grpSpPr>
                <p:sp>
                  <p:nvSpPr>
                    <p:cNvPr id="253" name="Or 77">
                      <a:extLst>
                        <a:ext uri="{FF2B5EF4-FFF2-40B4-BE49-F238E27FC236}">
                          <a16:creationId xmlns:a16="http://schemas.microsoft.com/office/drawing/2014/main" id="{A4B81E86-2445-8BB9-29D0-0A18B69A1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15940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Connector 78">
                      <a:extLst>
                        <a:ext uri="{FF2B5EF4-FFF2-40B4-BE49-F238E27FC236}">
                          <a16:creationId xmlns:a16="http://schemas.microsoft.com/office/drawing/2014/main" id="{EA98300F-9DC0-EDAE-616A-0F73D5E6A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6230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5" name="Straight Connector 254">
                      <a:extLst>
                        <a:ext uri="{FF2B5EF4-FFF2-40B4-BE49-F238E27FC236}">
                          <a16:creationId xmlns:a16="http://schemas.microsoft.com/office/drawing/2014/main" id="{DF2E64E9-70B8-B46C-6BAA-C6FC39156755}"/>
                        </a:ext>
                      </a:extLst>
                    </p:cNvPr>
                    <p:cNvCxnSpPr>
                      <a:cxnSpLocks/>
                      <a:stCxn id="254" idx="0"/>
                      <a:endCxn id="253" idx="4"/>
                    </p:cNvCxnSpPr>
                    <p:nvPr/>
                  </p:nvCxnSpPr>
                  <p:spPr>
                    <a:xfrm>
                      <a:off x="6499415" y="1882780"/>
                      <a:ext cx="0" cy="45345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72FAEB9D-5B0F-3CDF-43D7-5DCCE6CED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67227" y="-2628088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72FAEB9D-5B0F-3CDF-43D7-5DCCE6CED9F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67227" y="-2628088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B408D580-572A-7826-9D5A-C55C5525FF4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692982" y="-3140760"/>
                    <a:ext cx="288705" cy="876740"/>
                    <a:chOff x="6355062" y="908275"/>
                    <a:chExt cx="288705" cy="876740"/>
                  </a:xfrm>
                </p:grpSpPr>
                <p:sp>
                  <p:nvSpPr>
                    <p:cNvPr id="250" name="Or 77">
                      <a:extLst>
                        <a:ext uri="{FF2B5EF4-FFF2-40B4-BE49-F238E27FC236}">
                          <a16:creationId xmlns:a16="http://schemas.microsoft.com/office/drawing/2014/main" id="{5DC6394C-D39F-BCB4-948C-CA897BE1E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Connector 78">
                      <a:extLst>
                        <a:ext uri="{FF2B5EF4-FFF2-40B4-BE49-F238E27FC236}">
                          <a16:creationId xmlns:a16="http://schemas.microsoft.com/office/drawing/2014/main" id="{0E333398-C3E9-CAC0-BCE9-54294156A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0" y="1670947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2" name="Straight Connector 251">
                      <a:extLst>
                        <a:ext uri="{FF2B5EF4-FFF2-40B4-BE49-F238E27FC236}">
                          <a16:creationId xmlns:a16="http://schemas.microsoft.com/office/drawing/2014/main" id="{9595A22E-DA9E-F9E6-44C2-036752B0B072}"/>
                        </a:ext>
                      </a:extLst>
                    </p:cNvPr>
                    <p:cNvCxnSpPr>
                      <a:cxnSpLocks/>
                      <a:stCxn id="251" idx="0"/>
                      <a:endCxn id="250" idx="4"/>
                    </p:cNvCxnSpPr>
                    <p:nvPr/>
                  </p:nvCxnSpPr>
                  <p:spPr>
                    <a:xfrm flipV="1">
                      <a:off x="6499414" y="1196980"/>
                      <a:ext cx="1" cy="473967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id="{F73DD327-DEDF-83AC-B7C1-924E6FF4B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2410" y="-3968203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id="{F73DD327-DEDF-83AC-B7C1-924E6FF4BEF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12410" y="-3968203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86" name="Right Arrow 47">
                    <a:extLst>
                      <a:ext uri="{FF2B5EF4-FFF2-40B4-BE49-F238E27FC236}">
                        <a16:creationId xmlns:a16="http://schemas.microsoft.com/office/drawing/2014/main" id="{42F96D5C-47AB-29B8-B40E-8C57CF9AF0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84252" y="-4785177"/>
                    <a:ext cx="506055" cy="502322"/>
                  </a:xfrm>
                  <a:prstGeom prst="rightArrow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17" name="Group 416">
                    <a:extLst>
                      <a:ext uri="{FF2B5EF4-FFF2-40B4-BE49-F238E27FC236}">
                        <a16:creationId xmlns:a16="http://schemas.microsoft.com/office/drawing/2014/main" id="{B871256A-D1F0-77ED-CF8B-627E20459F8C}"/>
                      </a:ext>
                    </a:extLst>
                  </p:cNvPr>
                  <p:cNvGrpSpPr/>
                  <p:nvPr/>
                </p:nvGrpSpPr>
                <p:grpSpPr>
                  <a:xfrm>
                    <a:off x="2625396" y="-13901834"/>
                    <a:ext cx="7803125" cy="9363745"/>
                    <a:chOff x="2630001" y="-14150789"/>
                    <a:chExt cx="7803125" cy="9363745"/>
                  </a:xfrm>
                </p:grpSpPr>
                <p:sp>
                  <p:nvSpPr>
                    <p:cNvPr id="283" name="Right Arrow 47">
                      <a:extLst>
                        <a:ext uri="{FF2B5EF4-FFF2-40B4-BE49-F238E27FC236}">
                          <a16:creationId xmlns:a16="http://schemas.microsoft.com/office/drawing/2014/main" id="{7ACAC54D-A82B-EF99-26A5-1205B0923A6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204553" y="-7228141"/>
                      <a:ext cx="506055" cy="502322"/>
                    </a:xfrm>
                    <a:prstGeom prst="rightArrow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8575" cap="flat" cmpd="sng" algn="ctr">
                      <a:solidFill>
                        <a:schemeClr val="accent4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9ACE1088-7441-52FD-731B-AE9209F54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4186" y="-6660874"/>
                      <a:ext cx="2842160" cy="187383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  <a:ln w="28575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C942955-86B1-95AE-4DDD-D2E526FA7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988" y="-6788948"/>
                      <a:ext cx="2576935" cy="1206682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  <a:ln w="28575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89" name="TextBox 288">
                          <a:extLst>
                            <a:ext uri="{FF2B5EF4-FFF2-40B4-BE49-F238E27FC236}">
                              <a16:creationId xmlns:a16="http://schemas.microsoft.com/office/drawing/2014/main" id="{69FF7CAF-4522-85B1-E121-0906C284FA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31861" y="-5269900"/>
                          <a:ext cx="46544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289" name="TextBox 288">
                          <a:extLst>
                            <a:ext uri="{FF2B5EF4-FFF2-40B4-BE49-F238E27FC236}">
                              <a16:creationId xmlns:a16="http://schemas.microsoft.com/office/drawing/2014/main" id="{69FF7CAF-4522-85B1-E121-0906C284FAB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31861" y="-5269900"/>
                          <a:ext cx="465447" cy="369332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0" name="TextBox 289">
                          <a:extLst>
                            <a:ext uri="{FF2B5EF4-FFF2-40B4-BE49-F238E27FC236}">
                              <a16:creationId xmlns:a16="http://schemas.microsoft.com/office/drawing/2014/main" id="{2FA5A651-2BA5-68B8-96F4-DF1C46625D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31861" y="-5948212"/>
                          <a:ext cx="46544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290" name="TextBox 289">
                          <a:extLst>
                            <a:ext uri="{FF2B5EF4-FFF2-40B4-BE49-F238E27FC236}">
                              <a16:creationId xmlns:a16="http://schemas.microsoft.com/office/drawing/2014/main" id="{2FA5A651-2BA5-68B8-96F4-DF1C46625D5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31861" y="-5948212"/>
                          <a:ext cx="465447" cy="369332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1" name="TextBox 290">
                          <a:extLst>
                            <a:ext uri="{FF2B5EF4-FFF2-40B4-BE49-F238E27FC236}">
                              <a16:creationId xmlns:a16="http://schemas.microsoft.com/office/drawing/2014/main" id="{A0951D3E-5233-FA4D-7488-77D212E8B7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30001" y="-6612738"/>
                          <a:ext cx="46544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291" name="TextBox 290">
                          <a:extLst>
                            <a:ext uri="{FF2B5EF4-FFF2-40B4-BE49-F238E27FC236}">
                              <a16:creationId xmlns:a16="http://schemas.microsoft.com/office/drawing/2014/main" id="{A0951D3E-5233-FA4D-7488-77D212E8B77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30001" y="-6612738"/>
                          <a:ext cx="465447" cy="369332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49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292" name="Group 291">
                      <a:extLst>
                        <a:ext uri="{FF2B5EF4-FFF2-40B4-BE49-F238E27FC236}">
                          <a16:creationId xmlns:a16="http://schemas.microsoft.com/office/drawing/2014/main" id="{5A589E2C-DDC1-63E9-9659-BC846F16AD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7113" y="-6428072"/>
                      <a:ext cx="7322432" cy="1342838"/>
                      <a:chOff x="3753948" y="1031665"/>
                      <a:chExt cx="3082898" cy="1342838"/>
                    </a:xfrm>
                  </p:grpSpPr>
                  <p:cxnSp>
                    <p:nvCxnSpPr>
                      <p:cNvPr id="318" name="Straight Connector 317">
                        <a:extLst>
                          <a:ext uri="{FF2B5EF4-FFF2-40B4-BE49-F238E27FC236}">
                            <a16:creationId xmlns:a16="http://schemas.microsoft.com/office/drawing/2014/main" id="{6DE56080-113F-4E8E-6AC0-DC10F58848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55455" y="2374503"/>
                        <a:ext cx="308139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9" name="Straight Connector 318">
                        <a:extLst>
                          <a:ext uri="{FF2B5EF4-FFF2-40B4-BE49-F238E27FC236}">
                            <a16:creationId xmlns:a16="http://schemas.microsoft.com/office/drawing/2014/main" id="{BB76C01B-8138-5F1C-519A-5A7435DDB0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55455" y="1696191"/>
                        <a:ext cx="308139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0" name="Straight Connector 319">
                        <a:extLst>
                          <a:ext uri="{FF2B5EF4-FFF2-40B4-BE49-F238E27FC236}">
                            <a16:creationId xmlns:a16="http://schemas.microsoft.com/office/drawing/2014/main" id="{5E06CFC7-9413-7234-27CE-4FA0686B6B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53948" y="1031665"/>
                        <a:ext cx="3082545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3" name="Rectangle 292">
                          <a:extLst>
                            <a:ext uri="{FF2B5EF4-FFF2-40B4-BE49-F238E27FC236}">
                              <a16:creationId xmlns:a16="http://schemas.microsoft.com/office/drawing/2014/main" id="{A79037B6-8DBC-DCD3-B82B-200717F97A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8877" y="-6660874"/>
                          <a:ext cx="454483" cy="43092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i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93" name="Rectangle 292">
                          <a:extLst>
                            <a:ext uri="{FF2B5EF4-FFF2-40B4-BE49-F238E27FC236}">
                              <a16:creationId xmlns:a16="http://schemas.microsoft.com/office/drawing/2014/main" id="{A79037B6-8DBC-DCD3-B82B-200717F97A80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58877" y="-6660874"/>
                          <a:ext cx="454483" cy="430924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  <a:ln w="19050">
                          <a:solidFill>
                            <a:schemeClr val="accent2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8C677CCB-4D49-3D8B-C7E2-B112807B42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15541" y="-5903792"/>
                      <a:ext cx="288705" cy="880346"/>
                      <a:chOff x="7216975" y="4763508"/>
                      <a:chExt cx="288705" cy="880346"/>
                    </a:xfrm>
                  </p:grpSpPr>
                  <p:sp>
                    <p:nvSpPr>
                      <p:cNvPr id="315" name="Or 71">
                        <a:extLst>
                          <a:ext uri="{FF2B5EF4-FFF2-40B4-BE49-F238E27FC236}">
                            <a16:creationId xmlns:a16="http://schemas.microsoft.com/office/drawing/2014/main" id="{45EAC566-2C0B-1AE0-F1BF-5FB1B86069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6975" y="4763508"/>
                        <a:ext cx="288705" cy="288705"/>
                      </a:xfrm>
                      <a:prstGeom prst="flowChartOr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6" name="Connector 72">
                        <a:extLst>
                          <a:ext uri="{FF2B5EF4-FFF2-40B4-BE49-F238E27FC236}">
                            <a16:creationId xmlns:a16="http://schemas.microsoft.com/office/drawing/2014/main" id="{A8F7CFDB-FBDA-0EF8-6721-31F4F9268A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4293" y="5529786"/>
                        <a:ext cx="114068" cy="114068"/>
                      </a:xfrm>
                      <a:prstGeom prst="flowChartConnector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7" name="Straight Connector 316">
                        <a:extLst>
                          <a:ext uri="{FF2B5EF4-FFF2-40B4-BE49-F238E27FC236}">
                            <a16:creationId xmlns:a16="http://schemas.microsoft.com/office/drawing/2014/main" id="{F8D391BA-A41E-6BD1-F1F4-5550BB664D55}"/>
                          </a:ext>
                        </a:extLst>
                      </p:cNvPr>
                      <p:cNvCxnSpPr>
                        <a:cxnSpLocks/>
                        <a:stCxn id="315" idx="4"/>
                        <a:endCxn id="316" idx="0"/>
                      </p:cNvCxnSpPr>
                      <p:nvPr/>
                    </p:nvCxnSpPr>
                    <p:spPr>
                      <a:xfrm flipH="1">
                        <a:off x="7361327" y="5052213"/>
                        <a:ext cx="1" cy="477573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2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139D3A97-5272-6B14-ABB9-6D91DA4B3D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8691" y="-6570770"/>
                      <a:ext cx="288705" cy="871463"/>
                      <a:chOff x="6355062" y="908275"/>
                      <a:chExt cx="288705" cy="871463"/>
                    </a:xfrm>
                  </p:grpSpPr>
                  <p:sp>
                    <p:nvSpPr>
                      <p:cNvPr id="312" name="Or 77">
                        <a:extLst>
                          <a:ext uri="{FF2B5EF4-FFF2-40B4-BE49-F238E27FC236}">
                            <a16:creationId xmlns:a16="http://schemas.microsoft.com/office/drawing/2014/main" id="{321EF076-6E73-1E42-2D18-BC4371C73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55062" y="908275"/>
                        <a:ext cx="288705" cy="288705"/>
                      </a:xfrm>
                      <a:prstGeom prst="flowChartOr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3" name="Connector 78">
                        <a:extLst>
                          <a:ext uri="{FF2B5EF4-FFF2-40B4-BE49-F238E27FC236}">
                            <a16:creationId xmlns:a16="http://schemas.microsoft.com/office/drawing/2014/main" id="{3CA60CED-9E08-5CC5-0938-FE53B6045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2381" y="1665670"/>
                        <a:ext cx="114068" cy="114068"/>
                      </a:xfrm>
                      <a:prstGeom prst="flowChartConnector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4" name="Straight Connector 313">
                        <a:extLst>
                          <a:ext uri="{FF2B5EF4-FFF2-40B4-BE49-F238E27FC236}">
                            <a16:creationId xmlns:a16="http://schemas.microsoft.com/office/drawing/2014/main" id="{6AC25D84-38C4-4C06-5740-65BC357F4BF7}"/>
                          </a:ext>
                        </a:extLst>
                      </p:cNvPr>
                      <p:cNvCxnSpPr>
                        <a:cxnSpLocks/>
                        <a:stCxn id="313" idx="0"/>
                        <a:endCxn id="312" idx="4"/>
                      </p:cNvCxnSpPr>
                      <p:nvPr/>
                    </p:nvCxnSpPr>
                    <p:spPr>
                      <a:xfrm flipV="1">
                        <a:off x="6499415" y="1196980"/>
                        <a:ext cx="0" cy="468690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2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6" name="Rectangle 295">
                          <a:extLst>
                            <a:ext uri="{FF2B5EF4-FFF2-40B4-BE49-F238E27FC236}">
                              <a16:creationId xmlns:a16="http://schemas.microsoft.com/office/drawing/2014/main" id="{F7129589-4AF1-FC59-62D8-C885EB545D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75601" y="-6660874"/>
                          <a:ext cx="454483" cy="43092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i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96" name="Rectangle 295">
                          <a:extLst>
                            <a:ext uri="{FF2B5EF4-FFF2-40B4-BE49-F238E27FC236}">
                              <a16:creationId xmlns:a16="http://schemas.microsoft.com/office/drawing/2014/main" id="{F7129589-4AF1-FC59-62D8-C885EB545DB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75601" y="-6660874"/>
                          <a:ext cx="454483" cy="430924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/>
                          </a:stretch>
                        </a:blipFill>
                        <a:ln w="19050">
                          <a:solidFill>
                            <a:schemeClr val="accent2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297" name="Group 296">
                      <a:extLst>
                        <a:ext uri="{FF2B5EF4-FFF2-40B4-BE49-F238E27FC236}">
                          <a16:creationId xmlns:a16="http://schemas.microsoft.com/office/drawing/2014/main" id="{E4BDA0B1-659C-5EA4-33B6-D70CDE86D57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7730857" y="-6497128"/>
                      <a:ext cx="288705" cy="1558526"/>
                      <a:chOff x="7216975" y="4085328"/>
                      <a:chExt cx="288705" cy="1558526"/>
                    </a:xfrm>
                  </p:grpSpPr>
                  <p:sp>
                    <p:nvSpPr>
                      <p:cNvPr id="309" name="Or 71">
                        <a:extLst>
                          <a:ext uri="{FF2B5EF4-FFF2-40B4-BE49-F238E27FC236}">
                            <a16:creationId xmlns:a16="http://schemas.microsoft.com/office/drawing/2014/main" id="{B5F8D5DD-CC3A-16D4-A32C-0664ED35F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6975" y="4085328"/>
                        <a:ext cx="288705" cy="288705"/>
                      </a:xfrm>
                      <a:prstGeom prst="flowChartOr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0" name="Connector 72">
                        <a:extLst>
                          <a:ext uri="{FF2B5EF4-FFF2-40B4-BE49-F238E27FC236}">
                            <a16:creationId xmlns:a16="http://schemas.microsoft.com/office/drawing/2014/main" id="{95BEB923-27B3-9082-AF2A-987DB604E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4293" y="5529786"/>
                        <a:ext cx="114068" cy="114068"/>
                      </a:xfrm>
                      <a:prstGeom prst="flowChartConnector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1" name="Straight Connector 310">
                        <a:extLst>
                          <a:ext uri="{FF2B5EF4-FFF2-40B4-BE49-F238E27FC236}">
                            <a16:creationId xmlns:a16="http://schemas.microsoft.com/office/drawing/2014/main" id="{342662F0-2909-29AB-660E-8D0E10DC0525}"/>
                          </a:ext>
                        </a:extLst>
                      </p:cNvPr>
                      <p:cNvCxnSpPr>
                        <a:cxnSpLocks/>
                        <a:stCxn id="309" idx="4"/>
                        <a:endCxn id="310" idx="0"/>
                      </p:cNvCxnSpPr>
                      <p:nvPr/>
                    </p:nvCxnSpPr>
                    <p:spPr>
                      <a:xfrm flipV="1">
                        <a:off x="7361327" y="4374033"/>
                        <a:ext cx="1" cy="1155753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2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8" name="Rectangle 297">
                          <a:extLst>
                            <a:ext uri="{FF2B5EF4-FFF2-40B4-BE49-F238E27FC236}">
                              <a16:creationId xmlns:a16="http://schemas.microsoft.com/office/drawing/2014/main" id="{DF15F11A-A8B5-BBA6-7308-952C5B854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44577" y="-6645898"/>
                          <a:ext cx="454483" cy="43092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zh-CN" sz="240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i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98" name="Rectangle 297">
                          <a:extLst>
                            <a:ext uri="{FF2B5EF4-FFF2-40B4-BE49-F238E27FC236}">
                              <a16:creationId xmlns:a16="http://schemas.microsoft.com/office/drawing/2014/main" id="{DF15F11A-A8B5-BBA6-7308-952C5B854BF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44577" y="-6645898"/>
                          <a:ext cx="454483" cy="43092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1282" r="-11538"/>
                          </a:stretch>
                        </a:blipFill>
                        <a:ln w="19050">
                          <a:solidFill>
                            <a:schemeClr val="accent2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299" name="Group 298">
                      <a:extLst>
                        <a:ext uri="{FF2B5EF4-FFF2-40B4-BE49-F238E27FC236}">
                          <a16:creationId xmlns:a16="http://schemas.microsoft.com/office/drawing/2014/main" id="{736120FE-8176-4DBF-D4FF-DEF3F5D71F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21482" y="-6570770"/>
                      <a:ext cx="288705" cy="871463"/>
                      <a:chOff x="6355062" y="908275"/>
                      <a:chExt cx="288705" cy="871463"/>
                    </a:xfrm>
                  </p:grpSpPr>
                  <p:sp>
                    <p:nvSpPr>
                      <p:cNvPr id="306" name="Or 77">
                        <a:extLst>
                          <a:ext uri="{FF2B5EF4-FFF2-40B4-BE49-F238E27FC236}">
                            <a16:creationId xmlns:a16="http://schemas.microsoft.com/office/drawing/2014/main" id="{9E913944-87E5-6757-CB81-E5534CDEC1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55062" y="908275"/>
                        <a:ext cx="288705" cy="288705"/>
                      </a:xfrm>
                      <a:prstGeom prst="flowChartOr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Connector 78">
                        <a:extLst>
                          <a:ext uri="{FF2B5EF4-FFF2-40B4-BE49-F238E27FC236}">
                            <a16:creationId xmlns:a16="http://schemas.microsoft.com/office/drawing/2014/main" id="{B4C3E211-6304-B5E9-DD9A-F3AD6BBA1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2381" y="1665670"/>
                        <a:ext cx="114068" cy="114068"/>
                      </a:xfrm>
                      <a:prstGeom prst="flowChartConnector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08" name="Straight Connector 307">
                        <a:extLst>
                          <a:ext uri="{FF2B5EF4-FFF2-40B4-BE49-F238E27FC236}">
                            <a16:creationId xmlns:a16="http://schemas.microsoft.com/office/drawing/2014/main" id="{CCE9B795-516B-DD8A-87B0-9FBA13FF6D69}"/>
                          </a:ext>
                        </a:extLst>
                      </p:cNvPr>
                      <p:cNvCxnSpPr>
                        <a:cxnSpLocks/>
                        <a:stCxn id="307" idx="0"/>
                        <a:endCxn id="306" idx="4"/>
                      </p:cNvCxnSpPr>
                      <p:nvPr/>
                    </p:nvCxnSpPr>
                    <p:spPr>
                      <a:xfrm flipV="1">
                        <a:off x="6499415" y="1196980"/>
                        <a:ext cx="0" cy="468690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2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0" name="Rectangle 299">
                          <a:extLst>
                            <a:ext uri="{FF2B5EF4-FFF2-40B4-BE49-F238E27FC236}">
                              <a16:creationId xmlns:a16="http://schemas.microsoft.com/office/drawing/2014/main" id="{715CFA91-9C9E-240B-AE2B-120B530D11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46824" y="-5293755"/>
                          <a:ext cx="454483" cy="43092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i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0" name="Rectangle 299">
                          <a:extLst>
                            <a:ext uri="{FF2B5EF4-FFF2-40B4-BE49-F238E27FC236}">
                              <a16:creationId xmlns:a16="http://schemas.microsoft.com/office/drawing/2014/main" id="{715CFA91-9C9E-240B-AE2B-120B530D11B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46824" y="-5293755"/>
                          <a:ext cx="454483" cy="43092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/>
                          </a:stretch>
                        </a:blipFill>
                        <a:ln w="19050">
                          <a:solidFill>
                            <a:schemeClr val="accent2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301" name="Group 300">
                      <a:extLst>
                        <a:ext uri="{FF2B5EF4-FFF2-40B4-BE49-F238E27FC236}">
                          <a16:creationId xmlns:a16="http://schemas.microsoft.com/office/drawing/2014/main" id="{4448D92D-4075-14C6-119C-B044CBCF782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6531939" y="-5821667"/>
                      <a:ext cx="288705" cy="876740"/>
                      <a:chOff x="6355062" y="908275"/>
                      <a:chExt cx="288705" cy="876740"/>
                    </a:xfrm>
                  </p:grpSpPr>
                  <p:sp>
                    <p:nvSpPr>
                      <p:cNvPr id="303" name="Or 77">
                        <a:extLst>
                          <a:ext uri="{FF2B5EF4-FFF2-40B4-BE49-F238E27FC236}">
                            <a16:creationId xmlns:a16="http://schemas.microsoft.com/office/drawing/2014/main" id="{F176D2F1-1B36-9DC4-B93E-F50AA7F3F8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55062" y="908275"/>
                        <a:ext cx="288705" cy="288705"/>
                      </a:xfrm>
                      <a:prstGeom prst="flowChartOr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4" name="Connector 78">
                        <a:extLst>
                          <a:ext uri="{FF2B5EF4-FFF2-40B4-BE49-F238E27FC236}">
                            <a16:creationId xmlns:a16="http://schemas.microsoft.com/office/drawing/2014/main" id="{ACA8E092-021B-36B7-86D7-381A7A485E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2380" y="1670947"/>
                        <a:ext cx="114068" cy="114068"/>
                      </a:xfrm>
                      <a:prstGeom prst="flowChartConnector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05" name="Straight Connector 304">
                        <a:extLst>
                          <a:ext uri="{FF2B5EF4-FFF2-40B4-BE49-F238E27FC236}">
                            <a16:creationId xmlns:a16="http://schemas.microsoft.com/office/drawing/2014/main" id="{706291C7-47EC-F3C3-2880-D819B0F94F96}"/>
                          </a:ext>
                        </a:extLst>
                      </p:cNvPr>
                      <p:cNvCxnSpPr>
                        <a:cxnSpLocks/>
                        <a:stCxn id="304" idx="0"/>
                        <a:endCxn id="303" idx="4"/>
                      </p:cNvCxnSpPr>
                      <p:nvPr/>
                    </p:nvCxnSpPr>
                    <p:spPr>
                      <a:xfrm flipV="1">
                        <a:off x="6499414" y="1196980"/>
                        <a:ext cx="1" cy="473967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2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2" name="Rectangle 301">
                          <a:extLst>
                            <a:ext uri="{FF2B5EF4-FFF2-40B4-BE49-F238E27FC236}">
                              <a16:creationId xmlns:a16="http://schemas.microsoft.com/office/drawing/2014/main" id="{A622C84D-EF81-CA3A-EF47-685AF3864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3153" y="-6645589"/>
                          <a:ext cx="454483" cy="43092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i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2" name="Rectangle 301">
                          <a:extLst>
                            <a:ext uri="{FF2B5EF4-FFF2-40B4-BE49-F238E27FC236}">
                              <a16:creationId xmlns:a16="http://schemas.microsoft.com/office/drawing/2014/main" id="{A622C84D-EF81-CA3A-EF47-685AF386434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43153" y="-6645589"/>
                          <a:ext cx="454483" cy="43092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/>
                          </a:stretch>
                        </a:blipFill>
                        <a:ln w="19050">
                          <a:solidFill>
                            <a:schemeClr val="accent2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416" name="Group 415">
                      <a:extLst>
                        <a:ext uri="{FF2B5EF4-FFF2-40B4-BE49-F238E27FC236}">
                          <a16:creationId xmlns:a16="http://schemas.microsoft.com/office/drawing/2014/main" id="{CEC9924F-D1FB-0B89-545D-DCC44607A8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0001" y="-14150789"/>
                      <a:ext cx="7803125" cy="6979274"/>
                      <a:chOff x="2630001" y="-14403595"/>
                      <a:chExt cx="7803125" cy="6979274"/>
                    </a:xfrm>
                  </p:grpSpPr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48AA9142-317C-CEA3-E190-00016F8DF3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78164" y="-8226707"/>
                        <a:ext cx="1268731" cy="80238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  <a:alpha val="50000"/>
                        </a:schemeClr>
                      </a:solidFill>
                      <a:ln w="28575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Rectangle 269">
                        <a:extLst>
                          <a:ext uri="{FF2B5EF4-FFF2-40B4-BE49-F238E27FC236}">
                            <a16:creationId xmlns:a16="http://schemas.microsoft.com/office/drawing/2014/main" id="{D08350DD-BBC1-E47B-F00C-DD2FFFCA7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7103" y="-9498075"/>
                        <a:ext cx="2921738" cy="197434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  <a:alpha val="50000"/>
                        </a:schemeClr>
                      </a:solidFill>
                      <a:ln w="28575">
                        <a:solidFill>
                          <a:schemeClr val="accent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71" name="TextBox 270">
                            <a:extLst>
                              <a:ext uri="{FF2B5EF4-FFF2-40B4-BE49-F238E27FC236}">
                                <a16:creationId xmlns:a16="http://schemas.microsoft.com/office/drawing/2014/main" id="{D681BE69-43AA-CB47-9274-0B71077D3A0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631861" y="-7984222"/>
                            <a:ext cx="46544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71" name="TextBox 270">
                            <a:extLst>
                              <a:ext uri="{FF2B5EF4-FFF2-40B4-BE49-F238E27FC236}">
                                <a16:creationId xmlns:a16="http://schemas.microsoft.com/office/drawing/2014/main" id="{D681BE69-43AA-CB47-9274-0B71077D3A0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31861" y="-7984222"/>
                            <a:ext cx="465447" cy="369332"/>
                          </a:xfrm>
                          <a:prstGeom prst="rect">
                            <a:avLst/>
                          </a:prstGeom>
                          <a:blipFill>
                            <a:blip r:embed="rId40"/>
                            <a:stretch>
                              <a:fillRect b="-655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72" name="TextBox 271">
                            <a:extLst>
                              <a:ext uri="{FF2B5EF4-FFF2-40B4-BE49-F238E27FC236}">
                                <a16:creationId xmlns:a16="http://schemas.microsoft.com/office/drawing/2014/main" id="{95C82845-2EF6-575E-A482-28BD042BF11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631861" y="-8662534"/>
                            <a:ext cx="46544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72" name="TextBox 271">
                            <a:extLst>
                              <a:ext uri="{FF2B5EF4-FFF2-40B4-BE49-F238E27FC236}">
                                <a16:creationId xmlns:a16="http://schemas.microsoft.com/office/drawing/2014/main" id="{95C82845-2EF6-575E-A482-28BD042BF11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31861" y="-8662534"/>
                            <a:ext cx="465447" cy="369332"/>
                          </a:xfrm>
                          <a:prstGeom prst="rect">
                            <a:avLst/>
                          </a:prstGeom>
                          <a:blipFill>
                            <a:blip r:embed="rId41"/>
                            <a:stretch>
                              <a:fillRect b="-655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73" name="TextBox 272">
                            <a:extLst>
                              <a:ext uri="{FF2B5EF4-FFF2-40B4-BE49-F238E27FC236}">
                                <a16:creationId xmlns:a16="http://schemas.microsoft.com/office/drawing/2014/main" id="{6C09E08E-AB7F-F45E-DE70-E671D816667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630001" y="-9327060"/>
                            <a:ext cx="46544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73" name="TextBox 272">
                            <a:extLst>
                              <a:ext uri="{FF2B5EF4-FFF2-40B4-BE49-F238E27FC236}">
                                <a16:creationId xmlns:a16="http://schemas.microsoft.com/office/drawing/2014/main" id="{6C09E08E-AB7F-F45E-DE70-E671D816667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30001" y="-9327060"/>
                            <a:ext cx="465447" cy="369332"/>
                          </a:xfrm>
                          <a:prstGeom prst="rect">
                            <a:avLst/>
                          </a:prstGeom>
                          <a:blipFill>
                            <a:blip r:embed="rId42"/>
                            <a:stretch>
                              <a:fillRect b="-655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74" name="Group 273">
                        <a:extLst>
                          <a:ext uri="{FF2B5EF4-FFF2-40B4-BE49-F238E27FC236}">
                            <a16:creationId xmlns:a16="http://schemas.microsoft.com/office/drawing/2014/main" id="{E91556DF-273B-F69A-DA13-56DA8049E2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07113" y="-9142394"/>
                        <a:ext cx="7326013" cy="1342838"/>
                        <a:chOff x="3753948" y="1031665"/>
                        <a:chExt cx="3082898" cy="1342838"/>
                      </a:xfrm>
                    </p:grpSpPr>
                    <p:cxnSp>
                      <p:nvCxnSpPr>
                        <p:cNvPr id="336" name="Straight Connector 335">
                          <a:extLst>
                            <a:ext uri="{FF2B5EF4-FFF2-40B4-BE49-F238E27FC236}">
                              <a16:creationId xmlns:a16="http://schemas.microsoft.com/office/drawing/2014/main" id="{DF189286-B8B0-8F84-46D4-F7EB6B4CEE7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55455" y="2374503"/>
                          <a:ext cx="308139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7" name="Straight Connector 336">
                          <a:extLst>
                            <a:ext uri="{FF2B5EF4-FFF2-40B4-BE49-F238E27FC236}">
                              <a16:creationId xmlns:a16="http://schemas.microsoft.com/office/drawing/2014/main" id="{C330D6E5-EBAF-DCEB-745A-766C7EF4689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55455" y="1696191"/>
                          <a:ext cx="308139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8" name="Straight Connector 337">
                          <a:extLst>
                            <a:ext uri="{FF2B5EF4-FFF2-40B4-BE49-F238E27FC236}">
                              <a16:creationId xmlns:a16="http://schemas.microsoft.com/office/drawing/2014/main" id="{B98A3C03-4E51-F997-12AC-AF2A2784E59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53948" y="1031665"/>
                          <a:ext cx="3082545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75" name="Rectangle 274">
                            <a:extLst>
                              <a:ext uri="{FF2B5EF4-FFF2-40B4-BE49-F238E27FC236}">
                                <a16:creationId xmlns:a16="http://schemas.microsoft.com/office/drawing/2014/main" id="{B412905E-9219-D9D8-14DD-12C107E449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18201" y="-9376383"/>
                            <a:ext cx="454483" cy="43092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oMath>
                              </m:oMathPara>
                            </a14:m>
                            <a:endParaRPr lang="en-US" sz="2400" i="1" dirty="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75" name="Rectangle 274">
                            <a:extLst>
                              <a:ext uri="{FF2B5EF4-FFF2-40B4-BE49-F238E27FC236}">
                                <a16:creationId xmlns:a16="http://schemas.microsoft.com/office/drawing/2014/main" id="{B412905E-9219-D9D8-14DD-12C107E449CB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418201" y="-9376383"/>
                            <a:ext cx="454483" cy="430924"/>
                          </a:xfrm>
                          <a:prstGeom prst="rect">
                            <a:avLst/>
                          </a:prstGeom>
                          <a:blipFill>
                            <a:blip r:embed="rId43"/>
                            <a:stretch>
                              <a:fillRect/>
                            </a:stretch>
                          </a:blip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76" name="Group 275">
                        <a:extLst>
                          <a:ext uri="{FF2B5EF4-FFF2-40B4-BE49-F238E27FC236}">
                            <a16:creationId xmlns:a16="http://schemas.microsoft.com/office/drawing/2014/main" id="{D7E950E5-DB82-831D-8FF5-42716922B67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5940174" y="-9202714"/>
                        <a:ext cx="288705" cy="1550906"/>
                        <a:chOff x="7216975" y="4077708"/>
                        <a:chExt cx="288705" cy="1550906"/>
                      </a:xfrm>
                    </p:grpSpPr>
                    <p:sp>
                      <p:nvSpPr>
                        <p:cNvPr id="333" name="Or 71">
                          <a:extLst>
                            <a:ext uri="{FF2B5EF4-FFF2-40B4-BE49-F238E27FC236}">
                              <a16:creationId xmlns:a16="http://schemas.microsoft.com/office/drawing/2014/main" id="{F3B850F8-C604-BD18-BDF9-69F2042E4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6975" y="4077708"/>
                          <a:ext cx="288705" cy="288705"/>
                        </a:xfrm>
                        <a:prstGeom prst="flowChartOr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4" name="Connector 72">
                          <a:extLst>
                            <a:ext uri="{FF2B5EF4-FFF2-40B4-BE49-F238E27FC236}">
                              <a16:creationId xmlns:a16="http://schemas.microsoft.com/office/drawing/2014/main" id="{B80CA28B-5C98-8179-8B35-4E1DB7831C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4293" y="5514546"/>
                          <a:ext cx="114068" cy="114068"/>
                        </a:xfrm>
                        <a:prstGeom prst="flowChartConnector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F627B3AE-9E73-6902-FEC0-0F5C728EC4DB}"/>
                            </a:ext>
                          </a:extLst>
                        </p:cNvPr>
                        <p:cNvCxnSpPr>
                          <a:cxnSpLocks/>
                          <a:stCxn id="333" idx="4"/>
                          <a:endCxn id="334" idx="0"/>
                        </p:cNvCxnSpPr>
                        <p:nvPr/>
                      </p:nvCxnSpPr>
                      <p:spPr>
                        <a:xfrm flipV="1">
                          <a:off x="7361327" y="4366413"/>
                          <a:ext cx="1" cy="114813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accent2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77" name="Group 276">
                        <a:extLst>
                          <a:ext uri="{FF2B5EF4-FFF2-40B4-BE49-F238E27FC236}">
                            <a16:creationId xmlns:a16="http://schemas.microsoft.com/office/drawing/2014/main" id="{0908A2AE-8133-2D1A-2D23-F52A31B07E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015" y="-9286279"/>
                        <a:ext cx="288705" cy="863843"/>
                        <a:chOff x="6355062" y="908275"/>
                        <a:chExt cx="288705" cy="863843"/>
                      </a:xfrm>
                    </p:grpSpPr>
                    <p:sp>
                      <p:nvSpPr>
                        <p:cNvPr id="330" name="Or 77">
                          <a:extLst>
                            <a:ext uri="{FF2B5EF4-FFF2-40B4-BE49-F238E27FC236}">
                              <a16:creationId xmlns:a16="http://schemas.microsoft.com/office/drawing/2014/main" id="{1E1A5B34-EF0B-11C2-4127-B69DD610AE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55062" y="908275"/>
                          <a:ext cx="288705" cy="288705"/>
                        </a:xfrm>
                        <a:prstGeom prst="flowChartOr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1" name="Connector 78">
                          <a:extLst>
                            <a:ext uri="{FF2B5EF4-FFF2-40B4-BE49-F238E27FC236}">
                              <a16:creationId xmlns:a16="http://schemas.microsoft.com/office/drawing/2014/main" id="{667A841D-00EE-A617-D61E-3D7BC24A8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42381" y="1658050"/>
                          <a:ext cx="114068" cy="114068"/>
                        </a:xfrm>
                        <a:prstGeom prst="flowChartConnector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2" name="Straight Connector 331">
                          <a:extLst>
                            <a:ext uri="{FF2B5EF4-FFF2-40B4-BE49-F238E27FC236}">
                              <a16:creationId xmlns:a16="http://schemas.microsoft.com/office/drawing/2014/main" id="{7FAA7E66-F3A0-76FF-4D60-4882BE94DD79}"/>
                            </a:ext>
                          </a:extLst>
                        </p:cNvPr>
                        <p:cNvCxnSpPr>
                          <a:cxnSpLocks/>
                          <a:stCxn id="331" idx="0"/>
                          <a:endCxn id="330" idx="4"/>
                        </p:cNvCxnSpPr>
                        <p:nvPr/>
                      </p:nvCxnSpPr>
                      <p:spPr>
                        <a:xfrm flipV="1">
                          <a:off x="6499415" y="1196980"/>
                          <a:ext cx="0" cy="46107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accent2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78" name="Rectangle 277">
                            <a:extLst>
                              <a:ext uri="{FF2B5EF4-FFF2-40B4-BE49-F238E27FC236}">
                                <a16:creationId xmlns:a16="http://schemas.microsoft.com/office/drawing/2014/main" id="{A685BB1C-5899-A312-F3D3-2AAE54C60E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34925" y="-9376383"/>
                            <a:ext cx="454483" cy="43092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oMath>
                              </m:oMathPara>
                            </a14:m>
                            <a:endParaRPr lang="en-US" sz="2400" i="1" dirty="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78" name="Rectangle 277">
                            <a:extLst>
                              <a:ext uri="{FF2B5EF4-FFF2-40B4-BE49-F238E27FC236}">
                                <a16:creationId xmlns:a16="http://schemas.microsoft.com/office/drawing/2014/main" id="{A685BB1C-5899-A312-F3D3-2AAE54C60EAE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134925" y="-9376383"/>
                            <a:ext cx="454483" cy="430924"/>
                          </a:xfrm>
                          <a:prstGeom prst="rect">
                            <a:avLst/>
                          </a:prstGeom>
                          <a:blipFill>
                            <a:blip r:embed="rId44"/>
                            <a:stretch>
                              <a:fillRect/>
                            </a:stretch>
                          </a:blip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79" name="Group 278">
                        <a:extLst>
                          <a:ext uri="{FF2B5EF4-FFF2-40B4-BE49-F238E27FC236}">
                            <a16:creationId xmlns:a16="http://schemas.microsoft.com/office/drawing/2014/main" id="{298A4DF6-2B02-4B0B-EC8D-8F0073C0A6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7462" y="-8629596"/>
                        <a:ext cx="288705" cy="880346"/>
                        <a:chOff x="7216975" y="4763508"/>
                        <a:chExt cx="288705" cy="880346"/>
                      </a:xfrm>
                    </p:grpSpPr>
                    <p:sp>
                      <p:nvSpPr>
                        <p:cNvPr id="327" name="Or 71">
                          <a:extLst>
                            <a:ext uri="{FF2B5EF4-FFF2-40B4-BE49-F238E27FC236}">
                              <a16:creationId xmlns:a16="http://schemas.microsoft.com/office/drawing/2014/main" id="{5D4B35D1-B72F-B9E3-59BA-84A5CD61D6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6975" y="4763508"/>
                          <a:ext cx="288705" cy="288705"/>
                        </a:xfrm>
                        <a:prstGeom prst="flowChartOr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8" name="Connector 72">
                          <a:extLst>
                            <a:ext uri="{FF2B5EF4-FFF2-40B4-BE49-F238E27FC236}">
                              <a16:creationId xmlns:a16="http://schemas.microsoft.com/office/drawing/2014/main" id="{922BD69D-17A4-F045-4CFD-3094DA58D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4293" y="5529786"/>
                          <a:ext cx="114068" cy="114068"/>
                        </a:xfrm>
                        <a:prstGeom prst="flowChartConnector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29" name="Straight Connector 328">
                          <a:extLst>
                            <a:ext uri="{FF2B5EF4-FFF2-40B4-BE49-F238E27FC236}">
                              <a16:creationId xmlns:a16="http://schemas.microsoft.com/office/drawing/2014/main" id="{4075AC89-D6E0-BBD2-5C91-9AB1187C6FBD}"/>
                            </a:ext>
                          </a:extLst>
                        </p:cNvPr>
                        <p:cNvCxnSpPr>
                          <a:cxnSpLocks/>
                          <a:stCxn id="327" idx="4"/>
                          <a:endCxn id="328" idx="0"/>
                        </p:cNvCxnSpPr>
                        <p:nvPr/>
                      </p:nvCxnSpPr>
                      <p:spPr>
                        <a:xfrm flipH="1">
                          <a:off x="7361327" y="5052213"/>
                          <a:ext cx="1" cy="47757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accent2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80" name="Group 279">
                        <a:extLst>
                          <a:ext uri="{FF2B5EF4-FFF2-40B4-BE49-F238E27FC236}">
                            <a16:creationId xmlns:a16="http://schemas.microsoft.com/office/drawing/2014/main" id="{3F6C84C8-0567-1520-1B83-C3FB32143B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81414" y="-9286279"/>
                        <a:ext cx="288705" cy="863843"/>
                        <a:chOff x="6355062" y="908275"/>
                        <a:chExt cx="288705" cy="863843"/>
                      </a:xfrm>
                    </p:grpSpPr>
                    <p:sp>
                      <p:nvSpPr>
                        <p:cNvPr id="324" name="Or 77">
                          <a:extLst>
                            <a:ext uri="{FF2B5EF4-FFF2-40B4-BE49-F238E27FC236}">
                              <a16:creationId xmlns:a16="http://schemas.microsoft.com/office/drawing/2014/main" id="{257F5B13-865D-F954-2D87-242834BBA1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55062" y="908275"/>
                          <a:ext cx="288705" cy="288705"/>
                        </a:xfrm>
                        <a:prstGeom prst="flowChartOr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5" name="Connector 78">
                          <a:extLst>
                            <a:ext uri="{FF2B5EF4-FFF2-40B4-BE49-F238E27FC236}">
                              <a16:creationId xmlns:a16="http://schemas.microsoft.com/office/drawing/2014/main" id="{4A6D9DC7-E6C5-091B-F35F-99CE1B6B4B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42381" y="1658050"/>
                          <a:ext cx="114068" cy="114068"/>
                        </a:xfrm>
                        <a:prstGeom prst="flowChartConnector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26" name="Straight Connector 325">
                          <a:extLst>
                            <a:ext uri="{FF2B5EF4-FFF2-40B4-BE49-F238E27FC236}">
                              <a16:creationId xmlns:a16="http://schemas.microsoft.com/office/drawing/2014/main" id="{F9A8A959-847E-4017-8150-E68A8FD4AC6C}"/>
                            </a:ext>
                          </a:extLst>
                        </p:cNvPr>
                        <p:cNvCxnSpPr>
                          <a:cxnSpLocks/>
                          <a:stCxn id="325" idx="0"/>
                          <a:endCxn id="324" idx="4"/>
                        </p:cNvCxnSpPr>
                        <p:nvPr/>
                      </p:nvCxnSpPr>
                      <p:spPr>
                        <a:xfrm flipV="1">
                          <a:off x="6499415" y="1196980"/>
                          <a:ext cx="0" cy="46107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accent2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81" name="Rectangle 280">
                            <a:extLst>
                              <a:ext uri="{FF2B5EF4-FFF2-40B4-BE49-F238E27FC236}">
                                <a16:creationId xmlns:a16="http://schemas.microsoft.com/office/drawing/2014/main" id="{7FD60AAB-8CDD-69C5-56B5-9DD49BBDC0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7519" y="-9368849"/>
                            <a:ext cx="454483" cy="43092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oMath>
                              </m:oMathPara>
                            </a14:m>
                            <a:endParaRPr lang="en-US" sz="2400" i="1" dirty="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81" name="Rectangle 280">
                            <a:extLst>
                              <a:ext uri="{FF2B5EF4-FFF2-40B4-BE49-F238E27FC236}">
                                <a16:creationId xmlns:a16="http://schemas.microsoft.com/office/drawing/2014/main" id="{7FD60AAB-8CDD-69C5-56B5-9DD49BBDC029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557519" y="-9368849"/>
                            <a:ext cx="454483" cy="430924"/>
                          </a:xfrm>
                          <a:prstGeom prst="rect">
                            <a:avLst/>
                          </a:prstGeom>
                          <a:blipFill>
                            <a:blip r:embed="rId45"/>
                            <a:stretch>
                              <a:fillRect/>
                            </a:stretch>
                          </a:blip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82" name="Group 281">
                        <a:extLst>
                          <a:ext uri="{FF2B5EF4-FFF2-40B4-BE49-F238E27FC236}">
                            <a16:creationId xmlns:a16="http://schemas.microsoft.com/office/drawing/2014/main" id="{C36F668A-0B3A-90DB-AB81-3A5B72EDC7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91109" y="-9289449"/>
                        <a:ext cx="288705" cy="1539680"/>
                        <a:chOff x="6355062" y="908275"/>
                        <a:chExt cx="288705" cy="1539680"/>
                      </a:xfrm>
                    </p:grpSpPr>
                    <p:sp>
                      <p:nvSpPr>
                        <p:cNvPr id="321" name="Or 77">
                          <a:extLst>
                            <a:ext uri="{FF2B5EF4-FFF2-40B4-BE49-F238E27FC236}">
                              <a16:creationId xmlns:a16="http://schemas.microsoft.com/office/drawing/2014/main" id="{540056D8-616C-B2D7-CFA1-BD32C66321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55062" y="908275"/>
                          <a:ext cx="288705" cy="288705"/>
                        </a:xfrm>
                        <a:prstGeom prst="flowChartOr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2" name="Connector 78">
                          <a:extLst>
                            <a:ext uri="{FF2B5EF4-FFF2-40B4-BE49-F238E27FC236}">
                              <a16:creationId xmlns:a16="http://schemas.microsoft.com/office/drawing/2014/main" id="{AFFCFC03-41FA-42FB-C61B-21C25EF416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42380" y="2333887"/>
                          <a:ext cx="114068" cy="114068"/>
                        </a:xfrm>
                        <a:prstGeom prst="flowChartConnector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23" name="Straight Connector 322">
                          <a:extLst>
                            <a:ext uri="{FF2B5EF4-FFF2-40B4-BE49-F238E27FC236}">
                              <a16:creationId xmlns:a16="http://schemas.microsoft.com/office/drawing/2014/main" id="{F3EBDA48-8399-29BD-2833-F95533A85577}"/>
                            </a:ext>
                          </a:extLst>
                        </p:cNvPr>
                        <p:cNvCxnSpPr>
                          <a:cxnSpLocks/>
                          <a:stCxn id="322" idx="0"/>
                          <a:endCxn id="321" idx="4"/>
                        </p:cNvCxnSpPr>
                        <p:nvPr/>
                      </p:nvCxnSpPr>
                      <p:spPr>
                        <a:xfrm flipV="1">
                          <a:off x="6499414" y="1196980"/>
                          <a:ext cx="1" cy="113690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accent2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84" name="Rectangle 283">
                            <a:extLst>
                              <a:ext uri="{FF2B5EF4-FFF2-40B4-BE49-F238E27FC236}">
                                <a16:creationId xmlns:a16="http://schemas.microsoft.com/office/drawing/2014/main" id="{486A1A0B-9B94-C9A3-2A7A-E6B4890612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38827" y="-9354755"/>
                            <a:ext cx="454483" cy="43092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oMath>
                              </m:oMathPara>
                            </a14:m>
                            <a:endParaRPr lang="en-US" sz="2400" i="1" dirty="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84" name="Rectangle 283">
                            <a:extLst>
                              <a:ext uri="{FF2B5EF4-FFF2-40B4-BE49-F238E27FC236}">
                                <a16:creationId xmlns:a16="http://schemas.microsoft.com/office/drawing/2014/main" id="{486A1A0B-9B94-C9A3-2A7A-E6B4890612B5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38827" y="-9354755"/>
                            <a:ext cx="454483" cy="430924"/>
                          </a:xfrm>
                          <a:prstGeom prst="rect">
                            <a:avLst/>
                          </a:prstGeom>
                          <a:blipFill>
                            <a:blip r:embed="rId46"/>
                            <a:stretch>
                              <a:fillRect/>
                            </a:stretch>
                          </a:blip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85" name="Rectangle 284">
                            <a:extLst>
                              <a:ext uri="{FF2B5EF4-FFF2-40B4-BE49-F238E27FC236}">
                                <a16:creationId xmlns:a16="http://schemas.microsoft.com/office/drawing/2014/main" id="{AA397D4C-B2C6-0F78-1271-2935324785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779079" y="-9379857"/>
                            <a:ext cx="454483" cy="43092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400" i="1" dirty="0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US" sz="2400" i="1" dirty="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85" name="Rectangle 284">
                            <a:extLst>
                              <a:ext uri="{FF2B5EF4-FFF2-40B4-BE49-F238E27FC236}">
                                <a16:creationId xmlns:a16="http://schemas.microsoft.com/office/drawing/2014/main" id="{AA397D4C-B2C6-0F78-1271-2935324785C5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779079" y="-9379857"/>
                            <a:ext cx="454483" cy="430924"/>
                          </a:xfrm>
                          <a:prstGeom prst="rect">
                            <a:avLst/>
                          </a:prstGeom>
                          <a:blipFill>
                            <a:blip r:embed="rId47"/>
                            <a:stretch>
                              <a:fillRect l="-1282" r="-11538"/>
                            </a:stretch>
                          </a:blip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73" name="Right Arrow 47">
                        <a:extLst>
                          <a:ext uri="{FF2B5EF4-FFF2-40B4-BE49-F238E27FC236}">
                            <a16:creationId xmlns:a16="http://schemas.microsoft.com/office/drawing/2014/main" id="{FA1FE667-445E-64C8-C46D-61C58C087A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083430" y="-9703943"/>
                        <a:ext cx="506055" cy="502322"/>
                      </a:xfrm>
                      <a:prstGeom prst="rightArrow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28575" cap="flat" cmpd="sng" algn="ctr">
                        <a:solidFill>
                          <a:schemeClr val="accent5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903422A7-A780-88C6-7A47-CE9431E32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30001" y="-14403595"/>
                        <a:ext cx="7798706" cy="4630091"/>
                        <a:chOff x="2630001" y="-14786758"/>
                        <a:chExt cx="7798706" cy="4630091"/>
                      </a:xfrm>
                    </p:grpSpPr>
                    <p:sp>
                      <p:nvSpPr>
                        <p:cNvPr id="340" name="Rectangle 339">
                          <a:extLst>
                            <a:ext uri="{FF2B5EF4-FFF2-40B4-BE49-F238E27FC236}">
                              <a16:creationId xmlns:a16="http://schemas.microsoft.com/office/drawing/2014/main" id="{5C821199-F878-A551-13F3-A8E4F1C77D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1298" y="-12254840"/>
                          <a:ext cx="2946874" cy="1944414"/>
                        </a:xfrm>
                        <a:prstGeom prst="rect">
                          <a:avLst/>
                        </a:prstGeom>
                        <a:solidFill>
                          <a:srgbClr val="E2F0D9">
                            <a:alpha val="50196"/>
                          </a:srgbClr>
                        </a:solidFill>
                        <a:ln w="28575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41" name="Rectangle 340">
                          <a:extLst>
                            <a:ext uri="{FF2B5EF4-FFF2-40B4-BE49-F238E27FC236}">
                              <a16:creationId xmlns:a16="http://schemas.microsoft.com/office/drawing/2014/main" id="{35C049D2-33E0-56EB-515F-310E93FED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2981" y="-14786758"/>
                          <a:ext cx="2946874" cy="1944414"/>
                        </a:xfrm>
                        <a:prstGeom prst="rect">
                          <a:avLst/>
                        </a:prstGeom>
                        <a:solidFill>
                          <a:srgbClr val="E2F0D9">
                            <a:alpha val="50196"/>
                          </a:srgbClr>
                        </a:solidFill>
                        <a:ln w="28575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43" name="TextBox 342">
                              <a:extLst>
                                <a:ext uri="{FF2B5EF4-FFF2-40B4-BE49-F238E27FC236}">
                                  <a16:creationId xmlns:a16="http://schemas.microsoft.com/office/drawing/2014/main" id="{277DAF06-C7AC-9B2A-0AA3-5305B29C32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632561" y="-13317137"/>
                              <a:ext cx="46544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43" name="TextBox 342">
                              <a:extLst>
                                <a:ext uri="{FF2B5EF4-FFF2-40B4-BE49-F238E27FC236}">
                                  <a16:creationId xmlns:a16="http://schemas.microsoft.com/office/drawing/2014/main" id="{277DAF06-C7AC-9B2A-0AA3-5305B29C32B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632561" y="-13317137"/>
                              <a:ext cx="465447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48"/>
                              <a:stretch>
                                <a:fillRect b="-6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44" name="TextBox 343">
                              <a:extLst>
                                <a:ext uri="{FF2B5EF4-FFF2-40B4-BE49-F238E27FC236}">
                                  <a16:creationId xmlns:a16="http://schemas.microsoft.com/office/drawing/2014/main" id="{1C97771D-B5FF-7B14-4BAB-375C3391217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632561" y="-13995449"/>
                              <a:ext cx="46544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44" name="TextBox 343">
                              <a:extLst>
                                <a:ext uri="{FF2B5EF4-FFF2-40B4-BE49-F238E27FC236}">
                                  <a16:creationId xmlns:a16="http://schemas.microsoft.com/office/drawing/2014/main" id="{1C97771D-B5FF-7B14-4BAB-375C3391217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632561" y="-13995449"/>
                              <a:ext cx="465447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49"/>
                              <a:stretch>
                                <a:fillRect b="-655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45" name="TextBox 344">
                              <a:extLst>
                                <a:ext uri="{FF2B5EF4-FFF2-40B4-BE49-F238E27FC236}">
                                  <a16:creationId xmlns:a16="http://schemas.microsoft.com/office/drawing/2014/main" id="{C63DAB1B-7221-27EA-D800-1A8FD614CB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630701" y="-14659975"/>
                              <a:ext cx="46544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45" name="TextBox 344">
                              <a:extLst>
                                <a:ext uri="{FF2B5EF4-FFF2-40B4-BE49-F238E27FC236}">
                                  <a16:creationId xmlns:a16="http://schemas.microsoft.com/office/drawing/2014/main" id="{C63DAB1B-7221-27EA-D800-1A8FD614CB7C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630701" y="-14659975"/>
                              <a:ext cx="465447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50"/>
                              <a:stretch>
                                <a:fillRect b="-655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346" name="Group 345">
                          <a:extLst>
                            <a:ext uri="{FF2B5EF4-FFF2-40B4-BE49-F238E27FC236}">
                              <a16:creationId xmlns:a16="http://schemas.microsoft.com/office/drawing/2014/main" id="{7382FA25-8C14-8951-9CB0-6DE091B37E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07813" y="-14475309"/>
                          <a:ext cx="7320056" cy="1342838"/>
                          <a:chOff x="3753948" y="1031665"/>
                          <a:chExt cx="3082898" cy="1342838"/>
                        </a:xfrm>
                      </p:grpSpPr>
                      <p:cxnSp>
                        <p:nvCxnSpPr>
                          <p:cNvPr id="410" name="Straight Connector 409">
                            <a:extLst>
                              <a:ext uri="{FF2B5EF4-FFF2-40B4-BE49-F238E27FC236}">
                                <a16:creationId xmlns:a16="http://schemas.microsoft.com/office/drawing/2014/main" id="{B81FDC23-0155-3345-7CEB-B43B8DAE863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755455" y="2374503"/>
                            <a:ext cx="308139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Straight Connector 410">
                            <a:extLst>
                              <a:ext uri="{FF2B5EF4-FFF2-40B4-BE49-F238E27FC236}">
                                <a16:creationId xmlns:a16="http://schemas.microsoft.com/office/drawing/2014/main" id="{741466D7-06D8-6E71-7D6B-71311D37E3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755455" y="1696191"/>
                            <a:ext cx="308139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Straight Connector 411">
                            <a:extLst>
                              <a:ext uri="{FF2B5EF4-FFF2-40B4-BE49-F238E27FC236}">
                                <a16:creationId xmlns:a16="http://schemas.microsoft.com/office/drawing/2014/main" id="{4C36FC25-5CCB-4A4F-B910-299D31B9475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753948" y="1031665"/>
                            <a:ext cx="3082545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47" name="Rectangle 346">
                              <a:extLst>
                                <a:ext uri="{FF2B5EF4-FFF2-40B4-BE49-F238E27FC236}">
                                  <a16:creationId xmlns:a16="http://schemas.microsoft.com/office/drawing/2014/main" id="{FFEDD38D-0EDF-3D77-5A5B-EA4CD1979D4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69414" y="-14707564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47" name="Rectangle 346">
                              <a:extLst>
                                <a:ext uri="{FF2B5EF4-FFF2-40B4-BE49-F238E27FC236}">
                                  <a16:creationId xmlns:a16="http://schemas.microsoft.com/office/drawing/2014/main" id="{FFEDD38D-0EDF-3D77-5A5B-EA4CD1979D44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369414" y="-14707564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51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348" name="Group 347">
                          <a:extLst>
                            <a:ext uri="{FF2B5EF4-FFF2-40B4-BE49-F238E27FC236}">
                              <a16:creationId xmlns:a16="http://schemas.microsoft.com/office/drawing/2014/main" id="{EE16263C-7D4F-0174-4EEF-C356D197D9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5677443" y="-14549135"/>
                          <a:ext cx="288705" cy="1557002"/>
                          <a:chOff x="7216975" y="4086852"/>
                          <a:chExt cx="288705" cy="1557002"/>
                        </a:xfrm>
                      </p:grpSpPr>
                      <p:sp>
                        <p:nvSpPr>
                          <p:cNvPr id="407" name="Or 71">
                            <a:extLst>
                              <a:ext uri="{FF2B5EF4-FFF2-40B4-BE49-F238E27FC236}">
                                <a16:creationId xmlns:a16="http://schemas.microsoft.com/office/drawing/2014/main" id="{ADDF7E65-C96F-750A-7706-6CE5056259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16975" y="4086852"/>
                            <a:ext cx="288705" cy="288705"/>
                          </a:xfrm>
                          <a:prstGeom prst="flowChartOr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08" name="Connector 72">
                            <a:extLst>
                              <a:ext uri="{FF2B5EF4-FFF2-40B4-BE49-F238E27FC236}">
                                <a16:creationId xmlns:a16="http://schemas.microsoft.com/office/drawing/2014/main" id="{674E1ED0-8C0F-D4C8-90F0-58DF9BBD55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04293" y="5529786"/>
                            <a:ext cx="114068" cy="114068"/>
                          </a:xfrm>
                          <a:prstGeom prst="flowChartConnector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409" name="Straight Connector 408">
                            <a:extLst>
                              <a:ext uri="{FF2B5EF4-FFF2-40B4-BE49-F238E27FC236}">
                                <a16:creationId xmlns:a16="http://schemas.microsoft.com/office/drawing/2014/main" id="{BD837CF3-5D84-6509-A63C-DA30A6CD9596}"/>
                              </a:ext>
                            </a:extLst>
                          </p:cNvPr>
                          <p:cNvCxnSpPr>
                            <a:cxnSpLocks/>
                            <a:stCxn id="407" idx="4"/>
                            <a:endCxn id="408" idx="0"/>
                          </p:cNvCxnSpPr>
                          <p:nvPr/>
                        </p:nvCxnSpPr>
                        <p:spPr>
                          <a:xfrm flipV="1">
                            <a:off x="7361327" y="4375557"/>
                            <a:ext cx="1" cy="115422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49" name="Group 348">
                          <a:extLst>
                            <a:ext uri="{FF2B5EF4-FFF2-40B4-BE49-F238E27FC236}">
                              <a16:creationId xmlns:a16="http://schemas.microsoft.com/office/drawing/2014/main" id="{D0A0A3AB-2AA7-D04B-6198-2C68369CD2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74948" y="-14617460"/>
                          <a:ext cx="288705" cy="871948"/>
                          <a:chOff x="6355062" y="908275"/>
                          <a:chExt cx="288705" cy="871948"/>
                        </a:xfrm>
                      </p:grpSpPr>
                      <p:sp>
                        <p:nvSpPr>
                          <p:cNvPr id="404" name="Or 77">
                            <a:extLst>
                              <a:ext uri="{FF2B5EF4-FFF2-40B4-BE49-F238E27FC236}">
                                <a16:creationId xmlns:a16="http://schemas.microsoft.com/office/drawing/2014/main" id="{0FE87914-0162-3DB0-18DF-5C5185008B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5062" y="908275"/>
                            <a:ext cx="288705" cy="288705"/>
                          </a:xfrm>
                          <a:prstGeom prst="flowChartOr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05" name="Connector 78">
                            <a:extLst>
                              <a:ext uri="{FF2B5EF4-FFF2-40B4-BE49-F238E27FC236}">
                                <a16:creationId xmlns:a16="http://schemas.microsoft.com/office/drawing/2014/main" id="{AC380DEE-FF7C-ABAF-09E1-C840E2DC96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39629" y="1666155"/>
                            <a:ext cx="114068" cy="114068"/>
                          </a:xfrm>
                          <a:prstGeom prst="flowChartConnector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406" name="Straight Connector 405">
                            <a:extLst>
                              <a:ext uri="{FF2B5EF4-FFF2-40B4-BE49-F238E27FC236}">
                                <a16:creationId xmlns:a16="http://schemas.microsoft.com/office/drawing/2014/main" id="{F78EFB63-8BAE-D203-62EF-AA28D7269910}"/>
                              </a:ext>
                            </a:extLst>
                          </p:cNvPr>
                          <p:cNvCxnSpPr>
                            <a:cxnSpLocks/>
                            <a:stCxn id="405" idx="0"/>
                            <a:endCxn id="404" idx="4"/>
                          </p:cNvCxnSpPr>
                          <p:nvPr/>
                        </p:nvCxnSpPr>
                        <p:spPr>
                          <a:xfrm flipV="1">
                            <a:off x="6496663" y="1196980"/>
                            <a:ext cx="2752" cy="4691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50" name="Rectangle 349">
                              <a:extLst>
                                <a:ext uri="{FF2B5EF4-FFF2-40B4-BE49-F238E27FC236}">
                                  <a16:creationId xmlns:a16="http://schemas.microsoft.com/office/drawing/2014/main" id="{32621C93-21A9-A162-B69D-566DA3871A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86138" y="-14707564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50" name="Rectangle 349">
                              <a:extLst>
                                <a:ext uri="{FF2B5EF4-FFF2-40B4-BE49-F238E27FC236}">
                                  <a16:creationId xmlns:a16="http://schemas.microsoft.com/office/drawing/2014/main" id="{32621C93-21A9-A162-B69D-566DA3871A25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086138" y="-14707564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52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351" name="Group 350">
                          <a:extLst>
                            <a:ext uri="{FF2B5EF4-FFF2-40B4-BE49-F238E27FC236}">
                              <a16:creationId xmlns:a16="http://schemas.microsoft.com/office/drawing/2014/main" id="{BC9BBF44-0A4D-3553-18CC-BCF074393C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65751" y="-13953157"/>
                          <a:ext cx="288705" cy="880346"/>
                          <a:chOff x="7216975" y="4763508"/>
                          <a:chExt cx="288705" cy="880346"/>
                        </a:xfrm>
                      </p:grpSpPr>
                      <p:sp>
                        <p:nvSpPr>
                          <p:cNvPr id="401" name="Or 71">
                            <a:extLst>
                              <a:ext uri="{FF2B5EF4-FFF2-40B4-BE49-F238E27FC236}">
                                <a16:creationId xmlns:a16="http://schemas.microsoft.com/office/drawing/2014/main" id="{761D885C-0E6D-EA89-711A-970C464ACA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16975" y="4763508"/>
                            <a:ext cx="288705" cy="288705"/>
                          </a:xfrm>
                          <a:prstGeom prst="flowChartOr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02" name="Connector 72">
                            <a:extLst>
                              <a:ext uri="{FF2B5EF4-FFF2-40B4-BE49-F238E27FC236}">
                                <a16:creationId xmlns:a16="http://schemas.microsoft.com/office/drawing/2014/main" id="{342D68D5-F815-4B8C-87C6-7AF27A3E40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04293" y="5529786"/>
                            <a:ext cx="114068" cy="114068"/>
                          </a:xfrm>
                          <a:prstGeom prst="flowChartConnector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403" name="Straight Connector 402">
                            <a:extLst>
                              <a:ext uri="{FF2B5EF4-FFF2-40B4-BE49-F238E27FC236}">
                                <a16:creationId xmlns:a16="http://schemas.microsoft.com/office/drawing/2014/main" id="{6BD4526E-6F13-95E0-F214-B45655EEF3D1}"/>
                              </a:ext>
                            </a:extLst>
                          </p:cNvPr>
                          <p:cNvCxnSpPr>
                            <a:cxnSpLocks/>
                            <a:stCxn id="401" idx="4"/>
                            <a:endCxn id="402" idx="0"/>
                          </p:cNvCxnSpPr>
                          <p:nvPr/>
                        </p:nvCxnSpPr>
                        <p:spPr>
                          <a:xfrm flipH="1">
                            <a:off x="7361327" y="5052213"/>
                            <a:ext cx="1" cy="477573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52" name="Rectangle 351">
                              <a:extLst>
                                <a:ext uri="{FF2B5EF4-FFF2-40B4-BE49-F238E27FC236}">
                                  <a16:creationId xmlns:a16="http://schemas.microsoft.com/office/drawing/2014/main" id="{F5854FD6-55ED-9A2F-F5CF-D4FB07E36F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050600" y="-14678993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altLang="zh-CN" sz="240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†</m:t>
                                        </m:r>
                                      </m:sup>
                                    </m:sSup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52" name="Rectangle 351">
                              <a:extLst>
                                <a:ext uri="{FF2B5EF4-FFF2-40B4-BE49-F238E27FC236}">
                                  <a16:creationId xmlns:a16="http://schemas.microsoft.com/office/drawing/2014/main" id="{F5854FD6-55ED-9A2F-F5CF-D4FB07E36FD9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050600" y="-14678993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53"/>
                              <a:stretch>
                                <a:fillRect l="-2597" r="-11688"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353" name="Group 352">
                          <a:extLst>
                            <a:ext uri="{FF2B5EF4-FFF2-40B4-BE49-F238E27FC236}">
                              <a16:creationId xmlns:a16="http://schemas.microsoft.com/office/drawing/2014/main" id="{D6B7AE6E-1E8A-B336-2449-D956477B48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59703" y="-14617460"/>
                          <a:ext cx="288705" cy="879083"/>
                          <a:chOff x="6355062" y="908275"/>
                          <a:chExt cx="288705" cy="879083"/>
                        </a:xfrm>
                      </p:grpSpPr>
                      <p:sp>
                        <p:nvSpPr>
                          <p:cNvPr id="398" name="Or 77">
                            <a:extLst>
                              <a:ext uri="{FF2B5EF4-FFF2-40B4-BE49-F238E27FC236}">
                                <a16:creationId xmlns:a16="http://schemas.microsoft.com/office/drawing/2014/main" id="{151FE43A-DAA7-19E2-270E-24DF5D8A01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5062" y="908275"/>
                            <a:ext cx="288705" cy="288705"/>
                          </a:xfrm>
                          <a:prstGeom prst="flowChartOr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99" name="Connector 78">
                            <a:extLst>
                              <a:ext uri="{FF2B5EF4-FFF2-40B4-BE49-F238E27FC236}">
                                <a16:creationId xmlns:a16="http://schemas.microsoft.com/office/drawing/2014/main" id="{971267BF-E2B0-BCDA-19D3-65510D3865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42381" y="1673290"/>
                            <a:ext cx="114068" cy="114068"/>
                          </a:xfrm>
                          <a:prstGeom prst="flowChartConnector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cxnSp>
                        <p:nvCxnSpPr>
                          <p:cNvPr id="400" name="Straight Connector 399">
                            <a:extLst>
                              <a:ext uri="{FF2B5EF4-FFF2-40B4-BE49-F238E27FC236}">
                                <a16:creationId xmlns:a16="http://schemas.microsoft.com/office/drawing/2014/main" id="{9B8487F3-4CAD-2421-EF1D-471EA676C7A5}"/>
                              </a:ext>
                            </a:extLst>
                          </p:cNvPr>
                          <p:cNvCxnSpPr>
                            <a:cxnSpLocks/>
                            <a:stCxn id="399" idx="0"/>
                            <a:endCxn id="398" idx="4"/>
                          </p:cNvCxnSpPr>
                          <p:nvPr/>
                        </p:nvCxnSpPr>
                        <p:spPr>
                          <a:xfrm flipV="1">
                            <a:off x="6499415" y="1196980"/>
                            <a:ext cx="0" cy="47631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54" name="Rectangle 353">
                              <a:extLst>
                                <a:ext uri="{FF2B5EF4-FFF2-40B4-BE49-F238E27FC236}">
                                  <a16:creationId xmlns:a16="http://schemas.microsoft.com/office/drawing/2014/main" id="{AA09949A-EB3C-8731-A4D4-149FAAB308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05328" y="-14700030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54" name="Rectangle 353">
                              <a:extLst>
                                <a:ext uri="{FF2B5EF4-FFF2-40B4-BE49-F238E27FC236}">
                                  <a16:creationId xmlns:a16="http://schemas.microsoft.com/office/drawing/2014/main" id="{AA09949A-EB3C-8731-A4D4-149FAAB30893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805328" y="-14700030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54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355" name="Group 354">
                          <a:extLst>
                            <a:ext uri="{FF2B5EF4-FFF2-40B4-BE49-F238E27FC236}">
                              <a16:creationId xmlns:a16="http://schemas.microsoft.com/office/drawing/2014/main" id="{2E3765B9-0F7B-79C5-4E6E-05484CDE68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515393" y="-14616769"/>
                          <a:ext cx="288705" cy="1547300"/>
                          <a:chOff x="6355062" y="908275"/>
                          <a:chExt cx="288705" cy="1547300"/>
                        </a:xfrm>
                      </p:grpSpPr>
                      <p:sp>
                        <p:nvSpPr>
                          <p:cNvPr id="395" name="Or 77">
                            <a:extLst>
                              <a:ext uri="{FF2B5EF4-FFF2-40B4-BE49-F238E27FC236}">
                                <a16:creationId xmlns:a16="http://schemas.microsoft.com/office/drawing/2014/main" id="{7A1F4C30-6BCF-0013-8037-09703EFC24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5062" y="908275"/>
                            <a:ext cx="288705" cy="288705"/>
                          </a:xfrm>
                          <a:prstGeom prst="flowChartOr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96" name="Connector 78">
                            <a:extLst>
                              <a:ext uri="{FF2B5EF4-FFF2-40B4-BE49-F238E27FC236}">
                                <a16:creationId xmlns:a16="http://schemas.microsoft.com/office/drawing/2014/main" id="{42C2D672-069B-DCF6-F859-ACC4798ECB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42380" y="2341507"/>
                            <a:ext cx="114068" cy="114068"/>
                          </a:xfrm>
                          <a:prstGeom prst="flowChartConnector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97" name="Straight Connector 396">
                            <a:extLst>
                              <a:ext uri="{FF2B5EF4-FFF2-40B4-BE49-F238E27FC236}">
                                <a16:creationId xmlns:a16="http://schemas.microsoft.com/office/drawing/2014/main" id="{056E9A92-BE8B-C067-060F-B2F2B947FBCC}"/>
                              </a:ext>
                            </a:extLst>
                          </p:cNvPr>
                          <p:cNvCxnSpPr>
                            <a:cxnSpLocks/>
                            <a:stCxn id="396" idx="0"/>
                            <a:endCxn id="395" idx="4"/>
                          </p:cNvCxnSpPr>
                          <p:nvPr/>
                        </p:nvCxnSpPr>
                        <p:spPr>
                          <a:xfrm flipV="1">
                            <a:off x="6499414" y="1196980"/>
                            <a:ext cx="1" cy="114452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56" name="Rectangle 355">
                              <a:extLst>
                                <a:ext uri="{FF2B5EF4-FFF2-40B4-BE49-F238E27FC236}">
                                  <a16:creationId xmlns:a16="http://schemas.microsoft.com/office/drawing/2014/main" id="{950334A6-90C5-E3C5-9104-E4A0CBCF38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234354" y="-14700030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56" name="Rectangle 355">
                              <a:extLst>
                                <a:ext uri="{FF2B5EF4-FFF2-40B4-BE49-F238E27FC236}">
                                  <a16:creationId xmlns:a16="http://schemas.microsoft.com/office/drawing/2014/main" id="{950334A6-90C5-E3C5-9104-E4A0CBCF380A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234354" y="-14700030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55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57" name="Rectangle 356">
                              <a:extLst>
                                <a:ext uri="{FF2B5EF4-FFF2-40B4-BE49-F238E27FC236}">
                                  <a16:creationId xmlns:a16="http://schemas.microsoft.com/office/drawing/2014/main" id="{7BE9F0BE-5A6A-1E91-A851-F146FB4811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80322" y="-13351947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altLang="zh-CN" sz="240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†</m:t>
                                        </m:r>
                                      </m:sup>
                                    </m:sSup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57" name="Rectangle 356">
                              <a:extLst>
                                <a:ext uri="{FF2B5EF4-FFF2-40B4-BE49-F238E27FC236}">
                                  <a16:creationId xmlns:a16="http://schemas.microsoft.com/office/drawing/2014/main" id="{7BE9F0BE-5A6A-1E91-A851-F146FB481174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180322" y="-13351947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56"/>
                              <a:stretch>
                                <a:fillRect l="-2564" r="-10256"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58" name="Rectangle 357">
                              <a:extLst>
                                <a:ext uri="{FF2B5EF4-FFF2-40B4-BE49-F238E27FC236}">
                                  <a16:creationId xmlns:a16="http://schemas.microsoft.com/office/drawing/2014/main" id="{E2929018-259C-8C73-A604-E351994631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045443" y="-13344925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58" name="Rectangle 357">
                              <a:extLst>
                                <a:ext uri="{FF2B5EF4-FFF2-40B4-BE49-F238E27FC236}">
                                  <a16:creationId xmlns:a16="http://schemas.microsoft.com/office/drawing/2014/main" id="{E2929018-259C-8C73-A604-E35199463127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045443" y="-13344925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57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359" name="Rectangle 358">
                          <a:extLst>
                            <a:ext uri="{FF2B5EF4-FFF2-40B4-BE49-F238E27FC236}">
                              <a16:creationId xmlns:a16="http://schemas.microsoft.com/office/drawing/2014/main" id="{BD0463EB-3253-45D5-194B-2D3FB7B424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15392" y="-10988023"/>
                          <a:ext cx="1517819" cy="83135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  <a:ln w="28575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E3BE6965-4E66-C6F0-D2EC-27CCADA13BA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631861" y="-10803307"/>
                              <a:ext cx="46544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E3BE6965-4E66-C6F0-D2EC-27CCADA13BA3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631861" y="-10803307"/>
                              <a:ext cx="465447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58"/>
                              <a:stretch>
                                <a:fillRect b="-6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61" name="TextBox 360">
                              <a:extLst>
                                <a:ext uri="{FF2B5EF4-FFF2-40B4-BE49-F238E27FC236}">
                                  <a16:creationId xmlns:a16="http://schemas.microsoft.com/office/drawing/2014/main" id="{A2A5D0AB-C3B3-B148-9A3C-D1174CF05D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631861" y="-11481619"/>
                              <a:ext cx="46544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61" name="TextBox 360">
                              <a:extLst>
                                <a:ext uri="{FF2B5EF4-FFF2-40B4-BE49-F238E27FC236}">
                                  <a16:creationId xmlns:a16="http://schemas.microsoft.com/office/drawing/2014/main" id="{A2A5D0AB-C3B3-B148-9A3C-D1174CF05D7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631861" y="-11481619"/>
                              <a:ext cx="465447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59"/>
                              <a:stretch>
                                <a:fillRect b="-6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62" name="TextBox 361">
                              <a:extLst>
                                <a:ext uri="{FF2B5EF4-FFF2-40B4-BE49-F238E27FC236}">
                                  <a16:creationId xmlns:a16="http://schemas.microsoft.com/office/drawing/2014/main" id="{585F7E5D-D314-EC51-8C1C-F4E9E05722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630001" y="-12146145"/>
                              <a:ext cx="46544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62" name="TextBox 361">
                              <a:extLst>
                                <a:ext uri="{FF2B5EF4-FFF2-40B4-BE49-F238E27FC236}">
                                  <a16:creationId xmlns:a16="http://schemas.microsoft.com/office/drawing/2014/main" id="{585F7E5D-D314-EC51-8C1C-F4E9E05722A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630001" y="-12146145"/>
                              <a:ext cx="465447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60"/>
                              <a:stretch>
                                <a:fillRect b="-6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363" name="Group 362">
                          <a:extLst>
                            <a:ext uri="{FF2B5EF4-FFF2-40B4-BE49-F238E27FC236}">
                              <a16:creationId xmlns:a16="http://schemas.microsoft.com/office/drawing/2014/main" id="{9ACEE2F6-25ED-9832-08B4-892FAA597AF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07113" y="-11961479"/>
                          <a:ext cx="7321594" cy="1342838"/>
                          <a:chOff x="3753948" y="1031665"/>
                          <a:chExt cx="3082898" cy="1342838"/>
                        </a:xfrm>
                      </p:grpSpPr>
                      <p:cxnSp>
                        <p:nvCxnSpPr>
                          <p:cNvPr id="392" name="Straight Connector 391">
                            <a:extLst>
                              <a:ext uri="{FF2B5EF4-FFF2-40B4-BE49-F238E27FC236}">
                                <a16:creationId xmlns:a16="http://schemas.microsoft.com/office/drawing/2014/main" id="{8BF1EF33-B0FC-F71C-8035-57BB2F5316B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755455" y="2374503"/>
                            <a:ext cx="308139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3" name="Straight Connector 392">
                            <a:extLst>
                              <a:ext uri="{FF2B5EF4-FFF2-40B4-BE49-F238E27FC236}">
                                <a16:creationId xmlns:a16="http://schemas.microsoft.com/office/drawing/2014/main" id="{0CC1E054-0AE3-24BB-711D-FA92D3086DA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755455" y="1696191"/>
                            <a:ext cx="308139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4" name="Straight Connector 393">
                            <a:extLst>
                              <a:ext uri="{FF2B5EF4-FFF2-40B4-BE49-F238E27FC236}">
                                <a16:creationId xmlns:a16="http://schemas.microsoft.com/office/drawing/2014/main" id="{DDF3C589-5CE8-B722-A4A6-EF34744555B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753948" y="1031665"/>
                            <a:ext cx="3082545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64" name="Rectangle 363">
                              <a:extLst>
                                <a:ext uri="{FF2B5EF4-FFF2-40B4-BE49-F238E27FC236}">
                                  <a16:creationId xmlns:a16="http://schemas.microsoft.com/office/drawing/2014/main" id="{D93F62A4-D33F-D67F-6A9C-36E326AD96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418201" y="-12195468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64" name="Rectangle 363">
                              <a:extLst>
                                <a:ext uri="{FF2B5EF4-FFF2-40B4-BE49-F238E27FC236}">
                                  <a16:creationId xmlns:a16="http://schemas.microsoft.com/office/drawing/2014/main" id="{D93F62A4-D33F-D67F-6A9C-36E326AD9665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418201" y="-12195468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61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365" name="Group 364">
                          <a:extLst>
                            <a:ext uri="{FF2B5EF4-FFF2-40B4-BE49-F238E27FC236}">
                              <a16:creationId xmlns:a16="http://schemas.microsoft.com/office/drawing/2014/main" id="{EB3D0058-39E2-9CF2-EFCB-22DE32A299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5878630" y="-12037039"/>
                          <a:ext cx="288705" cy="1566146"/>
                          <a:chOff x="7216975" y="4077708"/>
                          <a:chExt cx="288705" cy="1566146"/>
                        </a:xfrm>
                      </p:grpSpPr>
                      <p:sp>
                        <p:nvSpPr>
                          <p:cNvPr id="389" name="Or 71">
                            <a:extLst>
                              <a:ext uri="{FF2B5EF4-FFF2-40B4-BE49-F238E27FC236}">
                                <a16:creationId xmlns:a16="http://schemas.microsoft.com/office/drawing/2014/main" id="{13813A41-C6C2-1610-75A6-B8EDBFA733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16975" y="4077708"/>
                            <a:ext cx="288705" cy="288705"/>
                          </a:xfrm>
                          <a:prstGeom prst="flowChartOr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90" name="Connector 72">
                            <a:extLst>
                              <a:ext uri="{FF2B5EF4-FFF2-40B4-BE49-F238E27FC236}">
                                <a16:creationId xmlns:a16="http://schemas.microsoft.com/office/drawing/2014/main" id="{C380463A-CBA9-EF93-39B7-110B57A0E1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04293" y="5529786"/>
                            <a:ext cx="114068" cy="114068"/>
                          </a:xfrm>
                          <a:prstGeom prst="flowChartConnector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91" name="Straight Connector 390">
                            <a:extLst>
                              <a:ext uri="{FF2B5EF4-FFF2-40B4-BE49-F238E27FC236}">
                                <a16:creationId xmlns:a16="http://schemas.microsoft.com/office/drawing/2014/main" id="{BFC3FD17-4E47-8CE4-1644-3BC870EA73A8}"/>
                              </a:ext>
                            </a:extLst>
                          </p:cNvPr>
                          <p:cNvCxnSpPr>
                            <a:cxnSpLocks/>
                            <a:stCxn id="389" idx="4"/>
                            <a:endCxn id="390" idx="0"/>
                          </p:cNvCxnSpPr>
                          <p:nvPr/>
                        </p:nvCxnSpPr>
                        <p:spPr>
                          <a:xfrm flipV="1">
                            <a:off x="7361327" y="4366413"/>
                            <a:ext cx="1" cy="1163373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66" name="Group 365">
                          <a:extLst>
                            <a:ext uri="{FF2B5EF4-FFF2-40B4-BE49-F238E27FC236}">
                              <a16:creationId xmlns:a16="http://schemas.microsoft.com/office/drawing/2014/main" id="{47868FB6-BF13-C8F4-49B8-4066EB0B5E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78015" y="-12105364"/>
                          <a:ext cx="288705" cy="863843"/>
                          <a:chOff x="6355062" y="908275"/>
                          <a:chExt cx="288705" cy="863843"/>
                        </a:xfrm>
                      </p:grpSpPr>
                      <p:sp>
                        <p:nvSpPr>
                          <p:cNvPr id="386" name="Or 77">
                            <a:extLst>
                              <a:ext uri="{FF2B5EF4-FFF2-40B4-BE49-F238E27FC236}">
                                <a16:creationId xmlns:a16="http://schemas.microsoft.com/office/drawing/2014/main" id="{E9873F87-3F89-8974-3C78-40C8056C4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5062" y="908275"/>
                            <a:ext cx="288705" cy="288705"/>
                          </a:xfrm>
                          <a:prstGeom prst="flowChartOr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87" name="Connector 78">
                            <a:extLst>
                              <a:ext uri="{FF2B5EF4-FFF2-40B4-BE49-F238E27FC236}">
                                <a16:creationId xmlns:a16="http://schemas.microsoft.com/office/drawing/2014/main" id="{CCA7E016-5838-383F-01C1-3080189F8E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42381" y="1658050"/>
                            <a:ext cx="114068" cy="114068"/>
                          </a:xfrm>
                          <a:prstGeom prst="flowChartConnector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88" name="Straight Connector 387">
                            <a:extLst>
                              <a:ext uri="{FF2B5EF4-FFF2-40B4-BE49-F238E27FC236}">
                                <a16:creationId xmlns:a16="http://schemas.microsoft.com/office/drawing/2014/main" id="{BC1EDC2B-65C6-2FEF-0092-EFE0B5FCC930}"/>
                              </a:ext>
                            </a:extLst>
                          </p:cNvPr>
                          <p:cNvCxnSpPr>
                            <a:cxnSpLocks/>
                            <a:stCxn id="387" idx="0"/>
                            <a:endCxn id="386" idx="4"/>
                          </p:cNvCxnSpPr>
                          <p:nvPr/>
                        </p:nvCxnSpPr>
                        <p:spPr>
                          <a:xfrm flipV="1">
                            <a:off x="6499415" y="1196980"/>
                            <a:ext cx="0" cy="46107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67" name="Rectangle 366">
                              <a:extLst>
                                <a:ext uri="{FF2B5EF4-FFF2-40B4-BE49-F238E27FC236}">
                                  <a16:creationId xmlns:a16="http://schemas.microsoft.com/office/drawing/2014/main" id="{4589317A-38C1-21D3-28BB-E22A7E743F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134925" y="-12195468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67" name="Rectangle 366">
                              <a:extLst>
                                <a:ext uri="{FF2B5EF4-FFF2-40B4-BE49-F238E27FC236}">
                                  <a16:creationId xmlns:a16="http://schemas.microsoft.com/office/drawing/2014/main" id="{4589317A-38C1-21D3-28BB-E22A7E743FAD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134925" y="-12195468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62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368" name="Group 367">
                          <a:extLst>
                            <a:ext uri="{FF2B5EF4-FFF2-40B4-BE49-F238E27FC236}">
                              <a16:creationId xmlns:a16="http://schemas.microsoft.com/office/drawing/2014/main" id="{1C78B6CE-0ED4-1D3B-7BFB-7E67E7FD32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425918" y="-11448681"/>
                          <a:ext cx="288705" cy="880346"/>
                          <a:chOff x="7216975" y="4763508"/>
                          <a:chExt cx="288705" cy="880346"/>
                        </a:xfrm>
                      </p:grpSpPr>
                      <p:sp>
                        <p:nvSpPr>
                          <p:cNvPr id="383" name="Or 71">
                            <a:extLst>
                              <a:ext uri="{FF2B5EF4-FFF2-40B4-BE49-F238E27FC236}">
                                <a16:creationId xmlns:a16="http://schemas.microsoft.com/office/drawing/2014/main" id="{3D310106-301F-8F46-8AF9-13A440C0B5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16975" y="4763508"/>
                            <a:ext cx="288705" cy="288705"/>
                          </a:xfrm>
                          <a:prstGeom prst="flowChartOr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84" name="Connector 72">
                            <a:extLst>
                              <a:ext uri="{FF2B5EF4-FFF2-40B4-BE49-F238E27FC236}">
                                <a16:creationId xmlns:a16="http://schemas.microsoft.com/office/drawing/2014/main" id="{95EA98CE-122A-846B-8BF7-5929163D3D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04293" y="5529786"/>
                            <a:ext cx="114068" cy="114068"/>
                          </a:xfrm>
                          <a:prstGeom prst="flowChartConnector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85" name="Straight Connector 384">
                            <a:extLst>
                              <a:ext uri="{FF2B5EF4-FFF2-40B4-BE49-F238E27FC236}">
                                <a16:creationId xmlns:a16="http://schemas.microsoft.com/office/drawing/2014/main" id="{D950D463-D4B4-BE63-94E1-88DA5556CDE4}"/>
                              </a:ext>
                            </a:extLst>
                          </p:cNvPr>
                          <p:cNvCxnSpPr>
                            <a:cxnSpLocks/>
                            <a:stCxn id="383" idx="4"/>
                            <a:endCxn id="384" idx="0"/>
                          </p:cNvCxnSpPr>
                          <p:nvPr/>
                        </p:nvCxnSpPr>
                        <p:spPr>
                          <a:xfrm flipH="1">
                            <a:off x="7361327" y="5052213"/>
                            <a:ext cx="1" cy="477573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69" name="Rectangle 368">
                              <a:extLst>
                                <a:ext uri="{FF2B5EF4-FFF2-40B4-BE49-F238E27FC236}">
                                  <a16:creationId xmlns:a16="http://schemas.microsoft.com/office/drawing/2014/main" id="{072EF40E-5CA5-A5A8-A0C4-C08C4C7D33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615002" y="-10834103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altLang="zh-CN" sz="240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†</m:t>
                                        </m:r>
                                      </m:sup>
                                    </m:sSup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69" name="Rectangle 368">
                              <a:extLst>
                                <a:ext uri="{FF2B5EF4-FFF2-40B4-BE49-F238E27FC236}">
                                  <a16:creationId xmlns:a16="http://schemas.microsoft.com/office/drawing/2014/main" id="{072EF40E-5CA5-A5A8-A0C4-C08C4C7D3352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615002" y="-10834103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63"/>
                              <a:stretch>
                                <a:fillRect l="-1282" r="-11538"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370" name="Group 369">
                          <a:extLst>
                            <a:ext uri="{FF2B5EF4-FFF2-40B4-BE49-F238E27FC236}">
                              <a16:creationId xmlns:a16="http://schemas.microsoft.com/office/drawing/2014/main" id="{55216B25-DCB2-AFCD-EEFB-6BA7790F91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19870" y="-12105364"/>
                          <a:ext cx="288705" cy="863843"/>
                          <a:chOff x="6355062" y="908275"/>
                          <a:chExt cx="288705" cy="863843"/>
                        </a:xfrm>
                      </p:grpSpPr>
                      <p:sp>
                        <p:nvSpPr>
                          <p:cNvPr id="380" name="Or 77">
                            <a:extLst>
                              <a:ext uri="{FF2B5EF4-FFF2-40B4-BE49-F238E27FC236}">
                                <a16:creationId xmlns:a16="http://schemas.microsoft.com/office/drawing/2014/main" id="{0F5CF35E-6B7C-7DEB-2CE9-77EAAF5ABB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5062" y="908275"/>
                            <a:ext cx="288705" cy="288705"/>
                          </a:xfrm>
                          <a:prstGeom prst="flowChartOr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81" name="Connector 78">
                            <a:extLst>
                              <a:ext uri="{FF2B5EF4-FFF2-40B4-BE49-F238E27FC236}">
                                <a16:creationId xmlns:a16="http://schemas.microsoft.com/office/drawing/2014/main" id="{5CBA8F0B-C487-CE0F-B916-E37C7F160F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42381" y="1658050"/>
                            <a:ext cx="114068" cy="114068"/>
                          </a:xfrm>
                          <a:prstGeom prst="flowChartConnector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82" name="Straight Connector 381">
                            <a:extLst>
                              <a:ext uri="{FF2B5EF4-FFF2-40B4-BE49-F238E27FC236}">
                                <a16:creationId xmlns:a16="http://schemas.microsoft.com/office/drawing/2014/main" id="{15E6482E-A50C-5185-1AF3-656326929499}"/>
                              </a:ext>
                            </a:extLst>
                          </p:cNvPr>
                          <p:cNvCxnSpPr>
                            <a:cxnSpLocks/>
                            <a:stCxn id="381" idx="0"/>
                            <a:endCxn id="380" idx="4"/>
                          </p:cNvCxnSpPr>
                          <p:nvPr/>
                        </p:nvCxnSpPr>
                        <p:spPr>
                          <a:xfrm flipV="1">
                            <a:off x="6499415" y="1196980"/>
                            <a:ext cx="0" cy="46107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71" name="Rectangle 370">
                              <a:extLst>
                                <a:ext uri="{FF2B5EF4-FFF2-40B4-BE49-F238E27FC236}">
                                  <a16:creationId xmlns:a16="http://schemas.microsoft.com/office/drawing/2014/main" id="{E656A7B7-7BA0-18D4-9B57-DCE29A2573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95975" y="-12187934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71" name="Rectangle 370">
                              <a:extLst>
                                <a:ext uri="{FF2B5EF4-FFF2-40B4-BE49-F238E27FC236}">
                                  <a16:creationId xmlns:a16="http://schemas.microsoft.com/office/drawing/2014/main" id="{E656A7B7-7BA0-18D4-9B57-DCE29A2573E2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495975" y="-12187934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64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372" name="Group 371">
                          <a:extLst>
                            <a:ext uri="{FF2B5EF4-FFF2-40B4-BE49-F238E27FC236}">
                              <a16:creationId xmlns:a16="http://schemas.microsoft.com/office/drawing/2014/main" id="{C2056C95-7703-BC66-C3FA-0C3249B791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29565" y="-12108534"/>
                          <a:ext cx="288705" cy="1539680"/>
                          <a:chOff x="6355062" y="908275"/>
                          <a:chExt cx="288705" cy="1539680"/>
                        </a:xfrm>
                      </p:grpSpPr>
                      <p:sp>
                        <p:nvSpPr>
                          <p:cNvPr id="377" name="Or 77">
                            <a:extLst>
                              <a:ext uri="{FF2B5EF4-FFF2-40B4-BE49-F238E27FC236}">
                                <a16:creationId xmlns:a16="http://schemas.microsoft.com/office/drawing/2014/main" id="{6042FC3B-4F6B-39C1-B9A3-9A506CCC3D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5062" y="908275"/>
                            <a:ext cx="288705" cy="288705"/>
                          </a:xfrm>
                          <a:prstGeom prst="flowChartOr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78" name="Connector 78">
                            <a:extLst>
                              <a:ext uri="{FF2B5EF4-FFF2-40B4-BE49-F238E27FC236}">
                                <a16:creationId xmlns:a16="http://schemas.microsoft.com/office/drawing/2014/main" id="{8E43CADC-8BB4-F79A-DECF-9BF56AED51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42380" y="2333887"/>
                            <a:ext cx="114068" cy="114068"/>
                          </a:xfrm>
                          <a:prstGeom prst="flowChartConnector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79" name="Straight Connector 378">
                            <a:extLst>
                              <a:ext uri="{FF2B5EF4-FFF2-40B4-BE49-F238E27FC236}">
                                <a16:creationId xmlns:a16="http://schemas.microsoft.com/office/drawing/2014/main" id="{5B05D079-163F-0DB9-A018-A601732456D6}"/>
                              </a:ext>
                            </a:extLst>
                          </p:cNvPr>
                          <p:cNvCxnSpPr>
                            <a:cxnSpLocks/>
                            <a:stCxn id="378" idx="0"/>
                            <a:endCxn id="377" idx="4"/>
                          </p:cNvCxnSpPr>
                          <p:nvPr/>
                        </p:nvCxnSpPr>
                        <p:spPr>
                          <a:xfrm flipV="1">
                            <a:off x="6499414" y="1196980"/>
                            <a:ext cx="1" cy="113690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74" name="Rectangle 373">
                              <a:extLst>
                                <a:ext uri="{FF2B5EF4-FFF2-40B4-BE49-F238E27FC236}">
                                  <a16:creationId xmlns:a16="http://schemas.microsoft.com/office/drawing/2014/main" id="{B137A111-7F37-EE5B-F950-40E204CE47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238827" y="-12173840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74" name="Rectangle 373">
                              <a:extLst>
                                <a:ext uri="{FF2B5EF4-FFF2-40B4-BE49-F238E27FC236}">
                                  <a16:creationId xmlns:a16="http://schemas.microsoft.com/office/drawing/2014/main" id="{B137A111-7F37-EE5B-F950-40E204CE4779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238827" y="-12173840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65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75" name="Rectangle 374">
                              <a:extLst>
                                <a:ext uri="{FF2B5EF4-FFF2-40B4-BE49-F238E27FC236}">
                                  <a16:creationId xmlns:a16="http://schemas.microsoft.com/office/drawing/2014/main" id="{82B9537D-E719-6835-8B0F-B8CA054341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36457" y="-10831598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75" name="Rectangle 374">
                              <a:extLst>
                                <a:ext uri="{FF2B5EF4-FFF2-40B4-BE49-F238E27FC236}">
                                  <a16:creationId xmlns:a16="http://schemas.microsoft.com/office/drawing/2014/main" id="{82B9537D-E719-6835-8B0F-B8CA054341DD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336457" y="-10831598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66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76" name="Rectangle 375">
                              <a:extLst>
                                <a:ext uri="{FF2B5EF4-FFF2-40B4-BE49-F238E27FC236}">
                                  <a16:creationId xmlns:a16="http://schemas.microsoft.com/office/drawing/2014/main" id="{E3E32C01-CCFB-A1F1-7FF8-675FC3C113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36457" y="-12187630"/>
                              <a:ext cx="454483" cy="430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altLang="zh-CN" sz="240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†</m:t>
                                        </m:r>
                                      </m:sup>
                                    </m:sSup>
                                  </m:oMath>
                                </m:oMathPara>
                              </a14:m>
                              <a:endParaRPr lang="en-US" sz="2400" i="1" dirty="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76" name="Rectangle 375">
                              <a:extLst>
                                <a:ext uri="{FF2B5EF4-FFF2-40B4-BE49-F238E27FC236}">
                                  <a16:creationId xmlns:a16="http://schemas.microsoft.com/office/drawing/2014/main" id="{E3E32C01-CCFB-A1F1-7FF8-675FC3C1130A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336457" y="-12187630"/>
                              <a:ext cx="454483" cy="430924"/>
                            </a:xfrm>
                            <a:prstGeom prst="rect">
                              <a:avLst/>
                            </a:prstGeom>
                            <a:blipFill>
                              <a:blip r:embed="rId67"/>
                              <a:stretch>
                                <a:fillRect l="-2597" r="-11688"/>
                              </a:stretch>
                            </a:blipFill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15" name="Right Arrow 47">
                          <a:extLst>
                            <a:ext uri="{FF2B5EF4-FFF2-40B4-BE49-F238E27FC236}">
                              <a16:creationId xmlns:a16="http://schemas.microsoft.com/office/drawing/2014/main" id="{27D3DB97-A8A9-EE5D-FA8E-0D2B8AB2E5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491559" y="-12798815"/>
                          <a:ext cx="506055" cy="502322"/>
                        </a:xfrm>
                        <a:prstGeom prst="rightArrow">
                          <a:avLst/>
                        </a:prstGeom>
                        <a:solidFill>
                          <a:srgbClr val="E2F0D9"/>
                        </a:solidFill>
                        <a:ln w="28575" cap="flat" cmpd="sng" algn="ctr">
                          <a:solidFill>
                            <a:schemeClr val="accent6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86138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1F9E859-AAB5-E306-7FDF-130BDA4C20DF}"/>
              </a:ext>
            </a:extLst>
          </p:cNvPr>
          <p:cNvGrpSpPr/>
          <p:nvPr/>
        </p:nvGrpSpPr>
        <p:grpSpPr>
          <a:xfrm>
            <a:off x="1748771" y="2049282"/>
            <a:ext cx="7689869" cy="2232867"/>
            <a:chOff x="1748771" y="2049282"/>
            <a:chExt cx="7689869" cy="2232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269EB8-CC8A-7274-A44C-76F8CB84DF76}"/>
                    </a:ext>
                  </a:extLst>
                </p:cNvPr>
                <p:cNvSpPr txBox="1"/>
                <p:nvPr/>
              </p:nvSpPr>
              <p:spPr>
                <a:xfrm>
                  <a:off x="1750631" y="387901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269EB8-CC8A-7274-A44C-76F8CB84D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31" y="3879013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930BF9-2398-7797-0085-19D8A2FFACC1}"/>
                    </a:ext>
                  </a:extLst>
                </p:cNvPr>
                <p:cNvSpPr txBox="1"/>
                <p:nvPr/>
              </p:nvSpPr>
              <p:spPr>
                <a:xfrm>
                  <a:off x="1750631" y="320070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930BF9-2398-7797-0085-19D8A2FFA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31" y="3200701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18D9B4-B220-1637-A549-180CEFF2B537}"/>
                    </a:ext>
                  </a:extLst>
                </p:cNvPr>
                <p:cNvSpPr txBox="1"/>
                <p:nvPr/>
              </p:nvSpPr>
              <p:spPr>
                <a:xfrm>
                  <a:off x="1748771" y="253617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18D9B4-B220-1637-A549-180CEFF2B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1" y="2536175"/>
                  <a:ext cx="46544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237B3D-2692-2C8F-8296-5C544B8D33B0}"/>
                </a:ext>
              </a:extLst>
            </p:cNvPr>
            <p:cNvGrpSpPr/>
            <p:nvPr/>
          </p:nvGrpSpPr>
          <p:grpSpPr>
            <a:xfrm>
              <a:off x="2225883" y="2720841"/>
              <a:ext cx="7212757" cy="1342838"/>
              <a:chOff x="3753948" y="1031665"/>
              <a:chExt cx="3082898" cy="134283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3A1F0A-49BF-87D1-961E-2A8C1C813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80F6E5B-B82A-6CE0-452B-F4BC9960C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1D73BC0-1764-3980-97EB-BDC64BF4B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56F0613-C227-22A3-98B4-BE17FA5F9977}"/>
                    </a:ext>
                  </a:extLst>
                </p:cNvPr>
                <p:cNvSpPr/>
                <p:nvPr/>
              </p:nvSpPr>
              <p:spPr>
                <a:xfrm>
                  <a:off x="3487484" y="2488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56F0613-C227-22A3-98B4-BE17FA5F9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484" y="2488586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AA322D-3B1B-01FB-A865-FA1AFDD1017A}"/>
                </a:ext>
              </a:extLst>
            </p:cNvPr>
            <p:cNvGrpSpPr/>
            <p:nvPr/>
          </p:nvGrpSpPr>
          <p:grpSpPr>
            <a:xfrm rot="10800000">
              <a:off x="4795513" y="2647015"/>
              <a:ext cx="288705" cy="1557002"/>
              <a:chOff x="7216975" y="4086852"/>
              <a:chExt cx="288705" cy="1557002"/>
            </a:xfrm>
          </p:grpSpPr>
          <p:sp>
            <p:nvSpPr>
              <p:cNvPr id="33" name="Or 71">
                <a:extLst>
                  <a:ext uri="{FF2B5EF4-FFF2-40B4-BE49-F238E27FC236}">
                    <a16:creationId xmlns:a16="http://schemas.microsoft.com/office/drawing/2014/main" id="{14D4A2E2-8E54-FCAC-AA9E-516EDF337935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onnector 72">
                <a:extLst>
                  <a:ext uri="{FF2B5EF4-FFF2-40B4-BE49-F238E27FC236}">
                    <a16:creationId xmlns:a16="http://schemas.microsoft.com/office/drawing/2014/main" id="{ABDD5213-CDD4-8CA3-AB88-5562EE9F5BD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DC665BA-A6A9-2238-71B3-2D2C7DAC2CE7}"/>
                  </a:ext>
                </a:extLst>
              </p:cNvPr>
              <p:cNvCxnSpPr>
                <a:cxnSpLocks/>
                <a:stCxn id="33" idx="4"/>
                <a:endCxn id="34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2FB54C-D06A-26AD-331F-52356B260743}"/>
                </a:ext>
              </a:extLst>
            </p:cNvPr>
            <p:cNvGrpSpPr/>
            <p:nvPr/>
          </p:nvGrpSpPr>
          <p:grpSpPr>
            <a:xfrm>
              <a:off x="2993018" y="2578690"/>
              <a:ext cx="288705" cy="871948"/>
              <a:chOff x="6355062" y="908275"/>
              <a:chExt cx="288705" cy="871948"/>
            </a:xfrm>
          </p:grpSpPr>
          <p:sp>
            <p:nvSpPr>
              <p:cNvPr id="30" name="Or 77">
                <a:extLst>
                  <a:ext uri="{FF2B5EF4-FFF2-40B4-BE49-F238E27FC236}">
                    <a16:creationId xmlns:a16="http://schemas.microsoft.com/office/drawing/2014/main" id="{B6B3133D-4871-7516-4304-8CE9CC730CF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onnector 78">
                <a:extLst>
                  <a:ext uri="{FF2B5EF4-FFF2-40B4-BE49-F238E27FC236}">
                    <a16:creationId xmlns:a16="http://schemas.microsoft.com/office/drawing/2014/main" id="{17AFDED7-EF8C-97EA-0D0D-22E9D6FE2085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8100023-0AAD-40A9-A6E7-1D2A991FD898}"/>
                  </a:ext>
                </a:extLst>
              </p:cNvPr>
              <p:cNvCxnSpPr>
                <a:cxnSpLocks/>
                <a:stCxn id="31" idx="0"/>
                <a:endCxn id="30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AFAE6DD-B326-320B-DD16-75116A0B76B1}"/>
                    </a:ext>
                  </a:extLst>
                </p:cNvPr>
                <p:cNvSpPr/>
                <p:nvPr/>
              </p:nvSpPr>
              <p:spPr>
                <a:xfrm>
                  <a:off x="4204208" y="2488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AFAE6DD-B326-320B-DD16-75116A0B7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208" y="2488586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FC54B1-5B6C-AEE5-C06A-223D3B368D00}"/>
                </a:ext>
              </a:extLst>
            </p:cNvPr>
            <p:cNvGrpSpPr/>
            <p:nvPr/>
          </p:nvGrpSpPr>
          <p:grpSpPr>
            <a:xfrm>
              <a:off x="5962417" y="3240239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F2D7D7DE-B41A-602B-D73D-146C9EE57B10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89EC96F2-DAF7-EE5D-4238-EC83EEFEFA56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BE164EA-862D-9B86-90E1-225F6E39F147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ABBAD27-7F4A-52C7-B404-7C89D83834EE}"/>
                    </a:ext>
                  </a:extLst>
                </p:cNvPr>
                <p:cNvSpPr/>
                <p:nvPr/>
              </p:nvSpPr>
              <p:spPr>
                <a:xfrm>
                  <a:off x="8651270" y="2517157"/>
                  <a:ext cx="454483" cy="43092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ABBAD27-7F4A-52C7-B404-7C89D8383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1270" y="251715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1282" r="-11538"/>
                  </a:stretch>
                </a:blipFill>
                <a:ln w="1905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E847CA-CC8C-B1F3-009B-F7CE0B2A084B}"/>
                </a:ext>
              </a:extLst>
            </p:cNvPr>
            <p:cNvGrpSpPr/>
            <p:nvPr/>
          </p:nvGrpSpPr>
          <p:grpSpPr>
            <a:xfrm>
              <a:off x="6961599" y="2574198"/>
              <a:ext cx="288705" cy="879083"/>
              <a:chOff x="6355062" y="908275"/>
              <a:chExt cx="288705" cy="879083"/>
            </a:xfrm>
          </p:grpSpPr>
          <p:sp>
            <p:nvSpPr>
              <p:cNvPr id="24" name="Or 77">
                <a:extLst>
                  <a:ext uri="{FF2B5EF4-FFF2-40B4-BE49-F238E27FC236}">
                    <a16:creationId xmlns:a16="http://schemas.microsoft.com/office/drawing/2014/main" id="{69DC530F-F4AF-1A4F-A105-3C2730C4885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nnector 78">
                <a:extLst>
                  <a:ext uri="{FF2B5EF4-FFF2-40B4-BE49-F238E27FC236}">
                    <a16:creationId xmlns:a16="http://schemas.microsoft.com/office/drawing/2014/main" id="{5D0C1BFC-6E38-E389-47CA-98B63B77F1B4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204404-FEE9-A020-FEFC-829F4E6DCCEC}"/>
                  </a:ext>
                </a:extLst>
              </p:cNvPr>
              <p:cNvCxnSpPr>
                <a:cxnSpLocks/>
                <a:stCxn id="25" idx="0"/>
                <a:endCxn id="2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2FA6A8-3725-52E9-E399-D186685C8180}"/>
                    </a:ext>
                  </a:extLst>
                </p:cNvPr>
                <p:cNvSpPr/>
                <p:nvPr/>
              </p:nvSpPr>
              <p:spPr>
                <a:xfrm>
                  <a:off x="7447908" y="25075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2FA6A8-3725-52E9-E399-D186685C81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908" y="250755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031207-35FF-B49C-7FAA-675104259189}"/>
                </a:ext>
              </a:extLst>
            </p:cNvPr>
            <p:cNvGrpSpPr/>
            <p:nvPr/>
          </p:nvGrpSpPr>
          <p:grpSpPr>
            <a:xfrm>
              <a:off x="8116063" y="2579381"/>
              <a:ext cx="288705" cy="1547300"/>
              <a:chOff x="6355062" y="908275"/>
              <a:chExt cx="288705" cy="1547300"/>
            </a:xfrm>
          </p:grpSpPr>
          <p:sp>
            <p:nvSpPr>
              <p:cNvPr id="21" name="Or 77">
                <a:extLst>
                  <a:ext uri="{FF2B5EF4-FFF2-40B4-BE49-F238E27FC236}">
                    <a16:creationId xmlns:a16="http://schemas.microsoft.com/office/drawing/2014/main" id="{1DCFB7C8-F31C-CCD4-F009-8F6D45B5C5D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onnector 78">
                <a:extLst>
                  <a:ext uri="{FF2B5EF4-FFF2-40B4-BE49-F238E27FC236}">
                    <a16:creationId xmlns:a16="http://schemas.microsoft.com/office/drawing/2014/main" id="{D952E675-E250-0FA0-4027-354A3D8CA8C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6B85FFB-D918-435A-65B1-615F8A8DCCC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F371A-C3AB-3ADF-8325-3B6FF06D76C2}"/>
                    </a:ext>
                  </a:extLst>
                </p:cNvPr>
                <p:cNvSpPr/>
                <p:nvPr/>
              </p:nvSpPr>
              <p:spPr>
                <a:xfrm>
                  <a:off x="2352424" y="2496120"/>
                  <a:ext cx="454483" cy="43092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F371A-C3AB-3ADF-8325-3B6FF06D76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424" y="2496120"/>
                  <a:ext cx="454483" cy="4309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61864-85CD-964C-A57E-B6C8A7C292D4}"/>
                    </a:ext>
                  </a:extLst>
                </p:cNvPr>
                <p:cNvSpPr/>
                <p:nvPr/>
              </p:nvSpPr>
              <p:spPr>
                <a:xfrm>
                  <a:off x="5298392" y="3844203"/>
                  <a:ext cx="454483" cy="43092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61864-85CD-964C-A57E-B6C8A7C29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392" y="3844203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 l="-1282" r="-11538"/>
                  </a:stretch>
                </a:blipFill>
                <a:ln w="190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2C83E50-C361-D7C5-C535-80B3F845F8EF}"/>
                    </a:ext>
                  </a:extLst>
                </p:cNvPr>
                <p:cNvSpPr/>
                <p:nvPr/>
              </p:nvSpPr>
              <p:spPr>
                <a:xfrm>
                  <a:off x="8646113" y="3851225"/>
                  <a:ext cx="454483" cy="43092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2C83E50-C361-D7C5-C535-80B3F845F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6113" y="3851225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F1ED10-DDF9-768C-69F6-F5D6F18EE596}"/>
                    </a:ext>
                  </a:extLst>
                </p:cNvPr>
                <p:cNvSpPr txBox="1"/>
                <p:nvPr/>
              </p:nvSpPr>
              <p:spPr>
                <a:xfrm>
                  <a:off x="2359890" y="2055601"/>
                  <a:ext cx="475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F1ED10-DDF9-768C-69F6-F5D6F18EE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890" y="2055601"/>
                  <a:ext cx="47506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700789-1D97-0619-3971-1D7CE7EEFF2C}"/>
                    </a:ext>
                  </a:extLst>
                </p:cNvPr>
                <p:cNvSpPr txBox="1"/>
                <p:nvPr/>
              </p:nvSpPr>
              <p:spPr>
                <a:xfrm>
                  <a:off x="3365911" y="2055601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700789-1D97-0619-3971-1D7CE7EEF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911" y="2055601"/>
                  <a:ext cx="69762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A2EBC0-4F0B-FB8E-A8C8-040FBA6C1D84}"/>
                    </a:ext>
                  </a:extLst>
                </p:cNvPr>
                <p:cNvSpPr txBox="1"/>
                <p:nvPr/>
              </p:nvSpPr>
              <p:spPr>
                <a:xfrm>
                  <a:off x="4082635" y="2049282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A2EBC0-4F0B-FB8E-A8C8-040FBA6C1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635" y="2049282"/>
                  <a:ext cx="69762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7CBECF-73D5-E74A-53A7-09AEFFC745A3}"/>
                    </a:ext>
                  </a:extLst>
                </p:cNvPr>
                <p:cNvSpPr txBox="1"/>
                <p:nvPr/>
              </p:nvSpPr>
              <p:spPr>
                <a:xfrm>
                  <a:off x="5099387" y="3421470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7CBECF-73D5-E74A-53A7-09AEFFC74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387" y="3421470"/>
                  <a:ext cx="9255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058A78-1E88-D12B-EB78-1E566F7ADFFC}"/>
                    </a:ext>
                  </a:extLst>
                </p:cNvPr>
                <p:cNvSpPr txBox="1"/>
                <p:nvPr/>
              </p:nvSpPr>
              <p:spPr>
                <a:xfrm>
                  <a:off x="2365535" y="2994568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058A78-1E88-D12B-EB78-1E566F7A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535" y="2994568"/>
                  <a:ext cx="46974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12078D-C544-0EEC-0AC6-E7C2EE97FB5D}"/>
                    </a:ext>
                  </a:extLst>
                </p:cNvPr>
                <p:cNvSpPr txBox="1"/>
                <p:nvPr/>
              </p:nvSpPr>
              <p:spPr>
                <a:xfrm>
                  <a:off x="3847844" y="2994568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12078D-C544-0EEC-0AC6-E7C2EE97F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844" y="2994568"/>
                  <a:ext cx="46974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477D4DD-2BAA-0B09-C9EF-A3D42C6C6B45}"/>
                    </a:ext>
                  </a:extLst>
                </p:cNvPr>
                <p:cNvSpPr txBox="1"/>
                <p:nvPr/>
              </p:nvSpPr>
              <p:spPr>
                <a:xfrm>
                  <a:off x="3270923" y="3639939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477D4DD-2BAA-0B09-C9EF-A3D42C6C6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923" y="3639939"/>
                  <a:ext cx="47506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B122532-ACDB-BB4B-2AC5-194F69E4B322}"/>
                    </a:ext>
                  </a:extLst>
                </p:cNvPr>
                <p:cNvSpPr txBox="1"/>
                <p:nvPr/>
              </p:nvSpPr>
              <p:spPr>
                <a:xfrm>
                  <a:off x="5700921" y="2301744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B122532-ACDB-BB4B-2AC5-194F69E4B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921" y="2301744"/>
                  <a:ext cx="69762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29D51CA-03B7-5D9C-2954-8780612ACDAB}"/>
                    </a:ext>
                  </a:extLst>
                </p:cNvPr>
                <p:cNvSpPr txBox="1"/>
                <p:nvPr/>
              </p:nvSpPr>
              <p:spPr>
                <a:xfrm>
                  <a:off x="5324193" y="2988831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29D51CA-03B7-5D9C-2954-8780612AC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93" y="2988831"/>
                  <a:ext cx="469744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0348C5-6CD6-970C-CDA7-A2D8150C4B35}"/>
                    </a:ext>
                  </a:extLst>
                </p:cNvPr>
                <p:cNvSpPr txBox="1"/>
                <p:nvPr/>
              </p:nvSpPr>
              <p:spPr>
                <a:xfrm>
                  <a:off x="6308156" y="2983427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0348C5-6CD6-970C-CDA7-A2D8150C4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156" y="2983427"/>
                  <a:ext cx="70294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8A53F3-FD66-ECB8-9E18-88548125E0ED}"/>
                    </a:ext>
                  </a:extLst>
                </p:cNvPr>
                <p:cNvSpPr txBox="1"/>
                <p:nvPr/>
              </p:nvSpPr>
              <p:spPr>
                <a:xfrm>
                  <a:off x="7341777" y="2055310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8A53F3-FD66-ECB8-9E18-88548125E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777" y="2055310"/>
                  <a:ext cx="69762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8FEE8E-1894-3A4F-0A08-651C1BA7C1BC}"/>
                    </a:ext>
                  </a:extLst>
                </p:cNvPr>
                <p:cNvSpPr txBox="1"/>
                <p:nvPr/>
              </p:nvSpPr>
              <p:spPr>
                <a:xfrm>
                  <a:off x="7327886" y="2988831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8FEE8E-1894-3A4F-0A08-651C1BA7C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886" y="2988831"/>
                  <a:ext cx="70294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5AE2B6-BECA-ECE3-1C23-401093558DC9}"/>
                    </a:ext>
                  </a:extLst>
                </p:cNvPr>
                <p:cNvSpPr txBox="1"/>
                <p:nvPr/>
              </p:nvSpPr>
              <p:spPr>
                <a:xfrm>
                  <a:off x="6690710" y="3644403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5AE2B6-BECA-ECE3-1C23-401093558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710" y="3644403"/>
                  <a:ext cx="925510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49592BE-9BC8-136B-D817-95592AD27F4D}"/>
                    </a:ext>
                  </a:extLst>
                </p:cNvPr>
                <p:cNvSpPr txBox="1"/>
                <p:nvPr/>
              </p:nvSpPr>
              <p:spPr>
                <a:xfrm>
                  <a:off x="8414016" y="3425899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49592BE-9BC8-136B-D817-95592AD27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016" y="3425899"/>
                  <a:ext cx="925510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F950FE-0664-7AFB-551A-8D56D7F6BFE5}"/>
                    </a:ext>
                  </a:extLst>
                </p:cNvPr>
                <p:cNvSpPr txBox="1"/>
                <p:nvPr/>
              </p:nvSpPr>
              <p:spPr>
                <a:xfrm>
                  <a:off x="8649787" y="2049282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F950FE-0664-7AFB-551A-8D56D7F6B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787" y="2049282"/>
                  <a:ext cx="475066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6F3496-6ADC-A9A1-E1CB-83795578F4F8}"/>
                    </a:ext>
                  </a:extLst>
                </p:cNvPr>
                <p:cNvSpPr txBox="1"/>
                <p:nvPr/>
              </p:nvSpPr>
              <p:spPr>
                <a:xfrm>
                  <a:off x="8535846" y="2983427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6F3496-6ADC-A9A1-E1CB-83795578F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846" y="2983427"/>
                  <a:ext cx="702948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83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243</Words>
  <Application>Microsoft Office PowerPoint</Application>
  <PresentationFormat>Widescreen</PresentationFormat>
  <Paragraphs>159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165</cp:revision>
  <dcterms:created xsi:type="dcterms:W3CDTF">2022-07-02T04:43:46Z</dcterms:created>
  <dcterms:modified xsi:type="dcterms:W3CDTF">2022-10-18T12:18:04Z</dcterms:modified>
</cp:coreProperties>
</file>