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E8D9F3"/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-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329-8929-FC6C-8CE2-CFED7310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800F-DBF2-BBDA-D0C9-89C0E3D7E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CF0E-FAD5-7D3A-5F2B-9C9D938A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3A75-F18C-351C-896B-82D9C23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5BB5-3F17-E691-930B-F7E3659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A49-6E94-9152-8C49-0E08062C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18017-1AA8-4D8E-0A37-77A6229D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5A9E-9264-4405-C0DF-3CAE4324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5591-23A0-12B1-0058-0CAF9C9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C7B6-FD94-CED3-8BC6-C11C98F2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0F270-3137-0911-E11E-33AC120ED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55FF-71E0-B24A-475A-622E8D0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845E-9EC7-8444-0545-F6073293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DC1E-4768-A851-5177-99D7BEB9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EF6-E0F8-024C-1542-719C7864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5F0-FCDD-3E25-37A6-DEF5DF0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FDDA-801C-6F81-DA5D-F26412A3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496D-C3E3-724F-400D-8A73EC6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314D-229F-07B8-A210-9E2D1F8E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7FA2-18CE-B063-1F73-0B8FFE94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235-4318-30F9-FC8D-2D66A4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933B5-B712-0109-4F4A-5800FB65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CF43-AB9B-5C93-A53A-B10E229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7923-3CBF-A646-C16A-C10F5ADB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DF22-CD9C-6137-FDB6-BE6E78CC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D705-3364-064C-949E-96A04B06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2AF-369B-BF41-F8A7-046B4A862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3ECC-99F5-6CAB-1E8B-1644DEA2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ECE4-97B9-40D4-DF1E-47A35DA2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41DC-FE98-F944-35EA-0ACF747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28227-EA99-8C5F-480B-4030A06C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E4B2-D42E-BC84-B058-941DF721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952B-D953-D9D6-FEF6-C4FEFFB0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38F1-DDAC-69C3-3F5E-54F36646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C0C6-EAAA-1A77-1D98-61B60C237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D3B71-259A-7DDB-0984-89913019C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FE09E-EBBE-3FA7-92D2-DBB4C0E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E1D8A-0157-7475-8442-82909123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787E7-4F07-04DD-B2DC-7EE3B49E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4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2023-22A9-2C8C-37D3-B11656B8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1E381-215A-B347-CECA-2708FFC1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F8D3-4671-CD41-ADC2-8C3428AC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B8EF9-17E2-5407-614B-F975BB16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1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A6D6-A82B-8BA7-11A7-97528A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0524F-FE7A-0924-F76B-A1E986D3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DAF1-30E3-6A84-5069-FBC68D2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76EB-4526-077C-FD18-6B5A3941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A7C-A00F-766F-2A0E-9C602FE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A1B0-0CCB-0712-7267-F593149F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284B-ABBA-0875-D628-4A22F2EF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3C02-E3CC-FDCD-2C99-F7A95595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16D4-4E75-1AFA-0860-75236A98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E684-DF05-0C6A-7124-6DA64066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A508C-02F8-ACDD-90D6-886707886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B22C2-ACB8-A06D-6AD2-99D8CCFE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A0224-A012-D494-152F-91EEA075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98A8-1633-8406-A264-58EDFB54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8F96-A4D3-5C07-CE86-C7C4BC63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BC980-4A56-904F-00F4-767C39F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4741-9742-EB9F-486F-7A5189C4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D2C7-5E10-8194-C7B5-F83455BD1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4D53-9531-A051-F33C-E915F58A3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0995-C793-3092-4E8B-A0DEBC88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63514E-A94C-0C57-5F1A-1A273C00B756}"/>
              </a:ext>
            </a:extLst>
          </p:cNvPr>
          <p:cNvSpPr/>
          <p:nvPr/>
        </p:nvSpPr>
        <p:spPr>
          <a:xfrm>
            <a:off x="9347810" y="843915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Arrow 47">
            <a:extLst>
              <a:ext uri="{FF2B5EF4-FFF2-40B4-BE49-F238E27FC236}">
                <a16:creationId xmlns:a16="http://schemas.microsoft.com/office/drawing/2014/main" id="{78ED6C07-69C0-9836-9F8F-2D2FD2F3E4D4}"/>
              </a:ext>
            </a:extLst>
          </p:cNvPr>
          <p:cNvSpPr/>
          <p:nvPr/>
        </p:nvSpPr>
        <p:spPr>
          <a:xfrm rot="5400000">
            <a:off x="10269184" y="2077877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DD996A-FE7A-BF8A-810E-CEEBB7729F12}"/>
              </a:ext>
            </a:extLst>
          </p:cNvPr>
          <p:cNvGrpSpPr/>
          <p:nvPr/>
        </p:nvGrpSpPr>
        <p:grpSpPr>
          <a:xfrm>
            <a:off x="1006752" y="655642"/>
            <a:ext cx="6933288" cy="2472655"/>
            <a:chOff x="2195472" y="77756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66783" y="100839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97333" y="212040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333" y="212040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97333" y="144208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333" y="144208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95473" y="77756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73" y="77756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>
              <a:off x="3064300" y="862581"/>
              <a:ext cx="288705" cy="871948"/>
              <a:chOff x="6355062" y="908275"/>
              <a:chExt cx="288705" cy="871948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763088" y="7938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088" y="79385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580589" y="7860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89" y="78604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262655" y="862106"/>
              <a:ext cx="288705" cy="879083"/>
              <a:chOff x="6355062" y="908275"/>
              <a:chExt cx="288705" cy="879083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>
              <a:off x="4883540" y="1527417"/>
              <a:ext cx="288705" cy="1547300"/>
              <a:chOff x="6355062" y="908275"/>
              <a:chExt cx="288705" cy="1547300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95472" y="278855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72" y="278855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5597976" y="95136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6190144" y="864072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213126" y="28002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126" y="280029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7501810" y="860634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3C7A64-7EE1-EB83-0FED-8B578B89427E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>
              <a:off x="3023660" y="1462021"/>
              <a:ext cx="288705" cy="871948"/>
              <a:chOff x="6355062" y="908275"/>
              <a:chExt cx="288705" cy="871948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022718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718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539949" y="138548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949" y="138548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222015" y="1461546"/>
              <a:ext cx="288705" cy="879083"/>
              <a:chOff x="6355062" y="908275"/>
              <a:chExt cx="288705" cy="879083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>
              <a:off x="4842900" y="2126857"/>
              <a:ext cx="288705" cy="1547300"/>
              <a:chOff x="6355062" y="908275"/>
              <a:chExt cx="288705" cy="1547300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38609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5449774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17248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761440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407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7E8F25E-35B7-390D-2293-17F5B59827F5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152258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58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 rot="10800000">
              <a:off x="5046749" y="1550750"/>
              <a:ext cx="288705" cy="2210736"/>
              <a:chOff x="6355062" y="908275"/>
              <a:chExt cx="288705" cy="2210736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1" y="3004943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>
                <a:off x="6499415" y="1196980"/>
                <a:ext cx="0" cy="180796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51563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5579314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890980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734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8468DC-D78B-1CD0-5E93-343849BDC8E2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 rot="10800000">
              <a:off x="6875348" y="1549071"/>
              <a:ext cx="288705" cy="2210736"/>
              <a:chOff x="6355062" y="908275"/>
              <a:chExt cx="288705" cy="2210736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1" y="3004943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>
                <a:off x="6499415" y="1196980"/>
                <a:ext cx="0" cy="180796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51563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4999021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310687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55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FE476-E7B5-C74B-59D3-E458C559E6A5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4999021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310687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23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0AA9871-B77C-09FD-4E5E-DEE50BEEF25A}"/>
              </a:ext>
            </a:extLst>
          </p:cNvPr>
          <p:cNvGrpSpPr/>
          <p:nvPr/>
        </p:nvGrpSpPr>
        <p:grpSpPr>
          <a:xfrm>
            <a:off x="2848705" y="533658"/>
            <a:ext cx="9497662" cy="15497359"/>
            <a:chOff x="2848705" y="533658"/>
            <a:chExt cx="9497662" cy="1549735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46B7A55-C5A9-74F1-93A9-E221660C4008}"/>
                </a:ext>
              </a:extLst>
            </p:cNvPr>
            <p:cNvGrpSpPr/>
            <p:nvPr/>
          </p:nvGrpSpPr>
          <p:grpSpPr>
            <a:xfrm>
              <a:off x="2848705" y="533658"/>
              <a:ext cx="6934017" cy="15497359"/>
              <a:chOff x="1538065" y="-10591542"/>
              <a:chExt cx="6934017" cy="15497359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EE9AC9F-0979-F054-21C8-854F54AB2649}"/>
                  </a:ext>
                </a:extLst>
              </p:cNvPr>
              <p:cNvSpPr/>
              <p:nvPr/>
            </p:nvSpPr>
            <p:spPr>
              <a:xfrm>
                <a:off x="4262338" y="-892286"/>
                <a:ext cx="2432221" cy="2611650"/>
              </a:xfrm>
              <a:prstGeom prst="rect">
                <a:avLst/>
              </a:prstGeom>
              <a:solidFill>
                <a:srgbClr val="E8D9F3">
                  <a:alpha val="50196"/>
                </a:srgbClr>
              </a:solidFill>
              <a:ln w="28575">
                <a:solidFill>
                  <a:srgbClr val="9F5F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C606091-2A5F-8F4A-55E3-3A8CA8A196E2}"/>
                  </a:ext>
                </a:extLst>
              </p:cNvPr>
              <p:cNvSpPr/>
              <p:nvPr/>
            </p:nvSpPr>
            <p:spPr>
              <a:xfrm>
                <a:off x="6171309" y="-678712"/>
                <a:ext cx="1216110" cy="25416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6DFE660-9649-D992-EEDB-7B67B3472569}"/>
                  </a:ext>
                </a:extLst>
              </p:cNvPr>
              <p:cNvSpPr/>
              <p:nvPr/>
            </p:nvSpPr>
            <p:spPr>
              <a:xfrm>
                <a:off x="2168269" y="-4132043"/>
                <a:ext cx="2649923" cy="25174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DC29FD4-55EB-5327-C198-3712D3A5AB4C}"/>
                  </a:ext>
                </a:extLst>
              </p:cNvPr>
              <p:cNvSpPr/>
              <p:nvPr/>
            </p:nvSpPr>
            <p:spPr>
              <a:xfrm>
                <a:off x="4277364" y="-4238436"/>
                <a:ext cx="2432221" cy="2756918"/>
              </a:xfrm>
              <a:prstGeom prst="rect">
                <a:avLst/>
              </a:prstGeom>
              <a:solidFill>
                <a:srgbClr val="E8D9F3">
                  <a:alpha val="50196"/>
                </a:srgbClr>
              </a:solidFill>
              <a:ln w="28575">
                <a:solidFill>
                  <a:srgbClr val="9F5F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C709502-A560-8D3C-992B-1462EA572DC1}"/>
                  </a:ext>
                </a:extLst>
              </p:cNvPr>
              <p:cNvGrpSpPr/>
              <p:nvPr/>
            </p:nvGrpSpPr>
            <p:grpSpPr>
              <a:xfrm>
                <a:off x="1538065" y="-4090159"/>
                <a:ext cx="6933288" cy="2472655"/>
                <a:chOff x="2154832" y="1377002"/>
                <a:chExt cx="6933288" cy="2472655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238A91C-3309-F8D4-3789-2B4ABFA96FBE}"/>
                    </a:ext>
                  </a:extLst>
                </p:cNvPr>
                <p:cNvGrpSpPr/>
                <p:nvPr/>
              </p:nvGrpSpPr>
              <p:grpSpPr>
                <a:xfrm>
                  <a:off x="2726143" y="1607835"/>
                  <a:ext cx="6361977" cy="2009763"/>
                  <a:chOff x="2766783" y="1008395"/>
                  <a:chExt cx="7136245" cy="2009763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082903C3-9B8E-AD9F-9908-98BA206C58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2351233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78C61D42-7F60-52F5-5D58-77C5671DD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1672921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CD1F7FC1-AF19-AD32-CB47-76BD2325C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6783" y="1008395"/>
                    <a:ext cx="71354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3FC6DC5-5656-C96D-5FC0-8643ED392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9454" y="3018158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E3B18E2-5E75-AB40-6EC7-34BB460EC7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E3B18E2-5E75-AB40-6EC7-34BB460EC7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B9C17E6-E71D-9322-CA2A-40416737C1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B9C17E6-E71D-9322-CA2A-40416737C1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7BD6043-C61D-A629-B8F0-C5759097B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7BD6043-C61D-A629-B8F0-C5759097B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785C168-F384-C59F-248D-8CE74CBD08E5}"/>
                    </a:ext>
                  </a:extLst>
                </p:cNvPr>
                <p:cNvGrpSpPr/>
                <p:nvPr/>
              </p:nvGrpSpPr>
              <p:grpSpPr>
                <a:xfrm rot="10800000">
                  <a:off x="2870494" y="1549013"/>
                  <a:ext cx="288705" cy="2213301"/>
                  <a:chOff x="6355062" y="908275"/>
                  <a:chExt cx="288705" cy="2213301"/>
                </a:xfrm>
              </p:grpSpPr>
              <p:sp>
                <p:nvSpPr>
                  <p:cNvPr id="114" name="Or 77">
                    <a:extLst>
                      <a:ext uri="{FF2B5EF4-FFF2-40B4-BE49-F238E27FC236}">
                        <a16:creationId xmlns:a16="http://schemas.microsoft.com/office/drawing/2014/main" id="{66D6B3B8-A39A-68E6-36BF-3DF412FDB3BE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Connector 78">
                    <a:extLst>
                      <a:ext uri="{FF2B5EF4-FFF2-40B4-BE49-F238E27FC236}">
                        <a16:creationId xmlns:a16="http://schemas.microsoft.com/office/drawing/2014/main" id="{20E08CB4-877B-F8DE-1B2A-F70CE736C5E5}"/>
                      </a:ext>
                    </a:extLst>
                  </p:cNvPr>
                  <p:cNvSpPr/>
                  <p:nvPr/>
                </p:nvSpPr>
                <p:spPr>
                  <a:xfrm>
                    <a:off x="6446845" y="3007508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43B2729D-9699-03BC-5D70-187D934C24E1}"/>
                      </a:ext>
                    </a:extLst>
                  </p:cNvPr>
                  <p:cNvCxnSpPr>
                    <a:cxnSpLocks/>
                    <a:stCxn id="115" idx="0"/>
                    <a:endCxn id="114" idx="4"/>
                  </p:cNvCxnSpPr>
                  <p:nvPr/>
                </p:nvCxnSpPr>
                <p:spPr>
                  <a:xfrm>
                    <a:off x="6499415" y="1196980"/>
                    <a:ext cx="4464" cy="181052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D7554129-3477-EF5E-6043-5C2550FC7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2258" y="1392373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D7554129-3477-EF5E-6043-5C2550FC7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2258" y="1392373"/>
                      <a:ext cx="454483" cy="43092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48449B2-0D86-EE74-E405-5FCD7332E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48449B2-0D86-EE74-E405-5FCD7332E8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B5BE2F5-9F41-6F32-8AA6-B56CA0024DD1}"/>
                    </a:ext>
                  </a:extLst>
                </p:cNvPr>
                <p:cNvGrpSpPr/>
                <p:nvPr/>
              </p:nvGrpSpPr>
              <p:grpSpPr>
                <a:xfrm>
                  <a:off x="4550060" y="2128803"/>
                  <a:ext cx="288705" cy="1543430"/>
                  <a:chOff x="6355062" y="908275"/>
                  <a:chExt cx="288705" cy="1543430"/>
                </a:xfrm>
              </p:grpSpPr>
              <p:sp>
                <p:nvSpPr>
                  <p:cNvPr id="111" name="Or 77">
                    <a:extLst>
                      <a:ext uri="{FF2B5EF4-FFF2-40B4-BE49-F238E27FC236}">
                        <a16:creationId xmlns:a16="http://schemas.microsoft.com/office/drawing/2014/main" id="{EF4CB056-EC4F-CB55-59F5-83BA7ACF91A8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Connector 78">
                    <a:extLst>
                      <a:ext uri="{FF2B5EF4-FFF2-40B4-BE49-F238E27FC236}">
                        <a16:creationId xmlns:a16="http://schemas.microsoft.com/office/drawing/2014/main" id="{1923328E-A99D-7FDA-26F0-396C411A4660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763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0F5A339D-7D58-C22C-996D-C453341A6AB2}"/>
                      </a:ext>
                    </a:extLst>
                  </p:cNvPr>
                  <p:cNvCxnSpPr>
                    <a:cxnSpLocks/>
                    <a:stCxn id="112" idx="0"/>
                    <a:endCxn id="111" idx="4"/>
                  </p:cNvCxnSpPr>
                  <p:nvPr/>
                </p:nvCxnSpPr>
                <p:spPr>
                  <a:xfrm flipV="1">
                    <a:off x="6499415" y="1196980"/>
                    <a:ext cx="0" cy="114065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7F133DD5-AFD9-FF9C-9D91-75014F3ACCFB}"/>
                    </a:ext>
                  </a:extLst>
                </p:cNvPr>
                <p:cNvGrpSpPr/>
                <p:nvPr/>
              </p:nvGrpSpPr>
              <p:grpSpPr>
                <a:xfrm rot="10800000">
                  <a:off x="5046749" y="1550750"/>
                  <a:ext cx="288705" cy="2210736"/>
                  <a:chOff x="6355062" y="908275"/>
                  <a:chExt cx="288705" cy="2210736"/>
                </a:xfrm>
              </p:grpSpPr>
              <p:sp>
                <p:nvSpPr>
                  <p:cNvPr id="108" name="Or 77">
                    <a:extLst>
                      <a:ext uri="{FF2B5EF4-FFF2-40B4-BE49-F238E27FC236}">
                        <a16:creationId xmlns:a16="http://schemas.microsoft.com/office/drawing/2014/main" id="{F6DC7FC0-EB67-801F-6CFC-D1E813755E0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Connector 78">
                    <a:extLst>
                      <a:ext uri="{FF2B5EF4-FFF2-40B4-BE49-F238E27FC236}">
                        <a16:creationId xmlns:a16="http://schemas.microsoft.com/office/drawing/2014/main" id="{9FE86F68-5B86-DD5C-C873-29B6BED4192E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4943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73DD3FED-207B-062D-E7DC-D80DC2089236}"/>
                      </a:ext>
                    </a:extLst>
                  </p:cNvPr>
                  <p:cNvCxnSpPr>
                    <a:cxnSpLocks/>
                    <a:stCxn id="109" idx="0"/>
                    <a:endCxn id="108" idx="4"/>
                  </p:cNvCxnSpPr>
                  <p:nvPr/>
                </p:nvCxnSpPr>
                <p:spPr>
                  <a:xfrm>
                    <a:off x="6499415" y="1196980"/>
                    <a:ext cx="0" cy="180796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D2C5E48A-F10D-C116-C23A-0978EAE84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D2C5E48A-F10D-C116-C23A-0978EAE849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7790561-2F2A-CA7B-2966-3A3DA0E056A8}"/>
                    </a:ext>
                  </a:extLst>
                </p:cNvPr>
                <p:cNvGrpSpPr/>
                <p:nvPr/>
              </p:nvGrpSpPr>
              <p:grpSpPr>
                <a:xfrm rot="10800000">
                  <a:off x="7515634" y="1550750"/>
                  <a:ext cx="288705" cy="2211208"/>
                  <a:chOff x="6355062" y="908275"/>
                  <a:chExt cx="288705" cy="2211208"/>
                </a:xfrm>
              </p:grpSpPr>
              <p:sp>
                <p:nvSpPr>
                  <p:cNvPr id="105" name="Or 77">
                    <a:extLst>
                      <a:ext uri="{FF2B5EF4-FFF2-40B4-BE49-F238E27FC236}">
                        <a16:creationId xmlns:a16="http://schemas.microsoft.com/office/drawing/2014/main" id="{8320647C-A74A-FDD0-8473-3006D1B58F0A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Connector 78">
                    <a:extLst>
                      <a:ext uri="{FF2B5EF4-FFF2-40B4-BE49-F238E27FC236}">
                        <a16:creationId xmlns:a16="http://schemas.microsoft.com/office/drawing/2014/main" id="{3C5AC1CC-928B-251A-0597-F3BFFDCF819A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541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CA20671-42E1-BA23-B1E9-E7EBB875C7BF}"/>
                      </a:ext>
                    </a:extLst>
                  </p:cNvPr>
                  <p:cNvCxnSpPr>
                    <a:cxnSpLocks/>
                    <a:stCxn id="106" idx="0"/>
                    <a:endCxn id="105" idx="4"/>
                  </p:cNvCxnSpPr>
                  <p:nvPr/>
                </p:nvCxnSpPr>
                <p:spPr>
                  <a:xfrm>
                    <a:off x="6499415" y="1196980"/>
                    <a:ext cx="0" cy="180843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89C956F-2899-3C94-5EAE-12B76A02E989}"/>
                    </a:ext>
                  </a:extLst>
                </p:cNvPr>
                <p:cNvGrpSpPr/>
                <p:nvPr/>
              </p:nvGrpSpPr>
              <p:grpSpPr>
                <a:xfrm>
                  <a:off x="5579314" y="1462591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02" name="Or 77">
                    <a:extLst>
                      <a:ext uri="{FF2B5EF4-FFF2-40B4-BE49-F238E27FC236}">
                        <a16:creationId xmlns:a16="http://schemas.microsoft.com/office/drawing/2014/main" id="{5B60D27E-0053-3DD9-7D37-8152445A19FD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Connector 78">
                    <a:extLst>
                      <a:ext uri="{FF2B5EF4-FFF2-40B4-BE49-F238E27FC236}">
                        <a16:creationId xmlns:a16="http://schemas.microsoft.com/office/drawing/2014/main" id="{62F6AC69-A75E-CE01-6CD8-FAC881AC8599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CD639378-4CB8-4D0B-1BCA-722591CD4E0D}"/>
                      </a:ext>
                    </a:extLst>
                  </p:cNvPr>
                  <p:cNvCxnSpPr>
                    <a:cxnSpLocks/>
                    <a:stCxn id="103" idx="0"/>
                    <a:endCxn id="102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57BC3C2-3E1C-68A5-1F53-DE4B9AC8C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57BC3C2-3E1C-68A5-1F53-DE4B9AC8CE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BEA3DD2-E98C-3A87-CE88-38FAD55DDEB9}"/>
                    </a:ext>
                  </a:extLst>
                </p:cNvPr>
                <p:cNvGrpSpPr/>
                <p:nvPr/>
              </p:nvGrpSpPr>
              <p:grpSpPr>
                <a:xfrm>
                  <a:off x="6890980" y="1459153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99" name="Or 77">
                    <a:extLst>
                      <a:ext uri="{FF2B5EF4-FFF2-40B4-BE49-F238E27FC236}">
                        <a16:creationId xmlns:a16="http://schemas.microsoft.com/office/drawing/2014/main" id="{D621AACF-C611-3344-B520-5B9B39F29E5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onnector 78">
                    <a:extLst>
                      <a:ext uri="{FF2B5EF4-FFF2-40B4-BE49-F238E27FC236}">
                        <a16:creationId xmlns:a16="http://schemas.microsoft.com/office/drawing/2014/main" id="{3E53E4E8-82BD-0D80-1A60-820A1A4DDF18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8443D6E-49D5-C5BD-5EB5-DF25C34FA61A}"/>
                      </a:ext>
                    </a:extLst>
                  </p:cNvPr>
                  <p:cNvCxnSpPr>
                    <a:cxnSpLocks/>
                    <a:stCxn id="100" idx="0"/>
                    <a:endCxn id="9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FF49466-E9D4-FC24-3C89-E88034BCBE4D}"/>
                    </a:ext>
                  </a:extLst>
                </p:cNvPr>
                <p:cNvGrpSpPr/>
                <p:nvPr/>
              </p:nvGrpSpPr>
              <p:grpSpPr>
                <a:xfrm rot="10800000">
                  <a:off x="3345087" y="1543991"/>
                  <a:ext cx="288705" cy="871948"/>
                  <a:chOff x="6355062" y="908275"/>
                  <a:chExt cx="288705" cy="871948"/>
                </a:xfrm>
              </p:grpSpPr>
              <p:sp>
                <p:nvSpPr>
                  <p:cNvPr id="96" name="Or 77">
                    <a:extLst>
                      <a:ext uri="{FF2B5EF4-FFF2-40B4-BE49-F238E27FC236}">
                        <a16:creationId xmlns:a16="http://schemas.microsoft.com/office/drawing/2014/main" id="{6BE68EC0-005F-2D18-7622-3AE5EFC4D10C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Connector 78">
                    <a:extLst>
                      <a:ext uri="{FF2B5EF4-FFF2-40B4-BE49-F238E27FC236}">
                        <a16:creationId xmlns:a16="http://schemas.microsoft.com/office/drawing/2014/main" id="{323BA6DE-8719-2AB4-6092-DFE9A12A4291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4B26A75B-5C1C-6BDC-4667-B85DE8E8CFCE}"/>
                      </a:ext>
                    </a:extLst>
                  </p:cNvPr>
                  <p:cNvCxnSpPr>
                    <a:cxnSpLocks/>
                    <a:stCxn id="97" idx="0"/>
                    <a:endCxn id="96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DF6C7FF-C416-3914-0A70-1A61656C2DCC}"/>
                  </a:ext>
                </a:extLst>
              </p:cNvPr>
              <p:cNvSpPr/>
              <p:nvPr/>
            </p:nvSpPr>
            <p:spPr>
              <a:xfrm>
                <a:off x="4719432" y="-7355926"/>
                <a:ext cx="2653754" cy="2628123"/>
              </a:xfrm>
              <a:prstGeom prst="rect">
                <a:avLst/>
              </a:prstGeom>
              <a:solidFill>
                <a:srgbClr val="E2F0D9">
                  <a:alpha val="50196"/>
                </a:srgb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F08C3A9-F2F4-302A-3784-744C3EAA15A2}"/>
                  </a:ext>
                </a:extLst>
              </p:cNvPr>
              <p:cNvSpPr/>
              <p:nvPr/>
            </p:nvSpPr>
            <p:spPr>
              <a:xfrm>
                <a:off x="2226269" y="-7358822"/>
                <a:ext cx="2405099" cy="26281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63514E-A94C-0C57-5F1A-1A273C00B756}"/>
                  </a:ext>
                </a:extLst>
              </p:cNvPr>
              <p:cNvSpPr/>
              <p:nvPr/>
            </p:nvSpPr>
            <p:spPr>
              <a:xfrm>
                <a:off x="4718703" y="-10591542"/>
                <a:ext cx="2653754" cy="2628123"/>
              </a:xfrm>
              <a:prstGeom prst="rect">
                <a:avLst/>
              </a:prstGeom>
              <a:solidFill>
                <a:srgbClr val="E2F0D9">
                  <a:alpha val="50196"/>
                </a:srgb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ight Arrow 47">
                <a:extLst>
                  <a:ext uri="{FF2B5EF4-FFF2-40B4-BE49-F238E27FC236}">
                    <a16:creationId xmlns:a16="http://schemas.microsoft.com/office/drawing/2014/main" id="{78ED6C07-69C0-9836-9F8F-2D2FD2F3E4D4}"/>
                  </a:ext>
                </a:extLst>
              </p:cNvPr>
              <p:cNvSpPr/>
              <p:nvPr/>
            </p:nvSpPr>
            <p:spPr>
              <a:xfrm rot="5400000">
                <a:off x="5792552" y="-7900689"/>
                <a:ext cx="506055" cy="502322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ADD996A-FE7A-BF8A-810E-CEEBB7729F12}"/>
                  </a:ext>
                </a:extLst>
              </p:cNvPr>
              <p:cNvGrpSpPr/>
              <p:nvPr/>
            </p:nvGrpSpPr>
            <p:grpSpPr>
              <a:xfrm>
                <a:off x="1538794" y="-10487894"/>
                <a:ext cx="6933288" cy="2472655"/>
                <a:chOff x="2195472" y="777562"/>
                <a:chExt cx="6933288" cy="247265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DF21309-D11C-45DF-C571-269041BF2021}"/>
                    </a:ext>
                  </a:extLst>
                </p:cNvPr>
                <p:cNvGrpSpPr/>
                <p:nvPr/>
              </p:nvGrpSpPr>
              <p:grpSpPr>
                <a:xfrm>
                  <a:off x="2766783" y="1008395"/>
                  <a:ext cx="6361977" cy="2009763"/>
                  <a:chOff x="2766783" y="1008395"/>
                  <a:chExt cx="7136245" cy="2009763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EA97BEEC-C355-8DE5-B307-3EFBAEAE5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2351233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B287400-0122-20E5-DF6A-DC648D93D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1672921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C6609B06-B993-1616-C0F0-43B5D7FF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6783" y="1008395"/>
                    <a:ext cx="71354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FCC29130-E919-66E6-0CCF-D7D9CB928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9454" y="3018158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46F2C34-2223-89A4-091F-7E4869330C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7333" y="2120400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46F2C34-2223-89A4-091F-7E4869330C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7333" y="2120400"/>
                      <a:ext cx="571310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6DD3439-CCFA-381D-2475-1A191ECD7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7333" y="1442088"/>
                      <a:ext cx="56419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6DD3439-CCFA-381D-2475-1A191ECD7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7333" y="1442088"/>
                      <a:ext cx="564192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9BE9B8D-7771-CB21-3194-807C8C9DF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5473" y="77756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59BE9B8D-7771-CB21-3194-807C8C9DF9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5473" y="777562"/>
                      <a:ext cx="571310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7E0B0D-8EB6-1129-B29A-726EC38F8B16}"/>
                    </a:ext>
                  </a:extLst>
                </p:cNvPr>
                <p:cNvGrpSpPr/>
                <p:nvPr/>
              </p:nvGrpSpPr>
              <p:grpSpPr>
                <a:xfrm>
                  <a:off x="3064300" y="862581"/>
                  <a:ext cx="288705" cy="871948"/>
                  <a:chOff x="6355062" y="908275"/>
                  <a:chExt cx="288705" cy="871948"/>
                </a:xfrm>
              </p:grpSpPr>
              <p:sp>
                <p:nvSpPr>
                  <p:cNvPr id="19" name="Or 77">
                    <a:extLst>
                      <a:ext uri="{FF2B5EF4-FFF2-40B4-BE49-F238E27FC236}">
                        <a16:creationId xmlns:a16="http://schemas.microsoft.com/office/drawing/2014/main" id="{FD81E06F-9A07-D09F-69D7-9E0426AA5F89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onnector 78">
                    <a:extLst>
                      <a:ext uri="{FF2B5EF4-FFF2-40B4-BE49-F238E27FC236}">
                        <a16:creationId xmlns:a16="http://schemas.microsoft.com/office/drawing/2014/main" id="{1AF5EFF6-BE9D-BAA8-8854-ADD783161ED1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DB1FF85-083C-3590-3E81-B75113FDBF93}"/>
                      </a:ext>
                    </a:extLst>
                  </p:cNvPr>
                  <p:cNvCxnSpPr>
                    <a:cxnSpLocks/>
                    <a:stCxn id="20" idx="0"/>
                    <a:endCxn id="19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CA8D8D49-1B2D-6F69-D75E-10439E825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088" y="793854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CA8D8D49-1B2D-6F69-D75E-10439E825F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3088" y="793854"/>
                      <a:ext cx="454483" cy="43092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DF8DE247-C156-59F9-B662-684E5DC49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0589" y="786041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DF8DE247-C156-59F9-B662-684E5DC493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0589" y="786041"/>
                      <a:ext cx="454483" cy="43092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ACAAFE4-1E5D-4D3C-197F-1570DC46ED9C}"/>
                    </a:ext>
                  </a:extLst>
                </p:cNvPr>
                <p:cNvGrpSpPr/>
                <p:nvPr/>
              </p:nvGrpSpPr>
              <p:grpSpPr>
                <a:xfrm>
                  <a:off x="4262655" y="862106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29" name="Or 77">
                    <a:extLst>
                      <a:ext uri="{FF2B5EF4-FFF2-40B4-BE49-F238E27FC236}">
                        <a16:creationId xmlns:a16="http://schemas.microsoft.com/office/drawing/2014/main" id="{52D86A6C-3708-F53F-614B-01AAB73D489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onnector 78">
                    <a:extLst>
                      <a:ext uri="{FF2B5EF4-FFF2-40B4-BE49-F238E27FC236}">
                        <a16:creationId xmlns:a16="http://schemas.microsoft.com/office/drawing/2014/main" id="{29E4F796-DD4A-10E7-7B2A-0C296F647A47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2EA1435-ECBE-94F9-D479-22BBD791E7E2}"/>
                      </a:ext>
                    </a:extLst>
                  </p:cNvPr>
                  <p:cNvCxnSpPr>
                    <a:cxnSpLocks/>
                    <a:stCxn id="30" idx="0"/>
                    <a:endCxn id="2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260DA-EC0F-DAE7-1A93-D07D0373D03D}"/>
                    </a:ext>
                  </a:extLst>
                </p:cNvPr>
                <p:cNvGrpSpPr/>
                <p:nvPr/>
              </p:nvGrpSpPr>
              <p:grpSpPr>
                <a:xfrm>
                  <a:off x="4883540" y="1527417"/>
                  <a:ext cx="288705" cy="1547300"/>
                  <a:chOff x="6355062" y="908275"/>
                  <a:chExt cx="288705" cy="1547300"/>
                </a:xfrm>
              </p:grpSpPr>
              <p:sp>
                <p:nvSpPr>
                  <p:cNvPr id="34" name="Or 77">
                    <a:extLst>
                      <a:ext uri="{FF2B5EF4-FFF2-40B4-BE49-F238E27FC236}">
                        <a16:creationId xmlns:a16="http://schemas.microsoft.com/office/drawing/2014/main" id="{3A2038FA-26BD-89BC-9E66-B71A0FB70CC7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onnector 78">
                    <a:extLst>
                      <a:ext uri="{FF2B5EF4-FFF2-40B4-BE49-F238E27FC236}">
                        <a16:creationId xmlns:a16="http://schemas.microsoft.com/office/drawing/2014/main" id="{50BC2C97-578D-249F-15C1-AED6E6319B95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147E5E78-1400-B441-BDDB-35CA8B8BB738}"/>
                      </a:ext>
                    </a:extLst>
                  </p:cNvPr>
                  <p:cNvCxnSpPr>
                    <a:cxnSpLocks/>
                    <a:stCxn id="35" idx="0"/>
                    <a:endCxn id="34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35E6480-9499-0FD6-21AB-D477240D2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5472" y="278855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35E6480-9499-0FD6-21AB-D477240D2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5472" y="2788552"/>
                      <a:ext cx="571310" cy="46166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C5B9E88-9207-F9D9-85F3-AD97C517A48A}"/>
                    </a:ext>
                  </a:extLst>
                </p:cNvPr>
                <p:cNvGrpSpPr/>
                <p:nvPr/>
              </p:nvGrpSpPr>
              <p:grpSpPr>
                <a:xfrm rot="10800000">
                  <a:off x="5597976" y="951360"/>
                  <a:ext cx="288705" cy="2211208"/>
                  <a:chOff x="6355062" y="908275"/>
                  <a:chExt cx="288705" cy="2211208"/>
                </a:xfrm>
              </p:grpSpPr>
              <p:sp>
                <p:nvSpPr>
                  <p:cNvPr id="44" name="Or 77">
                    <a:extLst>
                      <a:ext uri="{FF2B5EF4-FFF2-40B4-BE49-F238E27FC236}">
                        <a16:creationId xmlns:a16="http://schemas.microsoft.com/office/drawing/2014/main" id="{8F43473D-5052-B9E7-3010-0EA6E0A5009F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onnector 78">
                    <a:extLst>
                      <a:ext uri="{FF2B5EF4-FFF2-40B4-BE49-F238E27FC236}">
                        <a16:creationId xmlns:a16="http://schemas.microsoft.com/office/drawing/2014/main" id="{D414A31E-1C98-2EF2-05F9-392455173298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541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966E818E-28D5-E13F-69D3-01CE7276923F}"/>
                      </a:ext>
                    </a:extLst>
                  </p:cNvPr>
                  <p:cNvCxnSpPr>
                    <a:cxnSpLocks/>
                    <a:stCxn id="45" idx="0"/>
                    <a:endCxn id="44" idx="4"/>
                  </p:cNvCxnSpPr>
                  <p:nvPr/>
                </p:nvCxnSpPr>
                <p:spPr>
                  <a:xfrm>
                    <a:off x="6499415" y="1196980"/>
                    <a:ext cx="0" cy="180843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2703953-5C7B-4C3F-FFB4-2A02965486AA}"/>
                    </a:ext>
                  </a:extLst>
                </p:cNvPr>
                <p:cNvGrpSpPr/>
                <p:nvPr/>
              </p:nvGrpSpPr>
              <p:grpSpPr>
                <a:xfrm>
                  <a:off x="6190144" y="864072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49" name="Or 77">
                    <a:extLst>
                      <a:ext uri="{FF2B5EF4-FFF2-40B4-BE49-F238E27FC236}">
                        <a16:creationId xmlns:a16="http://schemas.microsoft.com/office/drawing/2014/main" id="{5E1DFEE9-D04B-7454-3390-B73472FC4E38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Connector 78">
                    <a:extLst>
                      <a:ext uri="{FF2B5EF4-FFF2-40B4-BE49-F238E27FC236}">
                        <a16:creationId xmlns:a16="http://schemas.microsoft.com/office/drawing/2014/main" id="{6EAB6152-78A8-8B39-85A5-C1134E890A38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8BD2DAC-EFAD-1900-A83E-DCB58027B9E0}"/>
                      </a:ext>
                    </a:extLst>
                  </p:cNvPr>
                  <p:cNvCxnSpPr>
                    <a:cxnSpLocks/>
                    <a:stCxn id="50" idx="0"/>
                    <a:endCxn id="4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6EF7E52B-22BA-9A8A-3AFA-3FE8BE851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3126" y="280029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6EF7E52B-22BA-9A8A-3AFA-3FE8BE851D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13126" y="2800297"/>
                      <a:ext cx="454483" cy="43092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C0F85C9C-25FB-F74C-8FF0-BA2BF2709823}"/>
                    </a:ext>
                  </a:extLst>
                </p:cNvPr>
                <p:cNvGrpSpPr/>
                <p:nvPr/>
              </p:nvGrpSpPr>
              <p:grpSpPr>
                <a:xfrm>
                  <a:off x="7501810" y="860634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54" name="Or 77">
                    <a:extLst>
                      <a:ext uri="{FF2B5EF4-FFF2-40B4-BE49-F238E27FC236}">
                        <a16:creationId xmlns:a16="http://schemas.microsoft.com/office/drawing/2014/main" id="{90575A89-743D-6207-AD3D-B55F11A3E98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Connector 78">
                    <a:extLst>
                      <a:ext uri="{FF2B5EF4-FFF2-40B4-BE49-F238E27FC236}">
                        <a16:creationId xmlns:a16="http://schemas.microsoft.com/office/drawing/2014/main" id="{46CF4A45-7609-169E-5BBA-1336B24B8033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94CF131-1DE6-7DA4-57C6-5F37B4EEACF6}"/>
                      </a:ext>
                    </a:extLst>
                  </p:cNvPr>
                  <p:cNvCxnSpPr>
                    <a:cxnSpLocks/>
                    <a:stCxn id="55" idx="0"/>
                    <a:endCxn id="54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6A654C7-2C5D-1D03-F17F-7891082E7DE5}"/>
                  </a:ext>
                </a:extLst>
              </p:cNvPr>
              <p:cNvGrpSpPr/>
              <p:nvPr/>
            </p:nvGrpSpPr>
            <p:grpSpPr>
              <a:xfrm>
                <a:off x="1538794" y="-7310216"/>
                <a:ext cx="6933288" cy="2472655"/>
                <a:chOff x="2154832" y="1377002"/>
                <a:chExt cx="6933288" cy="247265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48524B-D4FD-618B-502B-8F48DC095488}"/>
                    </a:ext>
                  </a:extLst>
                </p:cNvPr>
                <p:cNvGrpSpPr/>
                <p:nvPr/>
              </p:nvGrpSpPr>
              <p:grpSpPr>
                <a:xfrm>
                  <a:off x="2726143" y="1607835"/>
                  <a:ext cx="6361977" cy="2009763"/>
                  <a:chOff x="2766783" y="1008395"/>
                  <a:chExt cx="7136245" cy="2009763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815E3A1F-C85C-2CC3-B217-07670C343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2351233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D36AC0A5-262B-DB9C-205E-D8AF32312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1672921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4332A58E-381C-B9A6-22D8-38AF12B90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6783" y="1008395"/>
                    <a:ext cx="71354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9844CF17-3845-FEFE-85CB-3C62C8A21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9454" y="3018158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F2BFB23-79B2-9F14-D324-3C6D6F8A06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F2BFB23-79B2-9F14-D324-3C6D6F8A06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E028B75-55D0-AA48-1923-7854399D4F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E028B75-55D0-AA48-1923-7854399D4F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A9ED26E-6DDC-BD79-7D94-48EDACA54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A9ED26E-6DDC-BD79-7D94-48EDACA54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A397AF-0F41-3950-12AD-B1BF19C0478D}"/>
                    </a:ext>
                  </a:extLst>
                </p:cNvPr>
                <p:cNvGrpSpPr/>
                <p:nvPr/>
              </p:nvGrpSpPr>
              <p:grpSpPr>
                <a:xfrm>
                  <a:off x="3023660" y="1462021"/>
                  <a:ext cx="288705" cy="871948"/>
                  <a:chOff x="6355062" y="908275"/>
                  <a:chExt cx="288705" cy="871948"/>
                </a:xfrm>
              </p:grpSpPr>
              <p:sp>
                <p:nvSpPr>
                  <p:cNvPr id="71" name="Or 77">
                    <a:extLst>
                      <a:ext uri="{FF2B5EF4-FFF2-40B4-BE49-F238E27FC236}">
                        <a16:creationId xmlns:a16="http://schemas.microsoft.com/office/drawing/2014/main" id="{77ED9432-42E4-31CA-CA83-334F99843777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Connector 78">
                    <a:extLst>
                      <a:ext uri="{FF2B5EF4-FFF2-40B4-BE49-F238E27FC236}">
                        <a16:creationId xmlns:a16="http://schemas.microsoft.com/office/drawing/2014/main" id="{2250D234-93E6-637A-EEA0-D717FDA0F6E0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0ACC18F-0089-CEA0-57CE-C145FE27DF2B}"/>
                      </a:ext>
                    </a:extLst>
                  </p:cNvPr>
                  <p:cNvCxnSpPr>
                    <a:cxnSpLocks/>
                    <a:stCxn id="72" idx="0"/>
                    <a:endCxn id="71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2E3F1C43-078C-2862-193E-584543817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2718" y="1392373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2E3F1C43-078C-2862-193E-584543817C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18" y="1392373"/>
                      <a:ext cx="454483" cy="43092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AA330734-E3EC-CFF5-0690-40D83891B1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9949" y="1385481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AA330734-E3EC-CFF5-0690-40D83891B1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9949" y="1385481"/>
                      <a:ext cx="454483" cy="43092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E63EBF3-EB43-3BF0-6825-2529A1259FCE}"/>
                    </a:ext>
                  </a:extLst>
                </p:cNvPr>
                <p:cNvGrpSpPr/>
                <p:nvPr/>
              </p:nvGrpSpPr>
              <p:grpSpPr>
                <a:xfrm>
                  <a:off x="4222015" y="1461546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68" name="Or 77">
                    <a:extLst>
                      <a:ext uri="{FF2B5EF4-FFF2-40B4-BE49-F238E27FC236}">
                        <a16:creationId xmlns:a16="http://schemas.microsoft.com/office/drawing/2014/main" id="{6762B22E-3075-E7A7-336A-D34B29023B8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Connector 78">
                    <a:extLst>
                      <a:ext uri="{FF2B5EF4-FFF2-40B4-BE49-F238E27FC236}">
                        <a16:creationId xmlns:a16="http://schemas.microsoft.com/office/drawing/2014/main" id="{102A09C8-6A0C-2D52-864B-94E387239712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92566BF3-98E9-E1B6-F75E-42BC08DD74CF}"/>
                      </a:ext>
                    </a:extLst>
                  </p:cNvPr>
                  <p:cNvCxnSpPr>
                    <a:cxnSpLocks/>
                    <a:stCxn id="69" idx="0"/>
                    <a:endCxn id="68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7375585-0DCD-28D2-E29D-5309A2A8BD70}"/>
                    </a:ext>
                  </a:extLst>
                </p:cNvPr>
                <p:cNvGrpSpPr/>
                <p:nvPr/>
              </p:nvGrpSpPr>
              <p:grpSpPr>
                <a:xfrm>
                  <a:off x="4842900" y="2126857"/>
                  <a:ext cx="288705" cy="1547300"/>
                  <a:chOff x="6355062" y="908275"/>
                  <a:chExt cx="288705" cy="1547300"/>
                </a:xfrm>
              </p:grpSpPr>
              <p:sp>
                <p:nvSpPr>
                  <p:cNvPr id="65" name="Or 77">
                    <a:extLst>
                      <a:ext uri="{FF2B5EF4-FFF2-40B4-BE49-F238E27FC236}">
                        <a16:creationId xmlns:a16="http://schemas.microsoft.com/office/drawing/2014/main" id="{3B6D410A-A856-18BD-D118-690489CEDC40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Connector 78">
                    <a:extLst>
                      <a:ext uri="{FF2B5EF4-FFF2-40B4-BE49-F238E27FC236}">
                        <a16:creationId xmlns:a16="http://schemas.microsoft.com/office/drawing/2014/main" id="{B5DF67DB-02AA-15D0-7CD7-2D07EE48CEA9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4506F990-285B-44DC-4725-8A9378095F74}"/>
                      </a:ext>
                    </a:extLst>
                  </p:cNvPr>
                  <p:cNvCxnSpPr>
                    <a:cxnSpLocks/>
                    <a:stCxn id="66" idx="0"/>
                    <a:endCxn id="65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DE6E7EFF-6A16-8446-8E86-17429CA55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DE6E7EFF-6A16-8446-8E86-17429CA559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E6BF1B3-9412-6205-E39B-48834189D2F8}"/>
                    </a:ext>
                  </a:extLst>
                </p:cNvPr>
                <p:cNvGrpSpPr/>
                <p:nvPr/>
              </p:nvGrpSpPr>
              <p:grpSpPr>
                <a:xfrm rot="10800000">
                  <a:off x="7386094" y="1550750"/>
                  <a:ext cx="288705" cy="2211208"/>
                  <a:chOff x="6355062" y="908275"/>
                  <a:chExt cx="288705" cy="2211208"/>
                </a:xfrm>
              </p:grpSpPr>
              <p:sp>
                <p:nvSpPr>
                  <p:cNvPr id="62" name="Or 77">
                    <a:extLst>
                      <a:ext uri="{FF2B5EF4-FFF2-40B4-BE49-F238E27FC236}">
                        <a16:creationId xmlns:a16="http://schemas.microsoft.com/office/drawing/2014/main" id="{1C4887E6-1D99-BB8B-F6F2-05C41ED97E29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onnector 78">
                    <a:extLst>
                      <a:ext uri="{FF2B5EF4-FFF2-40B4-BE49-F238E27FC236}">
                        <a16:creationId xmlns:a16="http://schemas.microsoft.com/office/drawing/2014/main" id="{E3CF688B-B816-D779-9D95-625D44F1BDA5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541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9278E399-9DB6-3253-CEBA-8917AD1A8062}"/>
                      </a:ext>
                    </a:extLst>
                  </p:cNvPr>
                  <p:cNvCxnSpPr>
                    <a:cxnSpLocks/>
                    <a:stCxn id="63" idx="0"/>
                    <a:endCxn id="62" idx="4"/>
                  </p:cNvCxnSpPr>
                  <p:nvPr/>
                </p:nvCxnSpPr>
                <p:spPr>
                  <a:xfrm>
                    <a:off x="6499415" y="1196980"/>
                    <a:ext cx="0" cy="180843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2691548-FE65-89E2-94A4-8FE081F6636B}"/>
                    </a:ext>
                  </a:extLst>
                </p:cNvPr>
                <p:cNvGrpSpPr/>
                <p:nvPr/>
              </p:nvGrpSpPr>
              <p:grpSpPr>
                <a:xfrm>
                  <a:off x="5449774" y="1462591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59" name="Or 77">
                    <a:extLst>
                      <a:ext uri="{FF2B5EF4-FFF2-40B4-BE49-F238E27FC236}">
                        <a16:creationId xmlns:a16="http://schemas.microsoft.com/office/drawing/2014/main" id="{E46E3C1E-0B39-CF0C-45AF-D38AFA841709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Connector 78">
                    <a:extLst>
                      <a:ext uri="{FF2B5EF4-FFF2-40B4-BE49-F238E27FC236}">
                        <a16:creationId xmlns:a16="http://schemas.microsoft.com/office/drawing/2014/main" id="{9119EBC9-1F68-1929-C416-3D6DFDD5FA33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1404019D-E92D-15B6-3199-1D7E9E7F0828}"/>
                      </a:ext>
                    </a:extLst>
                  </p:cNvPr>
                  <p:cNvCxnSpPr>
                    <a:cxnSpLocks/>
                    <a:stCxn id="60" idx="0"/>
                    <a:endCxn id="5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54E2BCB-512F-4EF0-7E6E-DE727C97C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2486" y="339973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54E2BCB-512F-4EF0-7E6E-DE727C97C8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2486" y="3399737"/>
                      <a:ext cx="454483" cy="430924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3759D29-3669-C74B-3C0A-16968672967C}"/>
                    </a:ext>
                  </a:extLst>
                </p:cNvPr>
                <p:cNvGrpSpPr/>
                <p:nvPr/>
              </p:nvGrpSpPr>
              <p:grpSpPr>
                <a:xfrm>
                  <a:off x="6761440" y="1459153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39" name="Or 77">
                    <a:extLst>
                      <a:ext uri="{FF2B5EF4-FFF2-40B4-BE49-F238E27FC236}">
                        <a16:creationId xmlns:a16="http://schemas.microsoft.com/office/drawing/2014/main" id="{BFB53D14-0CBD-E688-2681-CD7851EDFF5B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Connector 78">
                    <a:extLst>
                      <a:ext uri="{FF2B5EF4-FFF2-40B4-BE49-F238E27FC236}">
                        <a16:creationId xmlns:a16="http://schemas.microsoft.com/office/drawing/2014/main" id="{A4C4BDC1-7F7B-59E5-A269-D0664EB25D17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B46E2F9-3785-D267-6CD5-F665ECD2D19E}"/>
                      </a:ext>
                    </a:extLst>
                  </p:cNvPr>
                  <p:cNvCxnSpPr>
                    <a:cxnSpLocks/>
                    <a:stCxn id="47" idx="0"/>
                    <a:endCxn id="3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3" name="Right Arrow 47">
                <a:extLst>
                  <a:ext uri="{FF2B5EF4-FFF2-40B4-BE49-F238E27FC236}">
                    <a16:creationId xmlns:a16="http://schemas.microsoft.com/office/drawing/2014/main" id="{51D51D96-9613-AB0E-1751-FB9F8E6B2646}"/>
                  </a:ext>
                </a:extLst>
              </p:cNvPr>
              <p:cNvSpPr/>
              <p:nvPr/>
            </p:nvSpPr>
            <p:spPr>
              <a:xfrm rot="5400000">
                <a:off x="3175790" y="-4688137"/>
                <a:ext cx="506055" cy="502322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34CC1A2-4966-99DE-81B1-1A1661203052}"/>
                  </a:ext>
                </a:extLst>
              </p:cNvPr>
              <p:cNvGrpSpPr/>
              <p:nvPr/>
            </p:nvGrpSpPr>
            <p:grpSpPr>
              <a:xfrm>
                <a:off x="1538065" y="-753291"/>
                <a:ext cx="6933288" cy="2472655"/>
                <a:chOff x="2154832" y="1377002"/>
                <a:chExt cx="6933288" cy="2472655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CFDE7E8C-F891-C28A-D3C4-62C20488BFAC}"/>
                    </a:ext>
                  </a:extLst>
                </p:cNvPr>
                <p:cNvGrpSpPr/>
                <p:nvPr/>
              </p:nvGrpSpPr>
              <p:grpSpPr>
                <a:xfrm>
                  <a:off x="2726143" y="1607835"/>
                  <a:ext cx="6361977" cy="2009763"/>
                  <a:chOff x="2766783" y="1008395"/>
                  <a:chExt cx="7136245" cy="2009763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27D0CFF-01EB-9346-03F2-1A192928C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2351233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D4067DEF-84C7-CE47-50B0-1D4A76CF4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1672921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C2E75560-FF70-1E2A-B87A-A446415AC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6783" y="1008395"/>
                    <a:ext cx="71354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1340EA55-F2FA-26C5-80CF-0BA95C2D82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9454" y="3018158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0CB78B45-F94B-1FC0-CBDF-4542E741A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0CB78B45-F94B-1FC0-CBDF-4542E741A2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D3A0AD42-5BE6-8C4A-978A-49524E1970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D3A0AD42-5BE6-8C4A-978A-49524E1970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9CC6C11E-8E1C-A6D6-92B6-A20A0382ED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9CC6C11E-8E1C-A6D6-92B6-A20A0382ED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AF3687D-A340-D529-DFBF-F8A18D1249D2}"/>
                    </a:ext>
                  </a:extLst>
                </p:cNvPr>
                <p:cNvGrpSpPr/>
                <p:nvPr/>
              </p:nvGrpSpPr>
              <p:grpSpPr>
                <a:xfrm rot="10800000">
                  <a:off x="2870494" y="1549013"/>
                  <a:ext cx="288705" cy="2213301"/>
                  <a:chOff x="6355062" y="908275"/>
                  <a:chExt cx="288705" cy="2213301"/>
                </a:xfrm>
              </p:grpSpPr>
              <p:sp>
                <p:nvSpPr>
                  <p:cNvPr id="160" name="Or 77">
                    <a:extLst>
                      <a:ext uri="{FF2B5EF4-FFF2-40B4-BE49-F238E27FC236}">
                        <a16:creationId xmlns:a16="http://schemas.microsoft.com/office/drawing/2014/main" id="{2B171388-3DED-FE17-C759-43AAE80ACA5D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Connector 78">
                    <a:extLst>
                      <a:ext uri="{FF2B5EF4-FFF2-40B4-BE49-F238E27FC236}">
                        <a16:creationId xmlns:a16="http://schemas.microsoft.com/office/drawing/2014/main" id="{95F75FAD-3412-0EFE-93EF-A7AD892C3BD3}"/>
                      </a:ext>
                    </a:extLst>
                  </p:cNvPr>
                  <p:cNvSpPr/>
                  <p:nvPr/>
                </p:nvSpPr>
                <p:spPr>
                  <a:xfrm>
                    <a:off x="6446845" y="3007508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559166B3-07C1-B4B6-D5E6-9B47DBBA2A9F}"/>
                      </a:ext>
                    </a:extLst>
                  </p:cNvPr>
                  <p:cNvCxnSpPr>
                    <a:cxnSpLocks/>
                    <a:stCxn id="161" idx="0"/>
                    <a:endCxn id="160" idx="4"/>
                  </p:cNvCxnSpPr>
                  <p:nvPr/>
                </p:nvCxnSpPr>
                <p:spPr>
                  <a:xfrm>
                    <a:off x="6499415" y="1196980"/>
                    <a:ext cx="4464" cy="181052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19108BA5-DD7E-A7EF-7593-7211745E5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965" y="1392373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19108BA5-DD7E-A7EF-7593-7211745E567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1965" y="1392373"/>
                      <a:ext cx="454483" cy="43092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27BF8370-F77D-6662-50E3-A71F7597A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27BF8370-F77D-6662-50E3-A71F7597AD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CBAC1AC-83AF-3FB4-3099-E09DBBFD083F}"/>
                    </a:ext>
                  </a:extLst>
                </p:cNvPr>
                <p:cNvGrpSpPr/>
                <p:nvPr/>
              </p:nvGrpSpPr>
              <p:grpSpPr>
                <a:xfrm>
                  <a:off x="4550060" y="2128803"/>
                  <a:ext cx="288705" cy="1543430"/>
                  <a:chOff x="6355062" y="908275"/>
                  <a:chExt cx="288705" cy="1543430"/>
                </a:xfrm>
              </p:grpSpPr>
              <p:sp>
                <p:nvSpPr>
                  <p:cNvPr id="157" name="Or 77">
                    <a:extLst>
                      <a:ext uri="{FF2B5EF4-FFF2-40B4-BE49-F238E27FC236}">
                        <a16:creationId xmlns:a16="http://schemas.microsoft.com/office/drawing/2014/main" id="{582AD15E-66D0-6D29-977B-96E188A34106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Connector 78">
                    <a:extLst>
                      <a:ext uri="{FF2B5EF4-FFF2-40B4-BE49-F238E27FC236}">
                        <a16:creationId xmlns:a16="http://schemas.microsoft.com/office/drawing/2014/main" id="{38133A70-0CD3-C129-2EA0-F95EB8ED5EE4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763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F6481B1B-D60F-8FB7-F65E-53562E451F92}"/>
                      </a:ext>
                    </a:extLst>
                  </p:cNvPr>
                  <p:cNvCxnSpPr>
                    <a:cxnSpLocks/>
                    <a:stCxn id="158" idx="0"/>
                    <a:endCxn id="157" idx="4"/>
                  </p:cNvCxnSpPr>
                  <p:nvPr/>
                </p:nvCxnSpPr>
                <p:spPr>
                  <a:xfrm flipV="1">
                    <a:off x="6499415" y="1196980"/>
                    <a:ext cx="0" cy="114065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840BB72-CF32-BE54-BC33-56BBF2478CA4}"/>
                    </a:ext>
                  </a:extLst>
                </p:cNvPr>
                <p:cNvGrpSpPr/>
                <p:nvPr/>
              </p:nvGrpSpPr>
              <p:grpSpPr>
                <a:xfrm rot="10800000">
                  <a:off x="6875348" y="1549071"/>
                  <a:ext cx="288705" cy="2210736"/>
                  <a:chOff x="6355062" y="908275"/>
                  <a:chExt cx="288705" cy="2210736"/>
                </a:xfrm>
              </p:grpSpPr>
              <p:sp>
                <p:nvSpPr>
                  <p:cNvPr id="154" name="Or 77">
                    <a:extLst>
                      <a:ext uri="{FF2B5EF4-FFF2-40B4-BE49-F238E27FC236}">
                        <a16:creationId xmlns:a16="http://schemas.microsoft.com/office/drawing/2014/main" id="{A4AD9A4B-394B-FF2C-856B-8845A20F17FF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Connector 78">
                    <a:extLst>
                      <a:ext uri="{FF2B5EF4-FFF2-40B4-BE49-F238E27FC236}">
                        <a16:creationId xmlns:a16="http://schemas.microsoft.com/office/drawing/2014/main" id="{B4074B9D-2227-D8E6-7ABC-422C405D88D6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4943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E366E9F0-30A4-40B7-35A3-9E1BA41BF749}"/>
                      </a:ext>
                    </a:extLst>
                  </p:cNvPr>
                  <p:cNvCxnSpPr>
                    <a:cxnSpLocks/>
                    <a:stCxn id="155" idx="0"/>
                    <a:endCxn id="154" idx="4"/>
                  </p:cNvCxnSpPr>
                  <p:nvPr/>
                </p:nvCxnSpPr>
                <p:spPr>
                  <a:xfrm>
                    <a:off x="6499415" y="1196980"/>
                    <a:ext cx="0" cy="180796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38408807-332F-8AD5-C8A3-990076E47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38408807-332F-8AD5-C8A3-990076E47D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D9307BE8-94D7-641E-52AD-4870D3310B9D}"/>
                    </a:ext>
                  </a:extLst>
                </p:cNvPr>
                <p:cNvGrpSpPr/>
                <p:nvPr/>
              </p:nvGrpSpPr>
              <p:grpSpPr>
                <a:xfrm rot="10800000">
                  <a:off x="7515634" y="1550750"/>
                  <a:ext cx="288705" cy="2211208"/>
                  <a:chOff x="6355062" y="908275"/>
                  <a:chExt cx="288705" cy="2211208"/>
                </a:xfrm>
              </p:grpSpPr>
              <p:sp>
                <p:nvSpPr>
                  <p:cNvPr id="151" name="Or 77">
                    <a:extLst>
                      <a:ext uri="{FF2B5EF4-FFF2-40B4-BE49-F238E27FC236}">
                        <a16:creationId xmlns:a16="http://schemas.microsoft.com/office/drawing/2014/main" id="{158D960F-C89A-5234-3441-4E6AD4CC24EA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Connector 78">
                    <a:extLst>
                      <a:ext uri="{FF2B5EF4-FFF2-40B4-BE49-F238E27FC236}">
                        <a16:creationId xmlns:a16="http://schemas.microsoft.com/office/drawing/2014/main" id="{3756AAAC-92BB-195E-8304-68A093E1B0DA}"/>
                      </a:ext>
                    </a:extLst>
                  </p:cNvPr>
                  <p:cNvSpPr/>
                  <p:nvPr/>
                </p:nvSpPr>
                <p:spPr>
                  <a:xfrm>
                    <a:off x="6442381" y="300541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B232EEEE-2493-B1B7-6F2B-5F702D44EB4B}"/>
                      </a:ext>
                    </a:extLst>
                  </p:cNvPr>
                  <p:cNvCxnSpPr>
                    <a:cxnSpLocks/>
                    <a:stCxn id="152" idx="0"/>
                    <a:endCxn id="151" idx="4"/>
                  </p:cNvCxnSpPr>
                  <p:nvPr/>
                </p:nvCxnSpPr>
                <p:spPr>
                  <a:xfrm>
                    <a:off x="6499415" y="1196980"/>
                    <a:ext cx="0" cy="180843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8CDBA91-D7F0-08FE-F317-86255F0C063A}"/>
                    </a:ext>
                  </a:extLst>
                </p:cNvPr>
                <p:cNvGrpSpPr/>
                <p:nvPr/>
              </p:nvGrpSpPr>
              <p:grpSpPr>
                <a:xfrm>
                  <a:off x="4999021" y="1462591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48" name="Or 77">
                    <a:extLst>
                      <a:ext uri="{FF2B5EF4-FFF2-40B4-BE49-F238E27FC236}">
                        <a16:creationId xmlns:a16="http://schemas.microsoft.com/office/drawing/2014/main" id="{0DC587AD-7728-A8D7-22B3-0DAE917D0AE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Connector 78">
                    <a:extLst>
                      <a:ext uri="{FF2B5EF4-FFF2-40B4-BE49-F238E27FC236}">
                        <a16:creationId xmlns:a16="http://schemas.microsoft.com/office/drawing/2014/main" id="{2242FE64-DBBB-C7E8-7606-A55652A34CE0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F572D036-FF1F-B7F6-51EE-09CA554BC5B8}"/>
                      </a:ext>
                    </a:extLst>
                  </p:cNvPr>
                  <p:cNvCxnSpPr>
                    <a:cxnSpLocks/>
                    <a:stCxn id="149" idx="0"/>
                    <a:endCxn id="148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BB26804C-0731-4597-F7D6-C13E1478F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BB26804C-0731-4597-F7D6-C13E1478F1F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B426AB3C-7E39-55AD-AA32-BA9F2D8F29CF}"/>
                    </a:ext>
                  </a:extLst>
                </p:cNvPr>
                <p:cNvGrpSpPr/>
                <p:nvPr/>
              </p:nvGrpSpPr>
              <p:grpSpPr>
                <a:xfrm>
                  <a:off x="6310687" y="1459153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45" name="Or 77">
                    <a:extLst>
                      <a:ext uri="{FF2B5EF4-FFF2-40B4-BE49-F238E27FC236}">
                        <a16:creationId xmlns:a16="http://schemas.microsoft.com/office/drawing/2014/main" id="{8DCDB9AA-E73F-1194-23FB-CF2893A6A324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Connector 78">
                    <a:extLst>
                      <a:ext uri="{FF2B5EF4-FFF2-40B4-BE49-F238E27FC236}">
                        <a16:creationId xmlns:a16="http://schemas.microsoft.com/office/drawing/2014/main" id="{9735727C-E9B7-1A42-6ABB-9FF7F101CD42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BEF27E7D-F2DF-DC62-06FA-C4BF33B422CC}"/>
                      </a:ext>
                    </a:extLst>
                  </p:cNvPr>
                  <p:cNvCxnSpPr>
                    <a:cxnSpLocks/>
                    <a:stCxn id="146" idx="0"/>
                    <a:endCxn id="145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8EC09D21-538D-4F1D-C783-FD77EB344C08}"/>
                    </a:ext>
                  </a:extLst>
                </p:cNvPr>
                <p:cNvGrpSpPr/>
                <p:nvPr/>
              </p:nvGrpSpPr>
              <p:grpSpPr>
                <a:xfrm rot="10800000">
                  <a:off x="3345087" y="1543991"/>
                  <a:ext cx="288705" cy="871948"/>
                  <a:chOff x="6355062" y="908275"/>
                  <a:chExt cx="288705" cy="871948"/>
                </a:xfrm>
              </p:grpSpPr>
              <p:sp>
                <p:nvSpPr>
                  <p:cNvPr id="142" name="Or 77">
                    <a:extLst>
                      <a:ext uri="{FF2B5EF4-FFF2-40B4-BE49-F238E27FC236}">
                        <a16:creationId xmlns:a16="http://schemas.microsoft.com/office/drawing/2014/main" id="{0F4D349A-D884-A038-C87F-056A7729EB0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Connector 78">
                    <a:extLst>
                      <a:ext uri="{FF2B5EF4-FFF2-40B4-BE49-F238E27FC236}">
                        <a16:creationId xmlns:a16="http://schemas.microsoft.com/office/drawing/2014/main" id="{1F7D3944-2C74-29FE-3CDA-C7DCAF143FE1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863C53D-1092-22A1-4582-4EFAC41B33D3}"/>
                      </a:ext>
                    </a:extLst>
                  </p:cNvPr>
                  <p:cNvCxnSpPr>
                    <a:cxnSpLocks/>
                    <a:stCxn id="143" idx="0"/>
                    <a:endCxn id="142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9" name="Right Arrow 47">
                <a:extLst>
                  <a:ext uri="{FF2B5EF4-FFF2-40B4-BE49-F238E27FC236}">
                    <a16:creationId xmlns:a16="http://schemas.microsoft.com/office/drawing/2014/main" id="{8ADA2DCA-EA80-4FD9-AF43-03A9556DA331}"/>
                  </a:ext>
                </a:extLst>
              </p:cNvPr>
              <p:cNvSpPr/>
              <p:nvPr/>
            </p:nvSpPr>
            <p:spPr>
              <a:xfrm rot="5400000">
                <a:off x="5153652" y="-1440434"/>
                <a:ext cx="506055" cy="502322"/>
              </a:xfrm>
              <a:prstGeom prst="rightArrow">
                <a:avLst/>
              </a:prstGeom>
              <a:solidFill>
                <a:srgbClr val="E8D9F3"/>
              </a:solidFill>
              <a:ln w="28575" cap="flat" cmpd="sng" algn="ctr">
                <a:solidFill>
                  <a:srgbClr val="9F5FC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9CAD595-5F8C-B136-5A3D-8D5991B8B4B7}"/>
                  </a:ext>
                </a:extLst>
              </p:cNvPr>
              <p:cNvGrpSpPr/>
              <p:nvPr/>
            </p:nvGrpSpPr>
            <p:grpSpPr>
              <a:xfrm>
                <a:off x="1538065" y="2433162"/>
                <a:ext cx="6933288" cy="2472655"/>
                <a:chOff x="2154832" y="1377002"/>
                <a:chExt cx="6933288" cy="2472655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DBEBD4DC-F89A-D354-BDE2-07DC1BE98EF4}"/>
                    </a:ext>
                  </a:extLst>
                </p:cNvPr>
                <p:cNvGrpSpPr/>
                <p:nvPr/>
              </p:nvGrpSpPr>
              <p:grpSpPr>
                <a:xfrm>
                  <a:off x="2726143" y="1607835"/>
                  <a:ext cx="6361977" cy="2009763"/>
                  <a:chOff x="2766783" y="1008395"/>
                  <a:chExt cx="7136245" cy="2009763"/>
                </a:xfrm>
              </p:grpSpPr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0783D24-C659-914F-06DC-1CD4536A76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2351233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B11AF7E3-E2CA-2AC8-5355-3B6DFBE12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0271" y="1672921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BC89E48A-2CDF-D7CE-A49A-3A52353B2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6783" y="1008395"/>
                    <a:ext cx="71354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0D75298-1F8E-5504-CE69-E23251E860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69454" y="3018158"/>
                    <a:ext cx="713275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2" name="TextBox 171">
                      <a:extLst>
                        <a:ext uri="{FF2B5EF4-FFF2-40B4-BE49-F238E27FC236}">
                          <a16:creationId xmlns:a16="http://schemas.microsoft.com/office/drawing/2014/main" id="{A2875F8A-EB94-C307-0334-F7FD892C19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72" name="TextBox 171">
                      <a:extLst>
                        <a:ext uri="{FF2B5EF4-FFF2-40B4-BE49-F238E27FC236}">
                          <a16:creationId xmlns:a16="http://schemas.microsoft.com/office/drawing/2014/main" id="{A2875F8A-EB94-C307-0334-F7FD892C19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719840"/>
                      <a:ext cx="571310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AE2AC03-A850-2B79-9F5E-39753C4E9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AE2AC03-A850-2B79-9F5E-39753C4E99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693" y="2041528"/>
                      <a:ext cx="564192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9B5ED855-679C-3C5F-31AF-E5D258A572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9B5ED855-679C-3C5F-31AF-E5D258A572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3" y="1377002"/>
                      <a:ext cx="571310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5C444213-DAF6-9574-5B90-9DB8758F3482}"/>
                    </a:ext>
                  </a:extLst>
                </p:cNvPr>
                <p:cNvGrpSpPr/>
                <p:nvPr/>
              </p:nvGrpSpPr>
              <p:grpSpPr>
                <a:xfrm rot="10800000">
                  <a:off x="2870494" y="1549013"/>
                  <a:ext cx="288705" cy="2213301"/>
                  <a:chOff x="6355062" y="908275"/>
                  <a:chExt cx="288705" cy="2213301"/>
                </a:xfrm>
              </p:grpSpPr>
              <p:sp>
                <p:nvSpPr>
                  <p:cNvPr id="196" name="Or 77">
                    <a:extLst>
                      <a:ext uri="{FF2B5EF4-FFF2-40B4-BE49-F238E27FC236}">
                        <a16:creationId xmlns:a16="http://schemas.microsoft.com/office/drawing/2014/main" id="{A898C44E-3532-37A2-71F5-BAFB7359EC98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Connector 78">
                    <a:extLst>
                      <a:ext uri="{FF2B5EF4-FFF2-40B4-BE49-F238E27FC236}">
                        <a16:creationId xmlns:a16="http://schemas.microsoft.com/office/drawing/2014/main" id="{4AD592A0-CF7F-1BB5-47B9-A474C7006A19}"/>
                      </a:ext>
                    </a:extLst>
                  </p:cNvPr>
                  <p:cNvSpPr/>
                  <p:nvPr/>
                </p:nvSpPr>
                <p:spPr>
                  <a:xfrm>
                    <a:off x="6446845" y="3007508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F448212C-A9B4-111C-D269-E4203AD44795}"/>
                      </a:ext>
                    </a:extLst>
                  </p:cNvPr>
                  <p:cNvCxnSpPr>
                    <a:cxnSpLocks/>
                    <a:stCxn id="197" idx="0"/>
                    <a:endCxn id="196" idx="4"/>
                  </p:cNvCxnSpPr>
                  <p:nvPr/>
                </p:nvCxnSpPr>
                <p:spPr>
                  <a:xfrm>
                    <a:off x="6499415" y="1196980"/>
                    <a:ext cx="4464" cy="181052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3098157F-CB27-7D04-1EBD-C5964559B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965" y="1392373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3098157F-CB27-7D04-1EBD-C5964559BE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1965" y="1392373"/>
                      <a:ext cx="454483" cy="43092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0F791A9C-093D-9AA9-6AE5-14543FB8F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0F791A9C-093D-9AA9-6AE5-14543FB8F6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3748" y="2056768"/>
                      <a:ext cx="454483" cy="430924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7160CCC8-FCD8-FD34-C0EB-3CCE5E5DA913}"/>
                    </a:ext>
                  </a:extLst>
                </p:cNvPr>
                <p:cNvGrpSpPr/>
                <p:nvPr/>
              </p:nvGrpSpPr>
              <p:grpSpPr>
                <a:xfrm>
                  <a:off x="4550060" y="2128803"/>
                  <a:ext cx="288705" cy="1543430"/>
                  <a:chOff x="6355062" y="908275"/>
                  <a:chExt cx="288705" cy="1543430"/>
                </a:xfrm>
              </p:grpSpPr>
              <p:sp>
                <p:nvSpPr>
                  <p:cNvPr id="193" name="Or 77">
                    <a:extLst>
                      <a:ext uri="{FF2B5EF4-FFF2-40B4-BE49-F238E27FC236}">
                        <a16:creationId xmlns:a16="http://schemas.microsoft.com/office/drawing/2014/main" id="{099679C7-5602-7B7F-DB89-C62588F0F7C4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Connector 78">
                    <a:extLst>
                      <a:ext uri="{FF2B5EF4-FFF2-40B4-BE49-F238E27FC236}">
                        <a16:creationId xmlns:a16="http://schemas.microsoft.com/office/drawing/2014/main" id="{8F41CCA9-B711-832E-BB75-10CD9110D4B8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763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6775067F-4964-F1DD-EA44-4782162997AC}"/>
                      </a:ext>
                    </a:extLst>
                  </p:cNvPr>
                  <p:cNvCxnSpPr>
                    <a:cxnSpLocks/>
                    <a:stCxn id="194" idx="0"/>
                    <a:endCxn id="193" idx="4"/>
                  </p:cNvCxnSpPr>
                  <p:nvPr/>
                </p:nvCxnSpPr>
                <p:spPr>
                  <a:xfrm flipV="1">
                    <a:off x="6499415" y="1196980"/>
                    <a:ext cx="0" cy="114065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A98476A6-5495-05FF-2CC8-A9EE748326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A98476A6-5495-05FF-2CC8-A9EE748326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832" y="3387992"/>
                      <a:ext cx="571310" cy="461665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BB14712-453A-5C4E-0311-06950A9EB5E6}"/>
                    </a:ext>
                  </a:extLst>
                </p:cNvPr>
                <p:cNvGrpSpPr/>
                <p:nvPr/>
              </p:nvGrpSpPr>
              <p:grpSpPr>
                <a:xfrm>
                  <a:off x="4999021" y="1462591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90" name="Or 77">
                    <a:extLst>
                      <a:ext uri="{FF2B5EF4-FFF2-40B4-BE49-F238E27FC236}">
                        <a16:creationId xmlns:a16="http://schemas.microsoft.com/office/drawing/2014/main" id="{2B4DDD90-664A-7DA9-10B7-1256A8F63F41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Connector 78">
                    <a:extLst>
                      <a:ext uri="{FF2B5EF4-FFF2-40B4-BE49-F238E27FC236}">
                        <a16:creationId xmlns:a16="http://schemas.microsoft.com/office/drawing/2014/main" id="{1831650D-AF8F-AD31-834C-A0E8934161B2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7BAB3EB0-886B-0D6A-3CB6-681622EEF7A4}"/>
                      </a:ext>
                    </a:extLst>
                  </p:cNvPr>
                  <p:cNvCxnSpPr>
                    <a:cxnSpLocks/>
                    <a:stCxn id="191" idx="0"/>
                    <a:endCxn id="190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F32D6293-26A7-AE9F-6D9B-ACDAFFF51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F32D6293-26A7-AE9F-6D9B-ACDAFFF51E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2026" y="3399737"/>
                      <a:ext cx="454483" cy="430924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85CA002C-17C4-6733-5A3B-6221CA6B9DD9}"/>
                    </a:ext>
                  </a:extLst>
                </p:cNvPr>
                <p:cNvGrpSpPr/>
                <p:nvPr/>
              </p:nvGrpSpPr>
              <p:grpSpPr>
                <a:xfrm>
                  <a:off x="6310687" y="1459153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87" name="Or 77">
                    <a:extLst>
                      <a:ext uri="{FF2B5EF4-FFF2-40B4-BE49-F238E27FC236}">
                        <a16:creationId xmlns:a16="http://schemas.microsoft.com/office/drawing/2014/main" id="{0F400A86-0955-F050-8734-4027A3BB7A2C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Connector 78">
                    <a:extLst>
                      <a:ext uri="{FF2B5EF4-FFF2-40B4-BE49-F238E27FC236}">
                        <a16:creationId xmlns:a16="http://schemas.microsoft.com/office/drawing/2014/main" id="{8B4F86B5-008F-FAF5-80A2-3E84A307D9ED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6A135654-7A00-3902-DB2B-00BA7B757891}"/>
                      </a:ext>
                    </a:extLst>
                  </p:cNvPr>
                  <p:cNvCxnSpPr>
                    <a:cxnSpLocks/>
                    <a:stCxn id="188" idx="0"/>
                    <a:endCxn id="187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929D50B1-CEE3-278D-A4A0-EEF29E1AFF32}"/>
                    </a:ext>
                  </a:extLst>
                </p:cNvPr>
                <p:cNvGrpSpPr/>
                <p:nvPr/>
              </p:nvGrpSpPr>
              <p:grpSpPr>
                <a:xfrm rot="10800000">
                  <a:off x="3345087" y="1543991"/>
                  <a:ext cx="288705" cy="871948"/>
                  <a:chOff x="6355062" y="908275"/>
                  <a:chExt cx="288705" cy="871948"/>
                </a:xfrm>
              </p:grpSpPr>
              <p:sp>
                <p:nvSpPr>
                  <p:cNvPr id="184" name="Or 77">
                    <a:extLst>
                      <a:ext uri="{FF2B5EF4-FFF2-40B4-BE49-F238E27FC236}">
                        <a16:creationId xmlns:a16="http://schemas.microsoft.com/office/drawing/2014/main" id="{0BC85778-5E46-E6D1-134E-4343AC238B21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Connector 78">
                    <a:extLst>
                      <a:ext uri="{FF2B5EF4-FFF2-40B4-BE49-F238E27FC236}">
                        <a16:creationId xmlns:a16="http://schemas.microsoft.com/office/drawing/2014/main" id="{D980A87D-6411-BCFE-38D3-458E09522D82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669C6542-849F-285E-57D2-6481775C9EBD}"/>
                      </a:ext>
                    </a:extLst>
                  </p:cNvPr>
                  <p:cNvCxnSpPr>
                    <a:cxnSpLocks/>
                    <a:stCxn id="185" idx="0"/>
                    <a:endCxn id="184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6D3F9D4-13A8-096F-70B0-345D7D1D25D5}"/>
                  </a:ext>
                </a:extLst>
              </p:cNvPr>
              <p:cNvSpPr/>
              <p:nvPr/>
            </p:nvSpPr>
            <p:spPr>
              <a:xfrm>
                <a:off x="6174584" y="2500592"/>
                <a:ext cx="1216110" cy="2355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Right Arrow 47">
                <a:extLst>
                  <a:ext uri="{FF2B5EF4-FFF2-40B4-BE49-F238E27FC236}">
                    <a16:creationId xmlns:a16="http://schemas.microsoft.com/office/drawing/2014/main" id="{02D623B6-73D8-B49E-71BA-246F027CF380}"/>
                  </a:ext>
                </a:extLst>
              </p:cNvPr>
              <p:cNvSpPr/>
              <p:nvPr/>
            </p:nvSpPr>
            <p:spPr>
              <a:xfrm rot="5400000">
                <a:off x="6526337" y="1923968"/>
                <a:ext cx="506055" cy="502322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21C8EA7-EB82-51C1-30DE-68E6CEC06AAD}"/>
                    </a:ext>
                  </a:extLst>
                </p:cNvPr>
                <p:cNvSpPr txBox="1"/>
                <p:nvPr/>
              </p:nvSpPr>
              <p:spPr>
                <a:xfrm>
                  <a:off x="9438500" y="1542086"/>
                  <a:ext cx="2753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21C8EA7-EB82-51C1-30DE-68E6CEC06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500" y="1542086"/>
                  <a:ext cx="2753500" cy="64633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47CAED0-3498-A19F-0291-2FC8B31F9024}"/>
                    </a:ext>
                  </a:extLst>
                </p:cNvPr>
                <p:cNvSpPr txBox="1"/>
                <p:nvPr/>
              </p:nvSpPr>
              <p:spPr>
                <a:xfrm>
                  <a:off x="9438500" y="4718227"/>
                  <a:ext cx="2753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47CAED0-3498-A19F-0291-2FC8B31F9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500" y="4718227"/>
                  <a:ext cx="2753500" cy="6463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0338F4A-CBFB-8CAA-AD8C-D524B126CAC4}"/>
                    </a:ext>
                  </a:extLst>
                </p:cNvPr>
                <p:cNvSpPr txBox="1"/>
                <p:nvPr/>
              </p:nvSpPr>
              <p:spPr>
                <a:xfrm>
                  <a:off x="9542672" y="7941349"/>
                  <a:ext cx="2753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0338F4A-CBFB-8CAA-AD8C-D524B126C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672" y="7941349"/>
                  <a:ext cx="2753500" cy="6463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CA08905-C314-2A27-D82B-735731AA6C2E}"/>
                    </a:ext>
                  </a:extLst>
                </p:cNvPr>
                <p:cNvSpPr txBox="1"/>
                <p:nvPr/>
              </p:nvSpPr>
              <p:spPr>
                <a:xfrm>
                  <a:off x="9592867" y="11266493"/>
                  <a:ext cx="2753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CA08905-C314-2A27-D82B-735731AA6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67" y="11266493"/>
                  <a:ext cx="2753500" cy="64633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3C47602-FF0B-F268-432F-125830CD2E0A}"/>
                    </a:ext>
                  </a:extLst>
                </p:cNvPr>
                <p:cNvSpPr txBox="1"/>
                <p:nvPr/>
              </p:nvSpPr>
              <p:spPr>
                <a:xfrm>
                  <a:off x="9592867" y="14466283"/>
                  <a:ext cx="2753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zh-CN" altLang="en-US" sz="36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3C47602-FF0B-F268-432F-125830CD2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67" y="14466283"/>
                  <a:ext cx="2753500" cy="6463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95623E5-A381-4898-A1EC-E38AFED7324A}"/>
                    </a:ext>
                  </a:extLst>
                </p:cNvPr>
                <p:cNvSpPr txBox="1"/>
                <p:nvPr/>
              </p:nvSpPr>
              <p:spPr>
                <a:xfrm>
                  <a:off x="7939854" y="2213376"/>
                  <a:ext cx="7937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95623E5-A381-4898-A1EC-E38AFED73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854" y="2213376"/>
                  <a:ext cx="793742" cy="64633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3E3424-D2E9-0B06-C62D-8B9F098FE76B}"/>
                    </a:ext>
                  </a:extLst>
                </p:cNvPr>
                <p:cNvSpPr txBox="1"/>
                <p:nvPr/>
              </p:nvSpPr>
              <p:spPr>
                <a:xfrm>
                  <a:off x="6249473" y="5436849"/>
                  <a:ext cx="8209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3E3424-D2E9-0B06-C62D-8B9F098FE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473" y="5436849"/>
                  <a:ext cx="820994" cy="64633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D2D26C-D75E-6787-8883-E545AA518DED}"/>
                    </a:ext>
                  </a:extLst>
                </p:cNvPr>
                <p:cNvSpPr txBox="1"/>
                <p:nvPr/>
              </p:nvSpPr>
              <p:spPr>
                <a:xfrm>
                  <a:off x="3668050" y="5366662"/>
                  <a:ext cx="7937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D2D26C-D75E-6787-8883-E545AA518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050" y="5366662"/>
                  <a:ext cx="793742" cy="64633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062FD9-A594-7353-70ED-55CA3BA3861C}"/>
                    </a:ext>
                  </a:extLst>
                </p:cNvPr>
                <p:cNvSpPr txBox="1"/>
                <p:nvPr/>
              </p:nvSpPr>
              <p:spPr>
                <a:xfrm>
                  <a:off x="4216547" y="8576943"/>
                  <a:ext cx="8209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062FD9-A594-7353-70ED-55CA3BA38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547" y="8576943"/>
                  <a:ext cx="820994" cy="64633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CC1B54A-95C1-E38B-CEA8-41AA0699A7C3}"/>
                    </a:ext>
                  </a:extLst>
                </p:cNvPr>
                <p:cNvSpPr txBox="1"/>
                <p:nvPr/>
              </p:nvSpPr>
              <p:spPr>
                <a:xfrm>
                  <a:off x="7162521" y="8587526"/>
                  <a:ext cx="7937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rgbClr val="9F5FCF"/>
                    </a:solidFill>
                  </a:endParaRPr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CC1B54A-95C1-E38B-CEA8-41AA0699A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521" y="8587526"/>
                  <a:ext cx="793742" cy="64633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CD67758-89CC-7C0F-26DD-677F21043907}"/>
                    </a:ext>
                  </a:extLst>
                </p:cNvPr>
                <p:cNvSpPr txBox="1"/>
                <p:nvPr/>
              </p:nvSpPr>
              <p:spPr>
                <a:xfrm>
                  <a:off x="5766147" y="11929847"/>
                  <a:ext cx="8209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rgbClr val="9F5FCF"/>
                    </a:solidFill>
                  </a:endParaRPr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CD67758-89CC-7C0F-26DD-677F21043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147" y="11929847"/>
                  <a:ext cx="820994" cy="64633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E6A5EAAD-20AF-F131-B0D5-5A8522F7FB12}"/>
                    </a:ext>
                  </a:extLst>
                </p:cNvPr>
                <p:cNvSpPr txBox="1"/>
                <p:nvPr/>
              </p:nvSpPr>
              <p:spPr>
                <a:xfrm>
                  <a:off x="8771873" y="14469712"/>
                  <a:ext cx="8209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E6A5EAAD-20AF-F131-B0D5-5A8522F7F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873" y="14469712"/>
                  <a:ext cx="820994" cy="64633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65B4779-894F-CD3B-F1F7-57CAC0CABD33}"/>
                    </a:ext>
                  </a:extLst>
                </p:cNvPr>
                <p:cNvSpPr txBox="1"/>
                <p:nvPr/>
              </p:nvSpPr>
              <p:spPr>
                <a:xfrm>
                  <a:off x="8711685" y="11273032"/>
                  <a:ext cx="7937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65B4779-894F-CD3B-F1F7-57CAC0CAB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685" y="11273032"/>
                  <a:ext cx="793742" cy="64633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66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41</cp:revision>
  <dcterms:created xsi:type="dcterms:W3CDTF">2022-10-20T18:09:08Z</dcterms:created>
  <dcterms:modified xsi:type="dcterms:W3CDTF">2022-10-20T18:59:21Z</dcterms:modified>
</cp:coreProperties>
</file>