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8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F2CC"/>
    <a:srgbClr val="DEEBF7"/>
    <a:srgbClr val="70AD47"/>
    <a:srgbClr val="FF33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40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D0EBD-042C-479E-925E-39E711ECD269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29AAF-DA1A-43A3-B521-1D3064B94D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6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9AAF-DA1A-43A3-B521-1D3064B94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226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D83F-8CAC-4EC0-80F0-34C0D6E76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099DF-C1BC-77B7-AAB2-6DF9463DB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E109-A3CD-23DF-AD5A-AE3F0B58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BEA88-1BA8-44B8-D0D7-D29A8B9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41D9-BB11-4D56-7246-1A300108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6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CF6B-7BDC-A2EA-41CD-414C19E4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87119-A840-8298-92B6-A98B01225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EE826-187F-3128-2945-7C7A6E9A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DE5-CB41-EF6F-3088-BE47EEDB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5129-D168-B273-F29F-8C6B15BD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94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6B584-FBBF-CE34-E685-2E1BE96F3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50FF4-5A8D-4691-8D07-98A3D8B4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9EEE2-53E4-9CD8-7327-D51E6C02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F3DC-B3FA-A8C8-7979-6FD6CE12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05C9-5FF4-86E9-6C3C-392721C4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A4F-DB0E-9F70-2480-EB2BD792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BE6E-ED4C-1EBB-B79E-F9AE3F89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2A38-AE8E-3353-492B-0D3D8CCA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F6BEA-D22A-82B6-1394-D3E84510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3E3D-A639-8402-821C-3CE9BEBD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D708-263E-7002-BADC-22D63F7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5AC78-3894-1B89-75BA-1772CD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F9BC-9272-CDCF-2D27-55BFEF47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D624-9CA8-02C4-123B-974669D9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3FFBC-70FA-F194-6A5B-881CE8D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7AB9-56A1-097D-17DE-3FA63BE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401C6-7B7A-2C59-0952-6CCCCC4F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8621F-368D-5824-DD17-E1954BC3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FC10-6BFA-74E0-A38B-D291E7AA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9EE15-450C-A1DF-48DC-7ACB5F51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4A900-0AFC-AA33-467F-26E3D8BD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68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D6B3-15F7-61B0-CC04-4CDEC67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9EDC-C90A-BEA2-5741-5B98C941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86270-B980-4DAE-2890-D97C93D8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2979-7275-51E1-8749-E57FFB2C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EA23-C2FF-C5B5-DB7B-6AC9F2BB2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6D241-8ADD-FECB-ECAE-58D6A1CB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81E5-2316-AF31-52C9-D4821B6B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BC9F-B4B8-C7BE-0FF3-8BEE082A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2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EC9-3749-DE14-5AC5-5B8EFEA9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4A7DB-10EB-6B0A-0A1D-A6AC7C94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FCEFE-D763-5654-2F00-A3ED6ECF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F172A-7B19-B743-B2D3-113819FB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AE338-8111-A04B-065B-5D499ABA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CDDAD-2335-5603-B8A2-5352FC5E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1F4AF-885E-3755-6DB9-08CD9AD7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6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A3D-7996-28DE-DFEA-A815F1A6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0D68B-9686-6FF0-0833-84315584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8F767-F0CC-A780-D616-E07790712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F2A87-70E1-D7CD-3F18-FD5C5942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B1C3-D970-B7DF-941A-A64138D6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BDF32-81D6-8C45-C3B4-AD1D6247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67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55F4-D65A-EA62-0F90-F706D16F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95A2D-B017-EC53-4820-C9A5C558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B44B-FB75-20FD-8FDA-E896D6BE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FDC57-5595-7B2E-C3DA-CA8DD36F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12BA9-7FD5-BCD7-CDDB-118D2091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4DAB1-4F6C-55DD-A13E-58B74DB8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7533A-8264-9F42-28B2-C955FAB8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CB1-B622-9299-D119-2371915D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B281-26EC-2B80-FE0D-6041F1E94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F860-6E23-47F1-9774-45A3CEB1056B}" type="datetimeFigureOut">
              <a:rPr lang="zh-CN" altLang="en-US" smtClean="0"/>
              <a:t>2022-10-07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0400-6348-443E-C440-825F796C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B3B14-145D-6D11-587C-85D1CB30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491-088B-4733-979A-40B4F3C7A8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0.png"/><Relationship Id="rId21" Type="http://schemas.openxmlformats.org/officeDocument/2006/relationships/image" Target="../media/image77.png"/><Relationship Id="rId7" Type="http://schemas.openxmlformats.org/officeDocument/2006/relationships/image" Target="../media/image63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0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0.png"/><Relationship Id="rId19" Type="http://schemas.openxmlformats.org/officeDocument/2006/relationships/image" Target="../media/image75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39E37F5-3ACA-1FA0-77E7-D1FAF7DB9728}"/>
              </a:ext>
            </a:extLst>
          </p:cNvPr>
          <p:cNvGrpSpPr/>
          <p:nvPr/>
        </p:nvGrpSpPr>
        <p:grpSpPr>
          <a:xfrm>
            <a:off x="2288971" y="696946"/>
            <a:ext cx="7614057" cy="5464107"/>
            <a:chOff x="1660148" y="541222"/>
            <a:chExt cx="7614057" cy="546410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52941BF-1C7B-CC41-BE46-916C1A3A9AEB}"/>
                </a:ext>
              </a:extLst>
            </p:cNvPr>
            <p:cNvSpPr/>
            <p:nvPr/>
          </p:nvSpPr>
          <p:spPr>
            <a:xfrm>
              <a:off x="5281445" y="3306683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DA44989-1C09-8E14-F7D8-37E1D08C25B5}"/>
                </a:ext>
              </a:extLst>
            </p:cNvPr>
            <p:cNvSpPr/>
            <p:nvPr/>
          </p:nvSpPr>
          <p:spPr>
            <a:xfrm>
              <a:off x="5053128" y="541222"/>
              <a:ext cx="2946874" cy="1944414"/>
            </a:xfrm>
            <a:prstGeom prst="rect">
              <a:avLst/>
            </a:prstGeom>
            <a:solidFill>
              <a:srgbClr val="E2F0D9">
                <a:alpha val="50196"/>
              </a:srgb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ight Arrow 47">
              <a:extLst>
                <a:ext uri="{FF2B5EF4-FFF2-40B4-BE49-F238E27FC236}">
                  <a16:creationId xmlns:a16="http://schemas.microsoft.com/office/drawing/2014/main" id="{06B7B811-2923-770A-B809-CA69A033AFDB}"/>
                </a:ext>
              </a:extLst>
            </p:cNvPr>
            <p:cNvSpPr/>
            <p:nvPr/>
          </p:nvSpPr>
          <p:spPr>
            <a:xfrm rot="5400000">
              <a:off x="6331286" y="2645935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/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E1754E-07D6-BC5E-3C9C-DC9CBEFA6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2010843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/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DBAED95-B982-CBA6-F76D-A8BEE1B68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08" y="1332531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/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F4977B5-16C4-F4E7-6471-86544B6C1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848" y="668005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ECEA836-D23C-B439-3BCD-6C0FC1CDA211}"/>
                </a:ext>
              </a:extLst>
            </p:cNvPr>
            <p:cNvGrpSpPr/>
            <p:nvPr/>
          </p:nvGrpSpPr>
          <p:grpSpPr>
            <a:xfrm>
              <a:off x="2137960" y="852671"/>
              <a:ext cx="7136245" cy="1342838"/>
              <a:chOff x="3753948" y="1031665"/>
              <a:chExt cx="3082898" cy="134283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9134EA4-4853-B531-899B-B5A6169EDB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7BD9A4-47F6-906C-2CEC-30E28A150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100541E-9BD5-3E9E-4341-696D6E368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/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DE35EB-2960-5311-B30B-1804B9A92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561" y="620416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0FB464A-A413-D66C-9555-9334F7330BEA}"/>
                </a:ext>
              </a:extLst>
            </p:cNvPr>
            <p:cNvGrpSpPr/>
            <p:nvPr/>
          </p:nvGrpSpPr>
          <p:grpSpPr>
            <a:xfrm rot="10800000">
              <a:off x="4707590" y="778845"/>
              <a:ext cx="288705" cy="1557002"/>
              <a:chOff x="7216975" y="4086852"/>
              <a:chExt cx="288705" cy="1557002"/>
            </a:xfrm>
          </p:grpSpPr>
          <p:sp>
            <p:nvSpPr>
              <p:cNvPr id="18" name="Or 71">
                <a:extLst>
                  <a:ext uri="{FF2B5EF4-FFF2-40B4-BE49-F238E27FC236}">
                    <a16:creationId xmlns:a16="http://schemas.microsoft.com/office/drawing/2014/main" id="{F51FE9F7-4D68-3A4C-5D30-1FBC1CD9F99C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2">
                <a:extLst>
                  <a:ext uri="{FF2B5EF4-FFF2-40B4-BE49-F238E27FC236}">
                    <a16:creationId xmlns:a16="http://schemas.microsoft.com/office/drawing/2014/main" id="{36CF2598-B2EB-86E7-2787-8B7B14C71E2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B0A7175-DE20-25ED-75AE-B79C51EBD60C}"/>
                  </a:ext>
                </a:extLst>
              </p:cNvPr>
              <p:cNvCxnSpPr>
                <a:cxnSpLocks/>
                <a:stCxn id="18" idx="4"/>
                <a:endCxn id="19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F0FA9B1-154B-F4D8-1F8A-D14015917C49}"/>
                </a:ext>
              </a:extLst>
            </p:cNvPr>
            <p:cNvGrpSpPr/>
            <p:nvPr/>
          </p:nvGrpSpPr>
          <p:grpSpPr>
            <a:xfrm>
              <a:off x="2905095" y="710520"/>
              <a:ext cx="288705" cy="871948"/>
              <a:chOff x="6355062" y="908275"/>
              <a:chExt cx="288705" cy="871948"/>
            </a:xfrm>
          </p:grpSpPr>
          <p:sp>
            <p:nvSpPr>
              <p:cNvPr id="29" name="Or 77">
                <a:extLst>
                  <a:ext uri="{FF2B5EF4-FFF2-40B4-BE49-F238E27FC236}">
                    <a16:creationId xmlns:a16="http://schemas.microsoft.com/office/drawing/2014/main" id="{F9B7453E-33CF-F4D2-5FF9-205E5D577ED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onnector 78">
                <a:extLst>
                  <a:ext uri="{FF2B5EF4-FFF2-40B4-BE49-F238E27FC236}">
                    <a16:creationId xmlns:a16="http://schemas.microsoft.com/office/drawing/2014/main" id="{449BEE5A-262D-968F-F3B0-E9636267C3DE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AD85CFC-41CC-53EC-6C9B-E323A9E2FFAB}"/>
                  </a:ext>
                </a:extLst>
              </p:cNvPr>
              <p:cNvCxnSpPr>
                <a:cxnSpLocks/>
                <a:stCxn id="30" idx="0"/>
                <a:endCxn id="29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/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63A4C06-E3AE-57F9-E046-E5E1EC533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285" y="62041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E9C44E-926B-9638-9D56-FC2A4EEC4221}"/>
                </a:ext>
              </a:extLst>
            </p:cNvPr>
            <p:cNvGrpSpPr/>
            <p:nvPr/>
          </p:nvGrpSpPr>
          <p:grpSpPr>
            <a:xfrm>
              <a:off x="5795898" y="1374823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83F17827-BFF2-741B-63C0-0BF6A49330D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E66F3B2E-652A-23D1-1922-B0AD0BC6682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D9BEA0-4A77-7E5D-5D0E-705B73DDCC2B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/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507119CC-DB0D-BD97-677D-286957705A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0747" y="64898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A4B58D2-7DBA-9A12-D3A6-92444CD8CE44}"/>
                </a:ext>
              </a:extLst>
            </p:cNvPr>
            <p:cNvGrpSpPr/>
            <p:nvPr/>
          </p:nvGrpSpPr>
          <p:grpSpPr>
            <a:xfrm>
              <a:off x="6289850" y="710520"/>
              <a:ext cx="288705" cy="879083"/>
              <a:chOff x="6355062" y="908275"/>
              <a:chExt cx="288705" cy="879083"/>
            </a:xfrm>
          </p:grpSpPr>
          <p:sp>
            <p:nvSpPr>
              <p:cNvPr id="50" name="Or 77">
                <a:extLst>
                  <a:ext uri="{FF2B5EF4-FFF2-40B4-BE49-F238E27FC236}">
                    <a16:creationId xmlns:a16="http://schemas.microsoft.com/office/drawing/2014/main" id="{9F417489-5B03-5797-3973-B826A9E634B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onnector 78">
                <a:extLst>
                  <a:ext uri="{FF2B5EF4-FFF2-40B4-BE49-F238E27FC236}">
                    <a16:creationId xmlns:a16="http://schemas.microsoft.com/office/drawing/2014/main" id="{DA0387AD-DE7A-CE0C-DE49-252CBAA910F0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5C3CF126-CA3A-C4DF-4A4B-77397BC27BF9}"/>
                  </a:ext>
                </a:extLst>
              </p:cNvPr>
              <p:cNvCxnSpPr>
                <a:cxnSpLocks/>
                <a:stCxn id="51" idx="0"/>
                <a:endCxn id="50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/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75DC06E-52BE-BE32-37AA-DD3449007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475" y="627950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E4D5AD8-E8F8-3C2A-B483-823C5D183C2F}"/>
                </a:ext>
              </a:extLst>
            </p:cNvPr>
            <p:cNvGrpSpPr/>
            <p:nvPr/>
          </p:nvGrpSpPr>
          <p:grpSpPr>
            <a:xfrm>
              <a:off x="7545540" y="711211"/>
              <a:ext cx="288705" cy="1547300"/>
              <a:chOff x="6355062" y="908275"/>
              <a:chExt cx="288705" cy="1547300"/>
            </a:xfrm>
          </p:grpSpPr>
          <p:sp>
            <p:nvSpPr>
              <p:cNvPr id="55" name="Or 77">
                <a:extLst>
                  <a:ext uri="{FF2B5EF4-FFF2-40B4-BE49-F238E27FC236}">
                    <a16:creationId xmlns:a16="http://schemas.microsoft.com/office/drawing/2014/main" id="{E5CC4DCF-07FD-8F42-814F-DE6D5610FE20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onnector 78">
                <a:extLst>
                  <a:ext uri="{FF2B5EF4-FFF2-40B4-BE49-F238E27FC236}">
                    <a16:creationId xmlns:a16="http://schemas.microsoft.com/office/drawing/2014/main" id="{A205670A-40E8-FEC2-AA3B-B1F39A283BE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2CF51E1-502F-7CFC-3749-BBA5ABD94765}"/>
                  </a:ext>
                </a:extLst>
              </p:cNvPr>
              <p:cNvCxnSpPr>
                <a:cxnSpLocks/>
                <a:stCxn id="56" idx="0"/>
                <a:endCxn id="55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/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50B1A7B3-0C8D-8B2F-2A9D-3448AC5B63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4501" y="6279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/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371A7BAE-09C5-FF46-3177-E2318B99D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469" y="1976033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 l="-2597" r="-1168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/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BE14681-5FB1-6B7A-125E-47473F64B8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590" y="1983055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73CF640-54B3-9D65-3DDE-F5D7727DF5E9}"/>
                </a:ext>
              </a:extLst>
            </p:cNvPr>
            <p:cNvSpPr/>
            <p:nvPr/>
          </p:nvSpPr>
          <p:spPr>
            <a:xfrm>
              <a:off x="7545540" y="4573500"/>
              <a:ext cx="1364346" cy="83135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/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C74EAC2-3E18-FA98-C33D-DAFCE472E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75821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/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2AE1DE-371A-E4A0-8B2F-57F406FF9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008" y="4079904"/>
                  <a:ext cx="46544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/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8B90840-F35F-4A21-B1AF-6E7E017A3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148" y="3415378"/>
                  <a:ext cx="46544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293F50-CB18-C396-D2E9-AEA3A42FD1CC}"/>
                </a:ext>
              </a:extLst>
            </p:cNvPr>
            <p:cNvGrpSpPr/>
            <p:nvPr/>
          </p:nvGrpSpPr>
          <p:grpSpPr>
            <a:xfrm>
              <a:off x="2137260" y="3600044"/>
              <a:ext cx="7128319" cy="1342838"/>
              <a:chOff x="3753948" y="1031665"/>
              <a:chExt cx="3082898" cy="1342838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94FFD10-AB82-2947-A878-3D9D94513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8C2C3D4-E2ED-D0BF-06D9-A1BA52F1A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DE35524-2D47-08DB-4B91-A300D7C8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/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B131300-A821-5CBD-2C19-E4043CB9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348" y="336605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ED0126-EA0B-97ED-F7E3-D1F3C8015DA3}"/>
                </a:ext>
              </a:extLst>
            </p:cNvPr>
            <p:cNvGrpSpPr/>
            <p:nvPr/>
          </p:nvGrpSpPr>
          <p:grpSpPr>
            <a:xfrm rot="10800000">
              <a:off x="4908777" y="3524484"/>
              <a:ext cx="288705" cy="1566146"/>
              <a:chOff x="7216975" y="4077708"/>
              <a:chExt cx="288705" cy="1566146"/>
            </a:xfrm>
          </p:grpSpPr>
          <p:sp>
            <p:nvSpPr>
              <p:cNvPr id="85" name="Or 71">
                <a:extLst>
                  <a:ext uri="{FF2B5EF4-FFF2-40B4-BE49-F238E27FC236}">
                    <a16:creationId xmlns:a16="http://schemas.microsoft.com/office/drawing/2014/main" id="{96384DCC-6ACC-8293-1D5F-D01BEE5054E6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onnector 72">
                <a:extLst>
                  <a:ext uri="{FF2B5EF4-FFF2-40B4-BE49-F238E27FC236}">
                    <a16:creationId xmlns:a16="http://schemas.microsoft.com/office/drawing/2014/main" id="{B79D3A09-278B-E76D-2842-C5BEA982BF2F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BECE78-A5F5-FD3A-CA0E-4F5AA42BAACC}"/>
                  </a:ext>
                </a:extLst>
              </p:cNvPr>
              <p:cNvCxnSpPr>
                <a:cxnSpLocks/>
                <a:stCxn id="85" idx="4"/>
                <a:endCxn id="86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E023198-442B-2A2B-6779-A2550683154F}"/>
                </a:ext>
              </a:extLst>
            </p:cNvPr>
            <p:cNvGrpSpPr/>
            <p:nvPr/>
          </p:nvGrpSpPr>
          <p:grpSpPr>
            <a:xfrm>
              <a:off x="2908162" y="3456159"/>
              <a:ext cx="288705" cy="863843"/>
              <a:chOff x="6355062" y="908275"/>
              <a:chExt cx="288705" cy="863843"/>
            </a:xfrm>
          </p:grpSpPr>
          <p:sp>
            <p:nvSpPr>
              <p:cNvPr id="82" name="Or 77">
                <a:extLst>
                  <a:ext uri="{FF2B5EF4-FFF2-40B4-BE49-F238E27FC236}">
                    <a16:creationId xmlns:a16="http://schemas.microsoft.com/office/drawing/2014/main" id="{4E1F496A-0A1E-88F6-8CF7-0E26AB684E3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onnector 78">
                <a:extLst>
                  <a:ext uri="{FF2B5EF4-FFF2-40B4-BE49-F238E27FC236}">
                    <a16:creationId xmlns:a16="http://schemas.microsoft.com/office/drawing/2014/main" id="{76482E61-C7AB-AC1D-4D15-01EB05EEB962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35D631F-3BF6-8AC6-1CFA-FDFFC9E1DE2F}"/>
                  </a:ext>
                </a:extLst>
              </p:cNvPr>
              <p:cNvCxnSpPr>
                <a:cxnSpLocks/>
                <a:stCxn id="83" idx="0"/>
                <a:endCxn id="82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/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CE65DFE4-6FD4-44FB-D421-5EAE4BF506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072" y="3366055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DB72816-ED62-5C04-EFBD-2E7719125412}"/>
                </a:ext>
              </a:extLst>
            </p:cNvPr>
            <p:cNvGrpSpPr/>
            <p:nvPr/>
          </p:nvGrpSpPr>
          <p:grpSpPr>
            <a:xfrm>
              <a:off x="5456065" y="4112842"/>
              <a:ext cx="288705" cy="880346"/>
              <a:chOff x="7216975" y="4763508"/>
              <a:chExt cx="288705" cy="880346"/>
            </a:xfrm>
          </p:grpSpPr>
          <p:sp>
            <p:nvSpPr>
              <p:cNvPr id="79" name="Or 71">
                <a:extLst>
                  <a:ext uri="{FF2B5EF4-FFF2-40B4-BE49-F238E27FC236}">
                    <a16:creationId xmlns:a16="http://schemas.microsoft.com/office/drawing/2014/main" id="{281B084C-F8A8-6DB7-941B-88432468760D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onnector 72">
                <a:extLst>
                  <a:ext uri="{FF2B5EF4-FFF2-40B4-BE49-F238E27FC236}">
                    <a16:creationId xmlns:a16="http://schemas.microsoft.com/office/drawing/2014/main" id="{39676885-FA1C-0A9D-7C1A-0516E10E11C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AC775D1-C6EA-CAF3-1465-5E8EF63B3BCE}"/>
                  </a:ext>
                </a:extLst>
              </p:cNvPr>
              <p:cNvCxnSpPr>
                <a:cxnSpLocks/>
                <a:stCxn id="79" idx="4"/>
                <a:endCxn id="80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/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87346970-149D-D9C4-B4B4-2FAFC24A2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149" y="47274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B81920B-52D6-E507-920E-ECDA1A15B6F8}"/>
                </a:ext>
              </a:extLst>
            </p:cNvPr>
            <p:cNvGrpSpPr/>
            <p:nvPr/>
          </p:nvGrpSpPr>
          <p:grpSpPr>
            <a:xfrm>
              <a:off x="5950017" y="3456159"/>
              <a:ext cx="288705" cy="863843"/>
              <a:chOff x="6355062" y="908275"/>
              <a:chExt cx="288705" cy="863843"/>
            </a:xfrm>
          </p:grpSpPr>
          <p:sp>
            <p:nvSpPr>
              <p:cNvPr id="76" name="Or 77">
                <a:extLst>
                  <a:ext uri="{FF2B5EF4-FFF2-40B4-BE49-F238E27FC236}">
                    <a16:creationId xmlns:a16="http://schemas.microsoft.com/office/drawing/2014/main" id="{F22CB33F-643E-EAC0-5B3E-0B777502E05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onnector 78">
                <a:extLst>
                  <a:ext uri="{FF2B5EF4-FFF2-40B4-BE49-F238E27FC236}">
                    <a16:creationId xmlns:a16="http://schemas.microsoft.com/office/drawing/2014/main" id="{7B2E81C1-A52A-AAB4-D1B2-140B35F85A0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CD7E16CF-013D-9675-76A6-EBFB2C873268}"/>
                  </a:ext>
                </a:extLst>
              </p:cNvPr>
              <p:cNvCxnSpPr>
                <a:cxnSpLocks/>
                <a:stCxn id="77" idx="0"/>
                <a:endCxn id="76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/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C5C5C2F-2B46-DC60-A6C4-19279FFD9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122" y="3373589"/>
                  <a:ext cx="454483" cy="4309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D778FC5-2B14-28FF-81E6-5E0E5C99A1F8}"/>
                </a:ext>
              </a:extLst>
            </p:cNvPr>
            <p:cNvGrpSpPr/>
            <p:nvPr/>
          </p:nvGrpSpPr>
          <p:grpSpPr>
            <a:xfrm>
              <a:off x="7259712" y="3452989"/>
              <a:ext cx="288705" cy="1539680"/>
              <a:chOff x="6355062" y="908275"/>
              <a:chExt cx="288705" cy="1539680"/>
            </a:xfrm>
          </p:grpSpPr>
          <p:sp>
            <p:nvSpPr>
              <p:cNvPr id="73" name="Or 77">
                <a:extLst>
                  <a:ext uri="{FF2B5EF4-FFF2-40B4-BE49-F238E27FC236}">
                    <a16:creationId xmlns:a16="http://schemas.microsoft.com/office/drawing/2014/main" id="{5E501498-7085-37AC-5F28-A9BEE430A248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onnector 78">
                <a:extLst>
                  <a:ext uri="{FF2B5EF4-FFF2-40B4-BE49-F238E27FC236}">
                    <a16:creationId xmlns:a16="http://schemas.microsoft.com/office/drawing/2014/main" id="{577FCD2A-1985-D674-98C1-A0E0605C1CAD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10432D4-4F8F-8650-292A-18F02F90EA5D}"/>
                  </a:ext>
                </a:extLst>
              </p:cNvPr>
              <p:cNvCxnSpPr>
                <a:cxnSpLocks/>
                <a:stCxn id="74" idx="0"/>
                <a:endCxn id="73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Right Arrow 47">
              <a:extLst>
                <a:ext uri="{FF2B5EF4-FFF2-40B4-BE49-F238E27FC236}">
                  <a16:creationId xmlns:a16="http://schemas.microsoft.com/office/drawing/2014/main" id="{8A56ECD0-B09D-0387-7F60-8CF8C2766556}"/>
                </a:ext>
              </a:extLst>
            </p:cNvPr>
            <p:cNvSpPr/>
            <p:nvPr/>
          </p:nvSpPr>
          <p:spPr>
            <a:xfrm rot="5400000">
              <a:off x="7971396" y="550114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/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9A2385B1-0CD6-654F-3912-77A1DA6A5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8974" y="3387683"/>
                  <a:ext cx="454483" cy="43092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/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1154C103-891D-4F7E-A910-BDE7E1E851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4729925"/>
                  <a:ext cx="454483" cy="43092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/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C97CEF00-24CA-1A91-45B1-096F4EFF6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6604" y="3373893"/>
                  <a:ext cx="454483" cy="430924"/>
                </a:xfrm>
                <a:prstGeom prst="rect">
                  <a:avLst/>
                </a:prstGeom>
                <a:blipFill>
                  <a:blip r:embed="rId21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350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CD4426-6E9A-C4A4-9BD2-DF235F981816}"/>
              </a:ext>
            </a:extLst>
          </p:cNvPr>
          <p:cNvGrpSpPr/>
          <p:nvPr/>
        </p:nvGrpSpPr>
        <p:grpSpPr>
          <a:xfrm>
            <a:off x="2194437" y="839278"/>
            <a:ext cx="7803125" cy="5179443"/>
            <a:chOff x="1783240" y="535909"/>
            <a:chExt cx="7803125" cy="51794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20C110-4A6B-703C-B68E-0BAEC30373EF}"/>
                </a:ext>
              </a:extLst>
            </p:cNvPr>
            <p:cNvSpPr/>
            <p:nvPr/>
          </p:nvSpPr>
          <p:spPr>
            <a:xfrm>
              <a:off x="8031403" y="1807277"/>
              <a:ext cx="1268731" cy="802386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1A8821F-FA8B-D00E-E9BF-13B4F6F46B0A}"/>
                </a:ext>
              </a:extLst>
            </p:cNvPr>
            <p:cNvSpPr/>
            <p:nvPr/>
          </p:nvSpPr>
          <p:spPr>
            <a:xfrm>
              <a:off x="4940342" y="535909"/>
              <a:ext cx="2921738" cy="197434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/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78769BE-DC8A-41EB-8C42-660895BC2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2049762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/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4CD4FFE-E4DA-6430-EE05-99427A6F17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1371450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/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89C82AD-E6C7-7163-595D-702FA9919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706924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A55A2-B03B-2F49-6942-830C36151A05}"/>
                </a:ext>
              </a:extLst>
            </p:cNvPr>
            <p:cNvGrpSpPr/>
            <p:nvPr/>
          </p:nvGrpSpPr>
          <p:grpSpPr>
            <a:xfrm>
              <a:off x="2260352" y="891590"/>
              <a:ext cx="7326013" cy="1342838"/>
              <a:chOff x="3753948" y="1031665"/>
              <a:chExt cx="3082898" cy="134283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BB8DD5D-BD85-A8B5-E135-088DC677D7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776D2A6-2DAD-6349-8043-F13985828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71C12DD-1356-D36D-5856-CEB80414F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/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4A60CF6-D439-5BA2-0D88-055E09F31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440" y="65760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8CBB84-4307-72E8-1C99-63E3DDE25661}"/>
                </a:ext>
              </a:extLst>
            </p:cNvPr>
            <p:cNvGrpSpPr/>
            <p:nvPr/>
          </p:nvGrpSpPr>
          <p:grpSpPr>
            <a:xfrm rot="10800000">
              <a:off x="5093413" y="831270"/>
              <a:ext cx="288705" cy="1550906"/>
              <a:chOff x="7216975" y="4077708"/>
              <a:chExt cx="288705" cy="1550906"/>
            </a:xfrm>
          </p:grpSpPr>
          <p:sp>
            <p:nvSpPr>
              <p:cNvPr id="34" name="Or 71">
                <a:extLst>
                  <a:ext uri="{FF2B5EF4-FFF2-40B4-BE49-F238E27FC236}">
                    <a16:creationId xmlns:a16="http://schemas.microsoft.com/office/drawing/2014/main" id="{CFFA5497-760A-B7D9-3ACC-B31D7F2E3C03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onnector 72">
                <a:extLst>
                  <a:ext uri="{FF2B5EF4-FFF2-40B4-BE49-F238E27FC236}">
                    <a16:creationId xmlns:a16="http://schemas.microsoft.com/office/drawing/2014/main" id="{CF0A1618-4F93-D2AB-9E37-CBCD9CC74276}"/>
                  </a:ext>
                </a:extLst>
              </p:cNvPr>
              <p:cNvSpPr/>
              <p:nvPr/>
            </p:nvSpPr>
            <p:spPr>
              <a:xfrm>
                <a:off x="7304293" y="551454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194CFD-B115-977F-9B27-144A49B479DA}"/>
                  </a:ext>
                </a:extLst>
              </p:cNvPr>
              <p:cNvCxnSpPr>
                <a:cxnSpLocks/>
                <a:stCxn id="34" idx="4"/>
                <a:endCxn id="35" idx="0"/>
              </p:cNvCxnSpPr>
              <p:nvPr/>
            </p:nvCxnSpPr>
            <p:spPr>
              <a:xfrm flipV="1">
                <a:off x="7361327" y="4366413"/>
                <a:ext cx="1" cy="114813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5BDAC6-270A-5BA5-1F75-45181608811A}"/>
                </a:ext>
              </a:extLst>
            </p:cNvPr>
            <p:cNvGrpSpPr/>
            <p:nvPr/>
          </p:nvGrpSpPr>
          <p:grpSpPr>
            <a:xfrm>
              <a:off x="3031254" y="747705"/>
              <a:ext cx="288705" cy="863843"/>
              <a:chOff x="6355062" y="908275"/>
              <a:chExt cx="288705" cy="863843"/>
            </a:xfrm>
          </p:grpSpPr>
          <p:sp>
            <p:nvSpPr>
              <p:cNvPr id="31" name="Or 77">
                <a:extLst>
                  <a:ext uri="{FF2B5EF4-FFF2-40B4-BE49-F238E27FC236}">
                    <a16:creationId xmlns:a16="http://schemas.microsoft.com/office/drawing/2014/main" id="{7DFBBE78-6660-9F66-7053-622307A0107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onnector 78">
                <a:extLst>
                  <a:ext uri="{FF2B5EF4-FFF2-40B4-BE49-F238E27FC236}">
                    <a16:creationId xmlns:a16="http://schemas.microsoft.com/office/drawing/2014/main" id="{A5B66575-0EAD-2D35-DDA0-068657643C95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2FB1C8-DBA2-6998-D8D9-32318D9C6B2F}"/>
                  </a:ext>
                </a:extLst>
              </p:cNvPr>
              <p:cNvCxnSpPr>
                <a:cxnSpLocks/>
                <a:stCxn id="32" idx="0"/>
                <a:endCxn id="31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/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9004E8A-26E4-F011-AB2B-90ECE7810A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164" y="65760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A2E71E9-9025-7C79-22F0-869930FEB8BE}"/>
                </a:ext>
              </a:extLst>
            </p:cNvPr>
            <p:cNvGrpSpPr/>
            <p:nvPr/>
          </p:nvGrpSpPr>
          <p:grpSpPr>
            <a:xfrm>
              <a:off x="5640701" y="1404388"/>
              <a:ext cx="288705" cy="880346"/>
              <a:chOff x="7216975" y="4763508"/>
              <a:chExt cx="288705" cy="880346"/>
            </a:xfrm>
          </p:grpSpPr>
          <p:sp>
            <p:nvSpPr>
              <p:cNvPr id="28" name="Or 71">
                <a:extLst>
                  <a:ext uri="{FF2B5EF4-FFF2-40B4-BE49-F238E27FC236}">
                    <a16:creationId xmlns:a16="http://schemas.microsoft.com/office/drawing/2014/main" id="{AF944E75-D46B-5BF0-D913-6DDDD12680D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2">
                <a:extLst>
                  <a:ext uri="{FF2B5EF4-FFF2-40B4-BE49-F238E27FC236}">
                    <a16:creationId xmlns:a16="http://schemas.microsoft.com/office/drawing/2014/main" id="{874AA288-96D3-605D-A75C-365E1ABD76BC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4C97CEB-B7F7-0E1C-4E5C-97D38AE4A968}"/>
                  </a:ext>
                </a:extLst>
              </p:cNvPr>
              <p:cNvCxnSpPr>
                <a:cxnSpLocks/>
                <a:stCxn id="28" idx="4"/>
                <a:endCxn id="2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94F94E-133F-B94C-1234-00C1A1B2C117}"/>
                </a:ext>
              </a:extLst>
            </p:cNvPr>
            <p:cNvGrpSpPr/>
            <p:nvPr/>
          </p:nvGrpSpPr>
          <p:grpSpPr>
            <a:xfrm>
              <a:off x="6134653" y="747705"/>
              <a:ext cx="288705" cy="863843"/>
              <a:chOff x="6355062" y="908275"/>
              <a:chExt cx="288705" cy="863843"/>
            </a:xfrm>
          </p:grpSpPr>
          <p:sp>
            <p:nvSpPr>
              <p:cNvPr id="25" name="Or 77">
                <a:extLst>
                  <a:ext uri="{FF2B5EF4-FFF2-40B4-BE49-F238E27FC236}">
                    <a16:creationId xmlns:a16="http://schemas.microsoft.com/office/drawing/2014/main" id="{47951EDA-CC45-3185-D212-017C2A25580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onnector 78">
                <a:extLst>
                  <a:ext uri="{FF2B5EF4-FFF2-40B4-BE49-F238E27FC236}">
                    <a16:creationId xmlns:a16="http://schemas.microsoft.com/office/drawing/2014/main" id="{11514818-FA78-B9FC-8145-59EEC38AA444}"/>
                  </a:ext>
                </a:extLst>
              </p:cNvPr>
              <p:cNvSpPr/>
              <p:nvPr/>
            </p:nvSpPr>
            <p:spPr>
              <a:xfrm>
                <a:off x="6442381" y="165805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4AC50F-FD24-BFF0-A7EE-F7C439FFA737}"/>
                  </a:ext>
                </a:extLst>
              </p:cNvPr>
              <p:cNvCxnSpPr>
                <a:cxnSpLocks/>
                <a:stCxn id="26" idx="0"/>
                <a:endCxn id="25" idx="4"/>
              </p:cNvCxnSpPr>
              <p:nvPr/>
            </p:nvCxnSpPr>
            <p:spPr>
              <a:xfrm flipV="1">
                <a:off x="6499415" y="119698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/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10F9CC-A447-F881-BF35-3549A771A7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758" y="665135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14EB19-5E59-6626-9412-E699186453D9}"/>
                </a:ext>
              </a:extLst>
            </p:cNvPr>
            <p:cNvGrpSpPr/>
            <p:nvPr/>
          </p:nvGrpSpPr>
          <p:grpSpPr>
            <a:xfrm>
              <a:off x="7444348" y="744535"/>
              <a:ext cx="288705" cy="1539680"/>
              <a:chOff x="6355062" y="908275"/>
              <a:chExt cx="288705" cy="1539680"/>
            </a:xfrm>
          </p:grpSpPr>
          <p:sp>
            <p:nvSpPr>
              <p:cNvPr id="22" name="Or 77">
                <a:extLst>
                  <a:ext uri="{FF2B5EF4-FFF2-40B4-BE49-F238E27FC236}">
                    <a16:creationId xmlns:a16="http://schemas.microsoft.com/office/drawing/2014/main" id="{CBA7B48E-87B8-D700-ECDF-929907E8F68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onnector 78">
                <a:extLst>
                  <a:ext uri="{FF2B5EF4-FFF2-40B4-BE49-F238E27FC236}">
                    <a16:creationId xmlns:a16="http://schemas.microsoft.com/office/drawing/2014/main" id="{91AC5E1A-8AEB-C9EE-4F00-5432A9DF0406}"/>
                  </a:ext>
                </a:extLst>
              </p:cNvPr>
              <p:cNvSpPr/>
              <p:nvPr/>
            </p:nvSpPr>
            <p:spPr>
              <a:xfrm>
                <a:off x="6442380" y="233388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6656939-E244-6229-8C49-AB31B03438B0}"/>
                  </a:ext>
                </a:extLst>
              </p:cNvPr>
              <p:cNvCxnSpPr>
                <a:cxnSpLocks/>
                <a:stCxn id="23" idx="0"/>
                <a:endCxn id="22" idx="4"/>
              </p:cNvCxnSpPr>
              <p:nvPr/>
            </p:nvCxnSpPr>
            <p:spPr>
              <a:xfrm flipV="1">
                <a:off x="6499414" y="1196980"/>
                <a:ext cx="1" cy="113690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ight Arrow 47">
              <a:extLst>
                <a:ext uri="{FF2B5EF4-FFF2-40B4-BE49-F238E27FC236}">
                  <a16:creationId xmlns:a16="http://schemas.microsoft.com/office/drawing/2014/main" id="{7A4B23C3-9C39-B156-04BC-1A6207BAA19C}"/>
                </a:ext>
              </a:extLst>
            </p:cNvPr>
            <p:cNvSpPr/>
            <p:nvPr/>
          </p:nvSpPr>
          <p:spPr>
            <a:xfrm rot="5400000">
              <a:off x="6367781" y="2648400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/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1F4DB85-B365-77AB-33F4-C4991D6AC9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2066" y="679229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/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3A86DAB-20AD-2891-048E-6EC629623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2160" y="674537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Right Arrow 47">
              <a:extLst>
                <a:ext uri="{FF2B5EF4-FFF2-40B4-BE49-F238E27FC236}">
                  <a16:creationId xmlns:a16="http://schemas.microsoft.com/office/drawing/2014/main" id="{23AEFA43-267F-AC2E-7347-9759CAFDD28B}"/>
                </a:ext>
              </a:extLst>
            </p:cNvPr>
            <p:cNvSpPr/>
            <p:nvPr/>
          </p:nvSpPr>
          <p:spPr>
            <a:xfrm rot="5400000">
              <a:off x="3935132" y="5211164"/>
              <a:ext cx="506055" cy="502322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806B9B-8DB1-DF59-1811-02D1A39D4003}"/>
                </a:ext>
              </a:extLst>
            </p:cNvPr>
            <p:cNvSpPr/>
            <p:nvPr/>
          </p:nvSpPr>
          <p:spPr>
            <a:xfrm>
              <a:off x="4967425" y="3373110"/>
              <a:ext cx="2842160" cy="187383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5B40649-6246-408E-6DDD-614CEF7565CB}"/>
                </a:ext>
              </a:extLst>
            </p:cNvPr>
            <p:cNvSpPr/>
            <p:nvPr/>
          </p:nvSpPr>
          <p:spPr>
            <a:xfrm>
              <a:off x="2995227" y="3245036"/>
              <a:ext cx="2576935" cy="120668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/>
                <p:nvPr/>
              </p:nvSpPr>
              <p:spPr>
                <a:xfrm>
                  <a:off x="1785100" y="476408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CF4F2E1-226D-7DE0-B0EC-A512624EF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764084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/>
                <p:nvPr/>
              </p:nvSpPr>
              <p:spPr>
                <a:xfrm>
                  <a:off x="1785100" y="408577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FA5564-AD43-FEF5-7554-33E6A454B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5100" y="4085772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/>
                <p:nvPr/>
              </p:nvSpPr>
              <p:spPr>
                <a:xfrm>
                  <a:off x="1783240" y="342124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7256B-738C-0D95-F309-E558D3128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240" y="3421246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812BB39-FD49-B6D7-E284-C059EC466780}"/>
                </a:ext>
              </a:extLst>
            </p:cNvPr>
            <p:cNvGrpSpPr/>
            <p:nvPr/>
          </p:nvGrpSpPr>
          <p:grpSpPr>
            <a:xfrm>
              <a:off x="2260352" y="3605912"/>
              <a:ext cx="7322432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56A5287-88DD-A1F8-5D8F-EA1367E25F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4471882-AA09-5249-0CC9-C467D8434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F9779A5-595F-D30D-B27C-156F8799D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/>
                <p:nvPr/>
              </p:nvSpPr>
              <p:spPr>
                <a:xfrm>
                  <a:off x="3712116" y="33731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8DBD5EC-735F-53AE-0D27-ECF85915A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116" y="3373110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A2ADB09-0C0E-337F-F592-982405150A08}"/>
                </a:ext>
              </a:extLst>
            </p:cNvPr>
            <p:cNvGrpSpPr/>
            <p:nvPr/>
          </p:nvGrpSpPr>
          <p:grpSpPr>
            <a:xfrm>
              <a:off x="7368780" y="4130192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65FF1A47-907C-43F7-1883-7121A3EC5D2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E5161565-8110-E95F-5553-564CF12CA803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CF21F6E-363D-445A-C335-C95F6152479B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D55FCED-A377-CF88-EB7E-10BADDC9777B}"/>
                </a:ext>
              </a:extLst>
            </p:cNvPr>
            <p:cNvGrpSpPr/>
            <p:nvPr/>
          </p:nvGrpSpPr>
          <p:grpSpPr>
            <a:xfrm>
              <a:off x="3171930" y="3463214"/>
              <a:ext cx="288705" cy="871463"/>
              <a:chOff x="6355062" y="908275"/>
              <a:chExt cx="288705" cy="87146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D3197F8-6EBC-1461-7D93-61FCB99C9535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369B83B1-7B04-8FFC-8ADD-2ACD80154D09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762062B-EE92-39DB-7850-7B342BA1D8DC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/>
                <p:nvPr/>
              </p:nvSpPr>
              <p:spPr>
                <a:xfrm>
                  <a:off x="4428840" y="337311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3D91D98-EB49-4C5F-2B55-EAF4F2517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840" y="3373110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7B9E52E-79BD-0A61-9B48-7BCE804DF46C}"/>
                </a:ext>
              </a:extLst>
            </p:cNvPr>
            <p:cNvGrpSpPr/>
            <p:nvPr/>
          </p:nvGrpSpPr>
          <p:grpSpPr>
            <a:xfrm rot="10800000">
              <a:off x="6884096" y="3536856"/>
              <a:ext cx="288705" cy="1558526"/>
              <a:chOff x="7216975" y="4085328"/>
              <a:chExt cx="288705" cy="1558526"/>
            </a:xfrm>
          </p:grpSpPr>
          <p:sp>
            <p:nvSpPr>
              <p:cNvPr id="62" name="Or 71">
                <a:extLst>
                  <a:ext uri="{FF2B5EF4-FFF2-40B4-BE49-F238E27FC236}">
                    <a16:creationId xmlns:a16="http://schemas.microsoft.com/office/drawing/2014/main" id="{267F2812-E201-6BF1-3460-7E92FB55E767}"/>
                  </a:ext>
                </a:extLst>
              </p:cNvPr>
              <p:cNvSpPr/>
              <p:nvPr/>
            </p:nvSpPr>
            <p:spPr>
              <a:xfrm>
                <a:off x="7216975" y="408532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onnector 72">
                <a:extLst>
                  <a:ext uri="{FF2B5EF4-FFF2-40B4-BE49-F238E27FC236}">
                    <a16:creationId xmlns:a16="http://schemas.microsoft.com/office/drawing/2014/main" id="{460F2EBC-8919-E039-72E3-BEAC66E60898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94A3A4D5-23A6-67EF-D94B-4B4A080C0782}"/>
                  </a:ext>
                </a:extLst>
              </p:cNvPr>
              <p:cNvCxnSpPr>
                <a:cxnSpLocks/>
                <a:stCxn id="62" idx="4"/>
                <a:endCxn id="63" idx="0"/>
              </p:cNvCxnSpPr>
              <p:nvPr/>
            </p:nvCxnSpPr>
            <p:spPr>
              <a:xfrm flipV="1">
                <a:off x="7361327" y="4374033"/>
                <a:ext cx="1" cy="115575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/>
                <p:nvPr/>
              </p:nvSpPr>
              <p:spPr>
                <a:xfrm>
                  <a:off x="7997816" y="33880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96DED08C-475B-AE68-B790-6DA946AFF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7816" y="3388086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2564" r="-10256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C5C7AC7-F83E-6E73-E636-301DEEEADC1C}"/>
                </a:ext>
              </a:extLst>
            </p:cNvPr>
            <p:cNvGrpSpPr/>
            <p:nvPr/>
          </p:nvGrpSpPr>
          <p:grpSpPr>
            <a:xfrm>
              <a:off x="5174721" y="3463214"/>
              <a:ext cx="288705" cy="871463"/>
              <a:chOff x="6355062" y="908275"/>
              <a:chExt cx="288705" cy="871463"/>
            </a:xfrm>
          </p:grpSpPr>
          <p:sp>
            <p:nvSpPr>
              <p:cNvPr id="59" name="Or 77">
                <a:extLst>
                  <a:ext uri="{FF2B5EF4-FFF2-40B4-BE49-F238E27FC236}">
                    <a16:creationId xmlns:a16="http://schemas.microsoft.com/office/drawing/2014/main" id="{B2D6AE36-B543-EF52-2C1E-D746EE4947E9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onnector 78">
                <a:extLst>
                  <a:ext uri="{FF2B5EF4-FFF2-40B4-BE49-F238E27FC236}">
                    <a16:creationId xmlns:a16="http://schemas.microsoft.com/office/drawing/2014/main" id="{E8FBD387-0EB7-F43E-3039-3F4F01875963}"/>
                  </a:ext>
                </a:extLst>
              </p:cNvPr>
              <p:cNvSpPr/>
              <p:nvPr/>
            </p:nvSpPr>
            <p:spPr>
              <a:xfrm>
                <a:off x="6442381" y="166567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900B713-27EE-BD09-70CA-E61E03CAA4F6}"/>
                  </a:ext>
                </a:extLst>
              </p:cNvPr>
              <p:cNvCxnSpPr>
                <a:cxnSpLocks/>
                <a:stCxn id="60" idx="0"/>
                <a:endCxn id="59" idx="4"/>
              </p:cNvCxnSpPr>
              <p:nvPr/>
            </p:nvCxnSpPr>
            <p:spPr>
              <a:xfrm flipV="1">
                <a:off x="6499415" y="1196980"/>
                <a:ext cx="0" cy="46869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/>
                <p:nvPr/>
              </p:nvSpPr>
              <p:spPr>
                <a:xfrm>
                  <a:off x="6200063" y="474022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58F73DA-F63E-5B51-2049-633736A3B3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063" y="4740229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B942D6-5C74-060E-26A6-354E90075005}"/>
                </a:ext>
              </a:extLst>
            </p:cNvPr>
            <p:cNvGrpSpPr/>
            <p:nvPr/>
          </p:nvGrpSpPr>
          <p:grpSpPr>
            <a:xfrm rot="10800000">
              <a:off x="5685178" y="4212317"/>
              <a:ext cx="288705" cy="876740"/>
              <a:chOff x="6355062" y="908275"/>
              <a:chExt cx="288705" cy="876740"/>
            </a:xfrm>
          </p:grpSpPr>
          <p:sp>
            <p:nvSpPr>
              <p:cNvPr id="56" name="Or 77">
                <a:extLst>
                  <a:ext uri="{FF2B5EF4-FFF2-40B4-BE49-F238E27FC236}">
                    <a16:creationId xmlns:a16="http://schemas.microsoft.com/office/drawing/2014/main" id="{0E1CCB0A-3858-E585-2B99-ADFC88D0F79B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onnector 78">
                <a:extLst>
                  <a:ext uri="{FF2B5EF4-FFF2-40B4-BE49-F238E27FC236}">
                    <a16:creationId xmlns:a16="http://schemas.microsoft.com/office/drawing/2014/main" id="{CF5EB0D9-E004-4726-F6D2-D16CEBA4E8A5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E9ACD8D-8E77-442C-1983-2B8E2670CCB4}"/>
                  </a:ext>
                </a:extLst>
              </p:cNvPr>
              <p:cNvCxnSpPr>
                <a:cxnSpLocks/>
                <a:stCxn id="57" idx="0"/>
                <a:endCxn id="56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/>
                <p:nvPr/>
              </p:nvSpPr>
              <p:spPr>
                <a:xfrm>
                  <a:off x="2396392" y="338839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E32A2BB-A612-C484-FFB7-3357FCA58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392" y="3388395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135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17437E-6CCF-FE12-FCF9-074E6CB1D5DE}"/>
              </a:ext>
            </a:extLst>
          </p:cNvPr>
          <p:cNvGrpSpPr/>
          <p:nvPr/>
        </p:nvGrpSpPr>
        <p:grpSpPr>
          <a:xfrm>
            <a:off x="2629632" y="897643"/>
            <a:ext cx="6932736" cy="5062713"/>
            <a:chOff x="3112309" y="-1143990"/>
            <a:chExt cx="6932736" cy="506271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A9092C-FEC0-327C-773A-686F60EDDB9B}"/>
                </a:ext>
              </a:extLst>
            </p:cNvPr>
            <p:cNvSpPr/>
            <p:nvPr/>
          </p:nvSpPr>
          <p:spPr>
            <a:xfrm>
              <a:off x="3684331" y="1351324"/>
              <a:ext cx="3371790" cy="1380291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110A44A-1329-0451-6718-E3F0BE5BB57E}"/>
                </a:ext>
              </a:extLst>
            </p:cNvPr>
            <p:cNvSpPr/>
            <p:nvPr/>
          </p:nvSpPr>
          <p:spPr>
            <a:xfrm>
              <a:off x="6381750" y="1439863"/>
              <a:ext cx="2357438" cy="1841500"/>
            </a:xfrm>
            <a:custGeom>
              <a:avLst/>
              <a:gdLst>
                <a:gd name="connsiteX0" fmla="*/ 0 w 2357438"/>
                <a:gd name="connsiteY0" fmla="*/ 3175 h 1841500"/>
                <a:gd name="connsiteX1" fmla="*/ 2341563 w 2357438"/>
                <a:gd name="connsiteY1" fmla="*/ 0 h 1841500"/>
                <a:gd name="connsiteX2" fmla="*/ 2357438 w 2357438"/>
                <a:gd name="connsiteY2" fmla="*/ 1838325 h 1841500"/>
                <a:gd name="connsiteX3" fmla="*/ 1919288 w 2357438"/>
                <a:gd name="connsiteY3" fmla="*/ 1841500 h 1841500"/>
                <a:gd name="connsiteX4" fmla="*/ 1906588 w 2357438"/>
                <a:gd name="connsiteY4" fmla="*/ 598487 h 1841500"/>
                <a:gd name="connsiteX5" fmla="*/ 11113 w 2357438"/>
                <a:gd name="connsiteY5" fmla="*/ 596900 h 1841500"/>
                <a:gd name="connsiteX6" fmla="*/ 0 w 2357438"/>
                <a:gd name="connsiteY6" fmla="*/ 3175 h 184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7438" h="1841500">
                  <a:moveTo>
                    <a:pt x="0" y="3175"/>
                  </a:moveTo>
                  <a:lnTo>
                    <a:pt x="2341563" y="0"/>
                  </a:lnTo>
                  <a:lnTo>
                    <a:pt x="2357438" y="1838325"/>
                  </a:lnTo>
                  <a:lnTo>
                    <a:pt x="1919288" y="1841500"/>
                  </a:lnTo>
                  <a:lnTo>
                    <a:pt x="1906588" y="598487"/>
                  </a:lnTo>
                  <a:lnTo>
                    <a:pt x="11113" y="596900"/>
                  </a:lnTo>
                  <a:cubicBezTo>
                    <a:pt x="10584" y="396346"/>
                    <a:pt x="10054" y="195791"/>
                    <a:pt x="0" y="3175"/>
                  </a:cubicBezTo>
                  <a:close/>
                </a:path>
              </a:pathLst>
            </a:custGeom>
            <a:solidFill>
              <a:srgbClr val="FFF2CC">
                <a:alpha val="50196"/>
              </a:srgb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6FE0DC2-5ED3-2934-E5A6-B12C4C76050C}"/>
                </a:ext>
              </a:extLst>
            </p:cNvPr>
            <p:cNvSpPr/>
            <p:nvPr/>
          </p:nvSpPr>
          <p:spPr>
            <a:xfrm>
              <a:off x="4392085" y="-1005363"/>
              <a:ext cx="2602608" cy="120542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843CE48-DCBE-5252-E310-C7297EA18A9E}"/>
                </a:ext>
              </a:extLst>
            </p:cNvPr>
            <p:cNvSpPr/>
            <p:nvPr/>
          </p:nvSpPr>
          <p:spPr>
            <a:xfrm>
              <a:off x="3676650" y="-1143990"/>
              <a:ext cx="3497167" cy="1383817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/>
                <p:nvPr/>
              </p:nvSpPr>
              <p:spPr>
                <a:xfrm>
                  <a:off x="3114169" y="37330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C97BE52-3664-6F14-042B-D5FB46521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169" y="373300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/>
                <p:nvPr/>
              </p:nvSpPr>
              <p:spPr>
                <a:xfrm>
                  <a:off x="3114169" y="-30501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38C8499-5617-100E-3A31-4D31D0303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169" y="-305012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/>
                <p:nvPr/>
              </p:nvSpPr>
              <p:spPr>
                <a:xfrm>
                  <a:off x="3112309" y="-96953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3F97102-E5E5-AF95-1B90-13C911874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309" y="-969538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163AED4-5C30-798D-5DCC-C2DEE1763134}"/>
                </a:ext>
              </a:extLst>
            </p:cNvPr>
            <p:cNvGrpSpPr/>
            <p:nvPr/>
          </p:nvGrpSpPr>
          <p:grpSpPr>
            <a:xfrm>
              <a:off x="3589421" y="-784872"/>
              <a:ext cx="6454885" cy="1342838"/>
              <a:chOff x="3753948" y="1031665"/>
              <a:chExt cx="3082898" cy="1342838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B18266B-54E6-0A99-D24A-8B04A8C47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536BE75A-3B28-07F8-A9F6-ECB9A05669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75F7C5C-4760-1D84-463E-3EC53D2EC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/>
                <p:nvPr/>
              </p:nvSpPr>
              <p:spPr>
                <a:xfrm>
                  <a:off x="5089377" y="-33343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B2C75351-B13E-4846-C07E-4F018FC50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377" y="-333435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9CE5FE0-2673-4918-5592-B650D48D9B61}"/>
                </a:ext>
              </a:extLst>
            </p:cNvPr>
            <p:cNvGrpSpPr/>
            <p:nvPr/>
          </p:nvGrpSpPr>
          <p:grpSpPr>
            <a:xfrm>
              <a:off x="8985040" y="-263855"/>
              <a:ext cx="288705" cy="880346"/>
              <a:chOff x="7216975" y="4763508"/>
              <a:chExt cx="288705" cy="880346"/>
            </a:xfrm>
          </p:grpSpPr>
          <p:sp>
            <p:nvSpPr>
              <p:cNvPr id="102" name="Or 71">
                <a:extLst>
                  <a:ext uri="{FF2B5EF4-FFF2-40B4-BE49-F238E27FC236}">
                    <a16:creationId xmlns:a16="http://schemas.microsoft.com/office/drawing/2014/main" id="{418266D2-D4E5-5B4C-94C5-FFB6DA74A00B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onnector 72">
                <a:extLst>
                  <a:ext uri="{FF2B5EF4-FFF2-40B4-BE49-F238E27FC236}">
                    <a16:creationId xmlns:a16="http://schemas.microsoft.com/office/drawing/2014/main" id="{DBD32E2F-90F1-F1FA-C5FB-B6B7F00DAA4B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574E971-9003-D4DF-F694-B47D98C2235B}"/>
                  </a:ext>
                </a:extLst>
              </p:cNvPr>
              <p:cNvCxnSpPr>
                <a:cxnSpLocks/>
                <a:stCxn id="102" idx="4"/>
                <a:endCxn id="103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2E043C1-8C2D-74F7-83AD-BEBF3233178C}"/>
                </a:ext>
              </a:extLst>
            </p:cNvPr>
            <p:cNvGrpSpPr/>
            <p:nvPr/>
          </p:nvGrpSpPr>
          <p:grpSpPr>
            <a:xfrm rot="10800000">
              <a:off x="4455876" y="-836341"/>
              <a:ext cx="288705" cy="863843"/>
              <a:chOff x="6355062" y="1586455"/>
              <a:chExt cx="288705" cy="863843"/>
            </a:xfrm>
          </p:grpSpPr>
          <p:sp>
            <p:nvSpPr>
              <p:cNvPr id="106" name="Or 77">
                <a:extLst>
                  <a:ext uri="{FF2B5EF4-FFF2-40B4-BE49-F238E27FC236}">
                    <a16:creationId xmlns:a16="http://schemas.microsoft.com/office/drawing/2014/main" id="{8F099893-563C-819D-88B3-B5AC1C5EC354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onnector 78">
                <a:extLst>
                  <a:ext uri="{FF2B5EF4-FFF2-40B4-BE49-F238E27FC236}">
                    <a16:creationId xmlns:a16="http://schemas.microsoft.com/office/drawing/2014/main" id="{55F50834-81C8-B8EA-029B-C4A85A089857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CECB40A-2740-7514-992E-B1131855FF99}"/>
                  </a:ext>
                </a:extLst>
              </p:cNvPr>
              <p:cNvCxnSpPr>
                <a:cxnSpLocks/>
                <a:stCxn id="107" idx="0"/>
                <a:endCxn id="106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/>
                <p:nvPr/>
              </p:nvSpPr>
              <p:spPr>
                <a:xfrm>
                  <a:off x="5828832" y="-34105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40D7ECD2-8070-D05D-1268-9E78E97923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832" y="-341055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4EF733B-6518-F645-72B7-D79EBF7DA905}"/>
                </a:ext>
              </a:extLst>
            </p:cNvPr>
            <p:cNvGrpSpPr/>
            <p:nvPr/>
          </p:nvGrpSpPr>
          <p:grpSpPr>
            <a:xfrm rot="10800000">
              <a:off x="8362579" y="-836341"/>
              <a:ext cx="288705" cy="1538946"/>
              <a:chOff x="7216975" y="4077708"/>
              <a:chExt cx="288705" cy="1566146"/>
            </a:xfrm>
          </p:grpSpPr>
          <p:sp>
            <p:nvSpPr>
              <p:cNvPr id="111" name="Or 71">
                <a:extLst>
                  <a:ext uri="{FF2B5EF4-FFF2-40B4-BE49-F238E27FC236}">
                    <a16:creationId xmlns:a16="http://schemas.microsoft.com/office/drawing/2014/main" id="{BAAC843D-18B3-E7D3-D50D-A743D6151108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onnector 72">
                <a:extLst>
                  <a:ext uri="{FF2B5EF4-FFF2-40B4-BE49-F238E27FC236}">
                    <a16:creationId xmlns:a16="http://schemas.microsoft.com/office/drawing/2014/main" id="{D4214C25-1870-165A-D6A7-D318610A79B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9823FC-8523-BE39-7716-C07589B2F7A6}"/>
                  </a:ext>
                </a:extLst>
              </p:cNvPr>
              <p:cNvCxnSpPr>
                <a:cxnSpLocks/>
                <a:stCxn id="111" idx="4"/>
                <a:endCxn id="112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/>
                <p:nvPr/>
              </p:nvSpPr>
              <p:spPr>
                <a:xfrm>
                  <a:off x="8902150" y="-997477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73D2104D-4C01-A8B4-7F2B-C4845E502E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150" y="-997477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37C04B1-6852-7C70-2B88-8093D28E1FAF}"/>
                </a:ext>
              </a:extLst>
            </p:cNvPr>
            <p:cNvGrpSpPr/>
            <p:nvPr/>
          </p:nvGrpSpPr>
          <p:grpSpPr>
            <a:xfrm rot="10800000">
              <a:off x="6617515" y="-834625"/>
              <a:ext cx="288705" cy="856223"/>
              <a:chOff x="6355062" y="1594075"/>
              <a:chExt cx="288705" cy="856223"/>
            </a:xfrm>
          </p:grpSpPr>
          <p:sp>
            <p:nvSpPr>
              <p:cNvPr id="116" name="Or 77">
                <a:extLst>
                  <a:ext uri="{FF2B5EF4-FFF2-40B4-BE49-F238E27FC236}">
                    <a16:creationId xmlns:a16="http://schemas.microsoft.com/office/drawing/2014/main" id="{8DE3B377-5FC3-BAE1-DB4E-C6272A0C061F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onnector 78">
                <a:extLst>
                  <a:ext uri="{FF2B5EF4-FFF2-40B4-BE49-F238E27FC236}">
                    <a16:creationId xmlns:a16="http://schemas.microsoft.com/office/drawing/2014/main" id="{1245AFFB-CBAB-576C-45F3-FA5F091F651C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83CE944-8BA9-9C54-0F08-9BA12D57F0CF}"/>
                  </a:ext>
                </a:extLst>
              </p:cNvPr>
              <p:cNvCxnSpPr>
                <a:cxnSpLocks/>
                <a:stCxn id="117" idx="0"/>
                <a:endCxn id="116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/>
                <p:nvPr/>
              </p:nvSpPr>
              <p:spPr>
                <a:xfrm>
                  <a:off x="7648067" y="334752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7B8FB7CA-B985-F6BF-FBE8-F2EA6B170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067" y="334752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3C485FE9-4EAA-A99F-A91D-A23FAD6BA45E}"/>
                </a:ext>
              </a:extLst>
            </p:cNvPr>
            <p:cNvGrpSpPr/>
            <p:nvPr/>
          </p:nvGrpSpPr>
          <p:grpSpPr>
            <a:xfrm rot="10800000">
              <a:off x="7173822" y="-177920"/>
              <a:ext cx="288705" cy="876740"/>
              <a:chOff x="6355062" y="908275"/>
              <a:chExt cx="288705" cy="876740"/>
            </a:xfrm>
          </p:grpSpPr>
          <p:sp>
            <p:nvSpPr>
              <p:cNvPr id="121" name="Or 77">
                <a:extLst>
                  <a:ext uri="{FF2B5EF4-FFF2-40B4-BE49-F238E27FC236}">
                    <a16:creationId xmlns:a16="http://schemas.microsoft.com/office/drawing/2014/main" id="{118F575A-82C2-CF94-85B3-64620294F3B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onnector 78">
                <a:extLst>
                  <a:ext uri="{FF2B5EF4-FFF2-40B4-BE49-F238E27FC236}">
                    <a16:creationId xmlns:a16="http://schemas.microsoft.com/office/drawing/2014/main" id="{937F1185-8440-1F59-2966-D15EB0C4140A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0D03519-7110-C150-5EAA-35FFDF4F3DD7}"/>
                  </a:ext>
                </a:extLst>
              </p:cNvPr>
              <p:cNvCxnSpPr>
                <a:cxnSpLocks/>
                <a:stCxn id="122" idx="0"/>
                <a:endCxn id="12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ight Arrow 47">
              <a:extLst>
                <a:ext uri="{FF2B5EF4-FFF2-40B4-BE49-F238E27FC236}">
                  <a16:creationId xmlns:a16="http://schemas.microsoft.com/office/drawing/2014/main" id="{0508AAA6-E722-6C4C-F31F-F5B594426B3F}"/>
                </a:ext>
              </a:extLst>
            </p:cNvPr>
            <p:cNvSpPr/>
            <p:nvPr/>
          </p:nvSpPr>
          <p:spPr>
            <a:xfrm rot="5400000">
              <a:off x="5122073" y="703601"/>
              <a:ext cx="506055" cy="502322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 algn="ctr">
              <a:solidFill>
                <a:schemeClr val="accent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/>
                <p:nvPr/>
              </p:nvSpPr>
              <p:spPr>
                <a:xfrm>
                  <a:off x="3793250" y="-1005363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44127CA3-08C3-F673-2399-FA0969B8CA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250" y="-1005363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ight Arrow 47">
              <a:extLst>
                <a:ext uri="{FF2B5EF4-FFF2-40B4-BE49-F238E27FC236}">
                  <a16:creationId xmlns:a16="http://schemas.microsoft.com/office/drawing/2014/main" id="{70249344-CF3D-4F95-C8B3-B7BE5AA29481}"/>
                </a:ext>
              </a:extLst>
            </p:cNvPr>
            <p:cNvSpPr/>
            <p:nvPr/>
          </p:nvSpPr>
          <p:spPr>
            <a:xfrm rot="5400000">
              <a:off x="7860708" y="3414535"/>
              <a:ext cx="506055" cy="502322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chemeClr val="accent4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278FA-F84F-7CE3-F309-F59F4421C5B6}"/>
                    </a:ext>
                  </a:extLst>
                </p:cNvPr>
                <p:cNvSpPr txBox="1"/>
                <p:nvPr/>
              </p:nvSpPr>
              <p:spPr>
                <a:xfrm>
                  <a:off x="3114908" y="2881782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AF278FA-F84F-7CE3-F309-F59F4421C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08" y="2881782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8FB5A6-D301-43F2-1151-5AB89B16C930}"/>
                    </a:ext>
                  </a:extLst>
                </p:cNvPr>
                <p:cNvSpPr txBox="1"/>
                <p:nvPr/>
              </p:nvSpPr>
              <p:spPr>
                <a:xfrm>
                  <a:off x="3114908" y="2203470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8FB5A6-D301-43F2-1151-5AB89B16C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908" y="2203470"/>
                  <a:ext cx="46544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6EAEFC-1C24-77CF-A3EB-3B0F504A1587}"/>
                    </a:ext>
                  </a:extLst>
                </p:cNvPr>
                <p:cNvSpPr txBox="1"/>
                <p:nvPr/>
              </p:nvSpPr>
              <p:spPr>
                <a:xfrm>
                  <a:off x="3113048" y="153894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6EAEFC-1C24-77CF-A3EB-3B0F504A1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048" y="1538944"/>
                  <a:ext cx="46544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1D773B-5640-6FA6-3368-2D6A02163F2F}"/>
                </a:ext>
              </a:extLst>
            </p:cNvPr>
            <p:cNvGrpSpPr/>
            <p:nvPr/>
          </p:nvGrpSpPr>
          <p:grpSpPr>
            <a:xfrm>
              <a:off x="3590160" y="1723610"/>
              <a:ext cx="6454885" cy="1342838"/>
              <a:chOff x="3753948" y="1031665"/>
              <a:chExt cx="3082898" cy="134283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C79D8E0-38E8-10EE-4AFD-416C4B9DE0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9575525-AFEC-E9AE-656F-0D05B5FDD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01DF38C-11FA-B05B-F429-90633A0F6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1A258-6027-2B22-9972-539603EE946B}"/>
                    </a:ext>
                  </a:extLst>
                </p:cNvPr>
                <p:cNvSpPr/>
                <p:nvPr/>
              </p:nvSpPr>
              <p:spPr>
                <a:xfrm>
                  <a:off x="4399932" y="217069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D51A258-6027-2B22-9972-539603EE94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9932" y="2170699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3820E80-88A0-08D9-742B-90CA65876068}"/>
                </a:ext>
              </a:extLst>
            </p:cNvPr>
            <p:cNvGrpSpPr/>
            <p:nvPr/>
          </p:nvGrpSpPr>
          <p:grpSpPr>
            <a:xfrm>
              <a:off x="8985779" y="2244627"/>
              <a:ext cx="288705" cy="880346"/>
              <a:chOff x="7216975" y="4763508"/>
              <a:chExt cx="288705" cy="880346"/>
            </a:xfrm>
          </p:grpSpPr>
          <p:sp>
            <p:nvSpPr>
              <p:cNvPr id="68" name="Or 71">
                <a:extLst>
                  <a:ext uri="{FF2B5EF4-FFF2-40B4-BE49-F238E27FC236}">
                    <a16:creationId xmlns:a16="http://schemas.microsoft.com/office/drawing/2014/main" id="{7A7CCC64-FF76-C9F4-9501-A01338B2F797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onnector 72">
                <a:extLst>
                  <a:ext uri="{FF2B5EF4-FFF2-40B4-BE49-F238E27FC236}">
                    <a16:creationId xmlns:a16="http://schemas.microsoft.com/office/drawing/2014/main" id="{AB8C714D-BF4B-CD87-E19A-FAFF1D2516EE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36559C4-8F44-733C-5A76-2F62A05DBE63}"/>
                  </a:ext>
                </a:extLst>
              </p:cNvPr>
              <p:cNvCxnSpPr>
                <a:cxnSpLocks/>
                <a:stCxn id="68" idx="4"/>
                <a:endCxn id="69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FFB6ED-A586-E880-8D03-EB9A77DF73D6}"/>
                </a:ext>
              </a:extLst>
            </p:cNvPr>
            <p:cNvGrpSpPr/>
            <p:nvPr/>
          </p:nvGrpSpPr>
          <p:grpSpPr>
            <a:xfrm rot="10800000">
              <a:off x="3766431" y="1667793"/>
              <a:ext cx="288705" cy="863843"/>
              <a:chOff x="6355062" y="1586455"/>
              <a:chExt cx="288705" cy="863843"/>
            </a:xfrm>
          </p:grpSpPr>
          <p:sp>
            <p:nvSpPr>
              <p:cNvPr id="65" name="Or 77">
                <a:extLst>
                  <a:ext uri="{FF2B5EF4-FFF2-40B4-BE49-F238E27FC236}">
                    <a16:creationId xmlns:a16="http://schemas.microsoft.com/office/drawing/2014/main" id="{B94E2484-24C4-D3C0-9697-73D96CD3865A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onnector 78">
                <a:extLst>
                  <a:ext uri="{FF2B5EF4-FFF2-40B4-BE49-F238E27FC236}">
                    <a16:creationId xmlns:a16="http://schemas.microsoft.com/office/drawing/2014/main" id="{244E004F-5CA5-1B0F-84C2-7166141573C1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A7BFCDB-DB75-1DFF-154D-A797AA7D9CB3}"/>
                  </a:ext>
                </a:extLst>
              </p:cNvPr>
              <p:cNvCxnSpPr>
                <a:cxnSpLocks/>
                <a:stCxn id="66" idx="0"/>
                <a:endCxn id="65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ACCECA-EC08-A19C-BA9C-24DAC95C54C4}"/>
                    </a:ext>
                  </a:extLst>
                </p:cNvPr>
                <p:cNvSpPr/>
                <p:nvPr/>
              </p:nvSpPr>
              <p:spPr>
                <a:xfrm>
                  <a:off x="5139387" y="217338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7ACCECA-EC08-A19C-BA9C-24DAC95C5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9387" y="2173389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5838F9-BB34-5E4D-2D25-78F419780A02}"/>
                </a:ext>
              </a:extLst>
            </p:cNvPr>
            <p:cNvGrpSpPr/>
            <p:nvPr/>
          </p:nvGrpSpPr>
          <p:grpSpPr>
            <a:xfrm rot="10800000">
              <a:off x="8363318" y="1672141"/>
              <a:ext cx="288705" cy="1538946"/>
              <a:chOff x="7216975" y="4077708"/>
              <a:chExt cx="288705" cy="1566146"/>
            </a:xfrm>
          </p:grpSpPr>
          <p:sp>
            <p:nvSpPr>
              <p:cNvPr id="30" name="Or 71">
                <a:extLst>
                  <a:ext uri="{FF2B5EF4-FFF2-40B4-BE49-F238E27FC236}">
                    <a16:creationId xmlns:a16="http://schemas.microsoft.com/office/drawing/2014/main" id="{E7EF2460-49D0-1E97-DA76-18B473692279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2">
                <a:extLst>
                  <a:ext uri="{FF2B5EF4-FFF2-40B4-BE49-F238E27FC236}">
                    <a16:creationId xmlns:a16="http://schemas.microsoft.com/office/drawing/2014/main" id="{1546935B-5BB4-E25D-75C0-FD34B6083A74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A710B34-6820-C469-3FC7-2592B50EBCD7}"/>
                  </a:ext>
                </a:extLst>
              </p:cNvPr>
              <p:cNvCxnSpPr>
                <a:cxnSpLocks/>
                <a:stCxn id="30" idx="4"/>
                <a:endCxn id="31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EDB2B40-9449-93B0-E9CD-11C2E55DD2BD}"/>
                    </a:ext>
                  </a:extLst>
                </p:cNvPr>
                <p:cNvSpPr/>
                <p:nvPr/>
              </p:nvSpPr>
              <p:spPr>
                <a:xfrm>
                  <a:off x="8902889" y="1511005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EDB2B40-9449-93B0-E9CD-11C2E55DD2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2889" y="1511005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AA21851-3A65-9290-BBC9-9475EAFC532F}"/>
                </a:ext>
              </a:extLst>
            </p:cNvPr>
            <p:cNvGrpSpPr/>
            <p:nvPr/>
          </p:nvGrpSpPr>
          <p:grpSpPr>
            <a:xfrm rot="10800000">
              <a:off x="5928070" y="1675861"/>
              <a:ext cx="288705" cy="856223"/>
              <a:chOff x="6355062" y="1594075"/>
              <a:chExt cx="288705" cy="856223"/>
            </a:xfrm>
          </p:grpSpPr>
          <p:sp>
            <p:nvSpPr>
              <p:cNvPr id="27" name="Or 77">
                <a:extLst>
                  <a:ext uri="{FF2B5EF4-FFF2-40B4-BE49-F238E27FC236}">
                    <a16:creationId xmlns:a16="http://schemas.microsoft.com/office/drawing/2014/main" id="{B53200AA-8E5C-3DF0-6DC6-76C3A6444BA4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8">
                <a:extLst>
                  <a:ext uri="{FF2B5EF4-FFF2-40B4-BE49-F238E27FC236}">
                    <a16:creationId xmlns:a16="http://schemas.microsoft.com/office/drawing/2014/main" id="{FF2B215E-D7F7-D55C-397F-D34733A75D99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0000FFF-1C5F-CCD2-D1F5-B3414E759B1A}"/>
                  </a:ext>
                </a:extLst>
              </p:cNvPr>
              <p:cNvCxnSpPr>
                <a:cxnSpLocks/>
                <a:stCxn id="28" idx="0"/>
                <a:endCxn id="27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A3B3F3-C37D-BDA5-0B1B-A4425ACB3823}"/>
                    </a:ext>
                  </a:extLst>
                </p:cNvPr>
                <p:cNvSpPr/>
                <p:nvPr/>
              </p:nvSpPr>
              <p:spPr>
                <a:xfrm>
                  <a:off x="7648806" y="2843234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AA3B3F3-C37D-BDA5-0B1B-A4425ACB3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806" y="2843234"/>
                  <a:ext cx="454483" cy="43092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8AEB50D-BFC1-24E0-E86B-C1F7D5556A54}"/>
                </a:ext>
              </a:extLst>
            </p:cNvPr>
            <p:cNvGrpSpPr/>
            <p:nvPr/>
          </p:nvGrpSpPr>
          <p:grpSpPr>
            <a:xfrm rot="10800000">
              <a:off x="7174561" y="2330562"/>
              <a:ext cx="288705" cy="876740"/>
              <a:chOff x="6355062" y="908275"/>
              <a:chExt cx="288705" cy="876740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B45F08DF-B209-BB34-14BD-87EF281D5893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23528C7F-4DAC-26B8-2C8B-06A0EB4DA164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BE05BC2-4EBE-3392-5BB4-A23482F20960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1837BE-3B83-14FF-AFCC-5A0E73913707}"/>
                    </a:ext>
                  </a:extLst>
                </p:cNvPr>
                <p:cNvSpPr/>
                <p:nvPr/>
              </p:nvSpPr>
              <p:spPr>
                <a:xfrm>
                  <a:off x="6439229" y="150402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81837BE-3B83-14FF-AFCC-5A0E73913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9229" y="1504020"/>
                  <a:ext cx="454483" cy="43092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925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058DD5-7169-56F2-3516-FBC3011E2F24}"/>
              </a:ext>
            </a:extLst>
          </p:cNvPr>
          <p:cNvGrpSpPr/>
          <p:nvPr/>
        </p:nvGrpSpPr>
        <p:grpSpPr>
          <a:xfrm>
            <a:off x="2630001" y="1155435"/>
            <a:ext cx="6931997" cy="4547129"/>
            <a:chOff x="2787262" y="-1612267"/>
            <a:chExt cx="6931997" cy="4547129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86412E5-E751-0524-FA5F-86AA5BF1704E}"/>
                </a:ext>
              </a:extLst>
            </p:cNvPr>
            <p:cNvSpPr/>
            <p:nvPr/>
          </p:nvSpPr>
          <p:spPr>
            <a:xfrm>
              <a:off x="8236229" y="1101713"/>
              <a:ext cx="802656" cy="57009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/>
                <p:nvPr/>
              </p:nvSpPr>
              <p:spPr>
                <a:xfrm>
                  <a:off x="2834293" y="2542486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52661503-36EF-6807-7A6A-67DA23AE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2542486"/>
                  <a:ext cx="46544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/>
                <p:nvPr/>
              </p:nvSpPr>
              <p:spPr>
                <a:xfrm>
                  <a:off x="2834293" y="1864174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D58692F-4E3B-5C09-EC77-0B2CCCE8C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4293" y="1864174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/>
                <p:nvPr/>
              </p:nvSpPr>
              <p:spPr>
                <a:xfrm>
                  <a:off x="2832433" y="1199648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CD2BD60B-36DB-5DCE-AF64-EB8FF024D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433" y="1199648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A0304480-32F6-717A-9CB9-61A41C36B28D}"/>
                </a:ext>
              </a:extLst>
            </p:cNvPr>
            <p:cNvGrpSpPr/>
            <p:nvPr/>
          </p:nvGrpSpPr>
          <p:grpSpPr>
            <a:xfrm>
              <a:off x="3309545" y="1384314"/>
              <a:ext cx="6408975" cy="1342838"/>
              <a:chOff x="3753948" y="1031665"/>
              <a:chExt cx="3082898" cy="1342838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35B26BB-7C10-D91A-B943-1D158F4318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16615FD2-4392-7C37-AC05-24B1354C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534C347-C173-CEA6-27F9-4B8C6793B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/>
                <p:nvPr/>
              </p:nvSpPr>
              <p:spPr>
                <a:xfrm>
                  <a:off x="4161801" y="183575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3DFCB80A-2466-5F76-E2BE-578054924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801" y="1835751"/>
                  <a:ext cx="454483" cy="43092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FEA062EE-A74A-781E-05CA-EA15F8724D0B}"/>
                </a:ext>
              </a:extLst>
            </p:cNvPr>
            <p:cNvGrpSpPr/>
            <p:nvPr/>
          </p:nvGrpSpPr>
          <p:grpSpPr>
            <a:xfrm>
              <a:off x="8101466" y="1902145"/>
              <a:ext cx="288705" cy="880346"/>
              <a:chOff x="7216975" y="4763508"/>
              <a:chExt cx="288705" cy="880346"/>
            </a:xfrm>
          </p:grpSpPr>
          <p:sp>
            <p:nvSpPr>
              <p:cNvPr id="194" name="Or 71">
                <a:extLst>
                  <a:ext uri="{FF2B5EF4-FFF2-40B4-BE49-F238E27FC236}">
                    <a16:creationId xmlns:a16="http://schemas.microsoft.com/office/drawing/2014/main" id="{C3FFD90D-B430-A6DF-066E-60F9F263245F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onnector 72">
                <a:extLst>
                  <a:ext uri="{FF2B5EF4-FFF2-40B4-BE49-F238E27FC236}">
                    <a16:creationId xmlns:a16="http://schemas.microsoft.com/office/drawing/2014/main" id="{6CEEF551-A35A-DC5E-3E77-2A5B70FD2107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A8E7EE15-D59D-90D7-E6EB-D2342A11995B}"/>
                  </a:ext>
                </a:extLst>
              </p:cNvPr>
              <p:cNvCxnSpPr>
                <a:cxnSpLocks/>
                <a:stCxn id="194" idx="4"/>
                <a:endCxn id="19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B5F91401-6885-982C-B464-5153B680F9EA}"/>
                </a:ext>
              </a:extLst>
            </p:cNvPr>
            <p:cNvGrpSpPr/>
            <p:nvPr/>
          </p:nvGrpSpPr>
          <p:grpSpPr>
            <a:xfrm rot="10800000">
              <a:off x="3528300" y="1325225"/>
              <a:ext cx="288705" cy="863843"/>
              <a:chOff x="6355062" y="1586455"/>
              <a:chExt cx="288705" cy="863843"/>
            </a:xfrm>
          </p:grpSpPr>
          <p:sp>
            <p:nvSpPr>
              <p:cNvPr id="191" name="Or 77">
                <a:extLst>
                  <a:ext uri="{FF2B5EF4-FFF2-40B4-BE49-F238E27FC236}">
                    <a16:creationId xmlns:a16="http://schemas.microsoft.com/office/drawing/2014/main" id="{8A7436A4-6970-FC34-FD97-B1F40F6017B8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onnector 78">
                <a:extLst>
                  <a:ext uri="{FF2B5EF4-FFF2-40B4-BE49-F238E27FC236}">
                    <a16:creationId xmlns:a16="http://schemas.microsoft.com/office/drawing/2014/main" id="{0A584EDF-3C6A-6984-3FF9-3B5982AFC0A5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178B6FE-2E44-DCBF-4E34-7C7B6FF4938B}"/>
                  </a:ext>
                </a:extLst>
              </p:cNvPr>
              <p:cNvCxnSpPr>
                <a:cxnSpLocks/>
                <a:stCxn id="192" idx="0"/>
                <a:endCxn id="191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/>
                <p:nvPr/>
              </p:nvSpPr>
              <p:spPr>
                <a:xfrm>
                  <a:off x="4901256" y="1828131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625B2ECB-A998-3C76-35B8-C2C404C26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1256" y="1828131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B097297B-A113-F104-DB87-C83CEF68AA8E}"/>
                </a:ext>
              </a:extLst>
            </p:cNvPr>
            <p:cNvGrpSpPr/>
            <p:nvPr/>
          </p:nvGrpSpPr>
          <p:grpSpPr>
            <a:xfrm rot="10800000">
              <a:off x="7435003" y="1332845"/>
              <a:ext cx="288705" cy="1538946"/>
              <a:chOff x="7216975" y="4077708"/>
              <a:chExt cx="288705" cy="1566146"/>
            </a:xfrm>
          </p:grpSpPr>
          <p:sp>
            <p:nvSpPr>
              <p:cNvPr id="188" name="Or 71">
                <a:extLst>
                  <a:ext uri="{FF2B5EF4-FFF2-40B4-BE49-F238E27FC236}">
                    <a16:creationId xmlns:a16="http://schemas.microsoft.com/office/drawing/2014/main" id="{9C3D43A2-C63A-CB33-6D86-66FD67A00A3A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onnector 72">
                <a:extLst>
                  <a:ext uri="{FF2B5EF4-FFF2-40B4-BE49-F238E27FC236}">
                    <a16:creationId xmlns:a16="http://schemas.microsoft.com/office/drawing/2014/main" id="{DAA80945-CDFA-E93C-52C7-9FEB238CD779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FCDF602-3DD9-DC14-C7BE-7A3E89128A32}"/>
                  </a:ext>
                </a:extLst>
              </p:cNvPr>
              <p:cNvCxnSpPr>
                <a:cxnSpLocks/>
                <a:stCxn id="188" idx="4"/>
                <a:endCxn id="189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A4E073C-7000-F8AC-C964-03540E90BAAB}"/>
                </a:ext>
              </a:extLst>
            </p:cNvPr>
            <p:cNvGrpSpPr/>
            <p:nvPr/>
          </p:nvGrpSpPr>
          <p:grpSpPr>
            <a:xfrm rot="10800000">
              <a:off x="5689939" y="1334561"/>
              <a:ext cx="288705" cy="856223"/>
              <a:chOff x="6355062" y="1594075"/>
              <a:chExt cx="288705" cy="856223"/>
            </a:xfrm>
          </p:grpSpPr>
          <p:sp>
            <p:nvSpPr>
              <p:cNvPr id="185" name="Or 77">
                <a:extLst>
                  <a:ext uri="{FF2B5EF4-FFF2-40B4-BE49-F238E27FC236}">
                    <a16:creationId xmlns:a16="http://schemas.microsoft.com/office/drawing/2014/main" id="{A61B9241-DEDB-76A6-A40C-DA3129BF5FB7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onnector 78">
                <a:extLst>
                  <a:ext uri="{FF2B5EF4-FFF2-40B4-BE49-F238E27FC236}">
                    <a16:creationId xmlns:a16="http://schemas.microsoft.com/office/drawing/2014/main" id="{F26CC5C2-3BA2-F0CB-B205-F8101839F2BA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1D222A86-50D2-9C5D-C0C8-52B1D7E78539}"/>
                  </a:ext>
                </a:extLst>
              </p:cNvPr>
              <p:cNvCxnSpPr>
                <a:cxnSpLocks/>
                <a:stCxn id="186" idx="0"/>
                <a:endCxn id="185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/>
                <p:nvPr/>
              </p:nvSpPr>
              <p:spPr>
                <a:xfrm>
                  <a:off x="6720491" y="250393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DF62839E-3F59-12B3-482C-03C1B77AF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0491" y="2503938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99B2C8E-1CCE-A29A-1F99-15B3167387FD}"/>
                </a:ext>
              </a:extLst>
            </p:cNvPr>
            <p:cNvGrpSpPr/>
            <p:nvPr/>
          </p:nvGrpSpPr>
          <p:grpSpPr>
            <a:xfrm rot="10800000">
              <a:off x="6246246" y="1991266"/>
              <a:ext cx="288705" cy="876740"/>
              <a:chOff x="6355062" y="908275"/>
              <a:chExt cx="288705" cy="876740"/>
            </a:xfrm>
          </p:grpSpPr>
          <p:sp>
            <p:nvSpPr>
              <p:cNvPr id="182" name="Or 77">
                <a:extLst>
                  <a:ext uri="{FF2B5EF4-FFF2-40B4-BE49-F238E27FC236}">
                    <a16:creationId xmlns:a16="http://schemas.microsoft.com/office/drawing/2014/main" id="{312E87A0-772C-CE2F-FDD9-D934CBA66591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onnector 78">
                <a:extLst>
                  <a:ext uri="{FF2B5EF4-FFF2-40B4-BE49-F238E27FC236}">
                    <a16:creationId xmlns:a16="http://schemas.microsoft.com/office/drawing/2014/main" id="{5B6B474E-F930-591E-8865-BCAC08FBFEF7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EB9B55-ABF2-5C0E-FAF3-6AC14E2AE001}"/>
                  </a:ext>
                </a:extLst>
              </p:cNvPr>
              <p:cNvCxnSpPr>
                <a:cxnSpLocks/>
                <a:stCxn id="183" idx="0"/>
                <a:endCxn id="182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04DBA1-9A1C-C1E7-C3F8-92E66A7BA466}"/>
                </a:ext>
              </a:extLst>
            </p:cNvPr>
            <p:cNvSpPr/>
            <p:nvPr/>
          </p:nvSpPr>
          <p:spPr>
            <a:xfrm>
              <a:off x="7244737" y="-1525473"/>
              <a:ext cx="1145434" cy="19050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D2C203-5A5E-211F-A81F-360DAC0E4CD5}"/>
                </a:ext>
              </a:extLst>
            </p:cNvPr>
            <p:cNvSpPr/>
            <p:nvPr/>
          </p:nvSpPr>
          <p:spPr>
            <a:xfrm>
              <a:off x="7735571" y="-1612267"/>
              <a:ext cx="1670801" cy="822687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/>
                <p:nvPr/>
              </p:nvSpPr>
              <p:spPr>
                <a:xfrm>
                  <a:off x="2789122" y="-5923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58D11B0-F97B-5E96-7D0C-78E29B902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122" y="-59231"/>
                  <a:ext cx="4654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/>
                <p:nvPr/>
              </p:nvSpPr>
              <p:spPr>
                <a:xfrm>
                  <a:off x="2789122" y="-73754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973D59B-9CB2-9BE3-E231-A4DFC97D3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122" y="-737543"/>
                  <a:ext cx="46544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/>
                <p:nvPr/>
              </p:nvSpPr>
              <p:spPr>
                <a:xfrm>
                  <a:off x="2787262" y="-1402069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DF6F6C-49A4-7CD2-8F69-FAAE68990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7262" y="-1402069"/>
                  <a:ext cx="46544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C5549B9-6B31-02B3-DA1B-44B6310C4546}"/>
                </a:ext>
              </a:extLst>
            </p:cNvPr>
            <p:cNvGrpSpPr/>
            <p:nvPr/>
          </p:nvGrpSpPr>
          <p:grpSpPr>
            <a:xfrm>
              <a:off x="3264374" y="-1217403"/>
              <a:ext cx="6454885" cy="1342838"/>
              <a:chOff x="3753948" y="1031665"/>
              <a:chExt cx="3082898" cy="1342838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4FF2183-FC68-BD31-B819-BF080B8E0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6F373A5-CA02-B8F3-87D4-66A117F51C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7D958C-D5E2-2ECB-46EC-64D0621A8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/>
                <p:nvPr/>
              </p:nvSpPr>
              <p:spPr>
                <a:xfrm>
                  <a:off x="4116630" y="-76596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4E6B0-B808-4851-1327-694DF6AD8D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630" y="-765966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660BBEA-03EF-A33C-1114-2F06DB4C8474}"/>
                </a:ext>
              </a:extLst>
            </p:cNvPr>
            <p:cNvGrpSpPr/>
            <p:nvPr/>
          </p:nvGrpSpPr>
          <p:grpSpPr>
            <a:xfrm>
              <a:off x="8788416" y="-696387"/>
              <a:ext cx="288705" cy="880346"/>
              <a:chOff x="7216975" y="4763508"/>
              <a:chExt cx="288705" cy="880346"/>
            </a:xfrm>
          </p:grpSpPr>
          <p:sp>
            <p:nvSpPr>
              <p:cNvPr id="14" name="Or 71">
                <a:extLst>
                  <a:ext uri="{FF2B5EF4-FFF2-40B4-BE49-F238E27FC236}">
                    <a16:creationId xmlns:a16="http://schemas.microsoft.com/office/drawing/2014/main" id="{4EAA3300-B3FB-839B-8476-D06B4F9E83AC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onnector 72">
                <a:extLst>
                  <a:ext uri="{FF2B5EF4-FFF2-40B4-BE49-F238E27FC236}">
                    <a16:creationId xmlns:a16="http://schemas.microsoft.com/office/drawing/2014/main" id="{1FAD02C1-6AB9-A080-F1A2-015BEF47E91D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BB6B1C4-29CC-A955-3917-074695378022}"/>
                  </a:ext>
                </a:extLst>
              </p:cNvPr>
              <p:cNvCxnSpPr>
                <a:cxnSpLocks/>
                <a:stCxn id="14" idx="4"/>
                <a:endCxn id="15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2A7B37B-6731-8A29-00AB-97BC7A9CDF52}"/>
                </a:ext>
              </a:extLst>
            </p:cNvPr>
            <p:cNvGrpSpPr/>
            <p:nvPr/>
          </p:nvGrpSpPr>
          <p:grpSpPr>
            <a:xfrm rot="10800000">
              <a:off x="3483129" y="-1276492"/>
              <a:ext cx="288705" cy="863843"/>
              <a:chOff x="6355062" y="1586455"/>
              <a:chExt cx="288705" cy="863843"/>
            </a:xfrm>
          </p:grpSpPr>
          <p:sp>
            <p:nvSpPr>
              <p:cNvPr id="18" name="Or 77">
                <a:extLst>
                  <a:ext uri="{FF2B5EF4-FFF2-40B4-BE49-F238E27FC236}">
                    <a16:creationId xmlns:a16="http://schemas.microsoft.com/office/drawing/2014/main" id="{197CF410-EE47-D9BE-DA7C-F1CDD997A1A9}"/>
                  </a:ext>
                </a:extLst>
              </p:cNvPr>
              <p:cNvSpPr/>
              <p:nvPr/>
            </p:nvSpPr>
            <p:spPr>
              <a:xfrm>
                <a:off x="6355062" y="158645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onnector 78">
                <a:extLst>
                  <a:ext uri="{FF2B5EF4-FFF2-40B4-BE49-F238E27FC236}">
                    <a16:creationId xmlns:a16="http://schemas.microsoft.com/office/drawing/2014/main" id="{B3776A24-EDBD-CB6B-B90F-B589D7E31DB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21D1FC-A8DC-E61F-D098-B2926314289E}"/>
                  </a:ext>
                </a:extLst>
              </p:cNvPr>
              <p:cNvCxnSpPr>
                <a:cxnSpLocks/>
                <a:stCxn id="19" idx="0"/>
                <a:endCxn id="18" idx="4"/>
              </p:cNvCxnSpPr>
              <p:nvPr/>
            </p:nvCxnSpPr>
            <p:spPr>
              <a:xfrm>
                <a:off x="6499415" y="1875160"/>
                <a:ext cx="0" cy="46107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/>
                <p:nvPr/>
              </p:nvSpPr>
              <p:spPr>
                <a:xfrm>
                  <a:off x="4856085" y="-773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B5BA4-702C-CBBA-DEB3-FB81A794EE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085" y="-773586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5E97DB-1252-5F4E-4E83-A66824B7649B}"/>
                </a:ext>
              </a:extLst>
            </p:cNvPr>
            <p:cNvGrpSpPr/>
            <p:nvPr/>
          </p:nvGrpSpPr>
          <p:grpSpPr>
            <a:xfrm rot="10800000">
              <a:off x="7389832" y="-1268872"/>
              <a:ext cx="288705" cy="1538946"/>
              <a:chOff x="7216975" y="4077708"/>
              <a:chExt cx="288705" cy="1566146"/>
            </a:xfrm>
          </p:grpSpPr>
          <p:sp>
            <p:nvSpPr>
              <p:cNvPr id="23" name="Or 71">
                <a:extLst>
                  <a:ext uri="{FF2B5EF4-FFF2-40B4-BE49-F238E27FC236}">
                    <a16:creationId xmlns:a16="http://schemas.microsoft.com/office/drawing/2014/main" id="{606481CB-93D3-7618-609F-7F69F91677BE}"/>
                  </a:ext>
                </a:extLst>
              </p:cNvPr>
              <p:cNvSpPr/>
              <p:nvPr/>
            </p:nvSpPr>
            <p:spPr>
              <a:xfrm>
                <a:off x="7216975" y="40777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onnector 72">
                <a:extLst>
                  <a:ext uri="{FF2B5EF4-FFF2-40B4-BE49-F238E27FC236}">
                    <a16:creationId xmlns:a16="http://schemas.microsoft.com/office/drawing/2014/main" id="{D3A45B2E-CD72-C510-F29B-B9E9653FDDF5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F6313A1-9342-9893-10C7-9AAB3EB9905E}"/>
                  </a:ext>
                </a:extLst>
              </p:cNvPr>
              <p:cNvCxnSpPr>
                <a:cxnSpLocks/>
                <a:stCxn id="23" idx="4"/>
                <a:endCxn id="24" idx="0"/>
              </p:cNvCxnSpPr>
              <p:nvPr/>
            </p:nvCxnSpPr>
            <p:spPr>
              <a:xfrm flipV="1">
                <a:off x="7361327" y="4366413"/>
                <a:ext cx="1" cy="11633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/>
                <p:nvPr/>
              </p:nvSpPr>
              <p:spPr>
                <a:xfrm>
                  <a:off x="8711215" y="-143000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66A03C8C-5BF9-5C78-B5E2-FD4FF1DD7E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215" y="-1430008"/>
                  <a:ext cx="454483" cy="430924"/>
                </a:xfrm>
                <a:prstGeom prst="rect">
                  <a:avLst/>
                </a:prstGeom>
                <a:blipFill>
                  <a:blip r:embed="rId13"/>
                  <a:stretch>
                    <a:fillRect l="-1282" r="-11538"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0B81EB0-BF71-7B29-30BE-15BCB382602F}"/>
                </a:ext>
              </a:extLst>
            </p:cNvPr>
            <p:cNvGrpSpPr/>
            <p:nvPr/>
          </p:nvGrpSpPr>
          <p:grpSpPr>
            <a:xfrm rot="10800000">
              <a:off x="5644768" y="-1267156"/>
              <a:ext cx="288705" cy="856223"/>
              <a:chOff x="6355062" y="1594075"/>
              <a:chExt cx="288705" cy="856223"/>
            </a:xfrm>
          </p:grpSpPr>
          <p:sp>
            <p:nvSpPr>
              <p:cNvPr id="28" name="Or 77">
                <a:extLst>
                  <a:ext uri="{FF2B5EF4-FFF2-40B4-BE49-F238E27FC236}">
                    <a16:creationId xmlns:a16="http://schemas.microsoft.com/office/drawing/2014/main" id="{EEE9D22C-2D01-4AF5-F2C6-2D746171DCAB}"/>
                  </a:ext>
                </a:extLst>
              </p:cNvPr>
              <p:cNvSpPr/>
              <p:nvPr/>
            </p:nvSpPr>
            <p:spPr>
              <a:xfrm>
                <a:off x="6355062" y="15940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onnector 78">
                <a:extLst>
                  <a:ext uri="{FF2B5EF4-FFF2-40B4-BE49-F238E27FC236}">
                    <a16:creationId xmlns:a16="http://schemas.microsoft.com/office/drawing/2014/main" id="{A53B4298-6353-30EE-A05E-5F181B1F8736}"/>
                  </a:ext>
                </a:extLst>
              </p:cNvPr>
              <p:cNvSpPr/>
              <p:nvPr/>
            </p:nvSpPr>
            <p:spPr>
              <a:xfrm>
                <a:off x="6442381" y="233623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E1EC629-8342-412C-9AA9-89C28AF2E2D4}"/>
                  </a:ext>
                </a:extLst>
              </p:cNvPr>
              <p:cNvCxnSpPr>
                <a:cxnSpLocks/>
                <a:stCxn id="29" idx="0"/>
                <a:endCxn id="28" idx="4"/>
              </p:cNvCxnSpPr>
              <p:nvPr/>
            </p:nvCxnSpPr>
            <p:spPr>
              <a:xfrm>
                <a:off x="6499415" y="1882780"/>
                <a:ext cx="0" cy="45345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/>
                <p:nvPr/>
              </p:nvSpPr>
              <p:spPr>
                <a:xfrm>
                  <a:off x="6675320" y="-97779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F2B3EB0-34A0-21CC-DE82-52ED754BC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320" y="-97779"/>
                  <a:ext cx="454483" cy="4309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CF3FBBE3-D19F-FE98-F913-51D46BE66995}"/>
                </a:ext>
              </a:extLst>
            </p:cNvPr>
            <p:cNvGrpSpPr/>
            <p:nvPr/>
          </p:nvGrpSpPr>
          <p:grpSpPr>
            <a:xfrm rot="10800000">
              <a:off x="6201075" y="-610451"/>
              <a:ext cx="288705" cy="876740"/>
              <a:chOff x="6355062" y="908275"/>
              <a:chExt cx="288705" cy="876740"/>
            </a:xfrm>
          </p:grpSpPr>
          <p:sp>
            <p:nvSpPr>
              <p:cNvPr id="161" name="Or 77">
                <a:extLst>
                  <a:ext uri="{FF2B5EF4-FFF2-40B4-BE49-F238E27FC236}">
                    <a16:creationId xmlns:a16="http://schemas.microsoft.com/office/drawing/2014/main" id="{102525EE-1E92-584C-CC13-EE1876AB17C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onnector 78">
                <a:extLst>
                  <a:ext uri="{FF2B5EF4-FFF2-40B4-BE49-F238E27FC236}">
                    <a16:creationId xmlns:a16="http://schemas.microsoft.com/office/drawing/2014/main" id="{F1552971-0EBE-D198-4E22-A28C6BBB3EC9}"/>
                  </a:ext>
                </a:extLst>
              </p:cNvPr>
              <p:cNvSpPr/>
              <p:nvPr/>
            </p:nvSpPr>
            <p:spPr>
              <a:xfrm>
                <a:off x="6442380" y="167094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832D9C14-BD41-E56B-71CC-3B2FC16E1F16}"/>
                  </a:ext>
                </a:extLst>
              </p:cNvPr>
              <p:cNvCxnSpPr>
                <a:cxnSpLocks/>
                <a:stCxn id="162" idx="0"/>
                <a:endCxn id="161" idx="4"/>
              </p:cNvCxnSpPr>
              <p:nvPr/>
            </p:nvCxnSpPr>
            <p:spPr>
              <a:xfrm flipV="1">
                <a:off x="6499414" y="1196980"/>
                <a:ext cx="1" cy="47396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/>
                <p:nvPr/>
              </p:nvSpPr>
              <p:spPr>
                <a:xfrm>
                  <a:off x="7836288" y="-1430008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46A59D2A-9C5C-486C-EF9F-FB2505621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288" y="-1430008"/>
                  <a:ext cx="454483" cy="43092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6" name="Right Arrow 47">
              <a:extLst>
                <a:ext uri="{FF2B5EF4-FFF2-40B4-BE49-F238E27FC236}">
                  <a16:creationId xmlns:a16="http://schemas.microsoft.com/office/drawing/2014/main" id="{A6254B08-5330-C8F1-840A-BC5174D85AD7}"/>
                </a:ext>
              </a:extLst>
            </p:cNvPr>
            <p:cNvSpPr/>
            <p:nvPr/>
          </p:nvSpPr>
          <p:spPr>
            <a:xfrm rot="5400000">
              <a:off x="8388304" y="459181"/>
              <a:ext cx="506055" cy="502322"/>
            </a:xfrm>
            <a:prstGeom prst="rightArrow">
              <a:avLst/>
            </a:prstGeom>
            <a:solidFill>
              <a:srgbClr val="E2F0D9"/>
            </a:solidFill>
            <a:ln w="28575" cap="flat" cmpd="sng" algn="ctr">
              <a:solidFill>
                <a:schemeClr val="accent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18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1F9E859-AAB5-E306-7FDF-130BDA4C20DF}"/>
              </a:ext>
            </a:extLst>
          </p:cNvPr>
          <p:cNvGrpSpPr/>
          <p:nvPr/>
        </p:nvGrpSpPr>
        <p:grpSpPr>
          <a:xfrm>
            <a:off x="1748771" y="2049282"/>
            <a:ext cx="7689869" cy="2232867"/>
            <a:chOff x="1748771" y="2049282"/>
            <a:chExt cx="7689869" cy="2232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/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A269EB8-CC8A-7274-A44C-76F8CB84D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879013"/>
                  <a:ext cx="46544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/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F930BF9-2398-7797-0085-19D8A2FFA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631" y="3200701"/>
                  <a:ext cx="4654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/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718D9B4-B220-1637-A549-180CEFF2B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771" y="2536175"/>
                  <a:ext cx="46544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237B3D-2692-2C8F-8296-5C544B8D33B0}"/>
                </a:ext>
              </a:extLst>
            </p:cNvPr>
            <p:cNvGrpSpPr/>
            <p:nvPr/>
          </p:nvGrpSpPr>
          <p:grpSpPr>
            <a:xfrm>
              <a:off x="2225883" y="2720841"/>
              <a:ext cx="7212757" cy="1342838"/>
              <a:chOff x="3753948" y="1031665"/>
              <a:chExt cx="3082898" cy="1342838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D3A1F0A-49BF-87D1-961E-2A8C1C81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2374503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80F6E5B-B82A-6CE0-452B-F4BC9960C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5455" y="1696191"/>
                <a:ext cx="30813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1D73BC0-1764-3980-97EB-BDC64BF4B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3948" y="1031665"/>
                <a:ext cx="30825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/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56F0613-C227-22A3-98B4-BE17FA5F9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484" y="2488586"/>
                  <a:ext cx="454483" cy="4309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AA322D-3B1B-01FB-A865-FA1AFDD1017A}"/>
                </a:ext>
              </a:extLst>
            </p:cNvPr>
            <p:cNvGrpSpPr/>
            <p:nvPr/>
          </p:nvGrpSpPr>
          <p:grpSpPr>
            <a:xfrm rot="10800000">
              <a:off x="4795513" y="2647015"/>
              <a:ext cx="288705" cy="1557002"/>
              <a:chOff x="7216975" y="4086852"/>
              <a:chExt cx="288705" cy="1557002"/>
            </a:xfrm>
          </p:grpSpPr>
          <p:sp>
            <p:nvSpPr>
              <p:cNvPr id="33" name="Or 71">
                <a:extLst>
                  <a:ext uri="{FF2B5EF4-FFF2-40B4-BE49-F238E27FC236}">
                    <a16:creationId xmlns:a16="http://schemas.microsoft.com/office/drawing/2014/main" id="{14D4A2E2-8E54-FCAC-AA9E-516EDF337935}"/>
                  </a:ext>
                </a:extLst>
              </p:cNvPr>
              <p:cNvSpPr/>
              <p:nvPr/>
            </p:nvSpPr>
            <p:spPr>
              <a:xfrm>
                <a:off x="7216975" y="4086852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onnector 72">
                <a:extLst>
                  <a:ext uri="{FF2B5EF4-FFF2-40B4-BE49-F238E27FC236}">
                    <a16:creationId xmlns:a16="http://schemas.microsoft.com/office/drawing/2014/main" id="{ABDD5213-CDD4-8CA3-AB88-5562EE9F5BD1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DC665BA-A6A9-2238-71B3-2D2C7DAC2CE7}"/>
                  </a:ext>
                </a:extLst>
              </p:cNvPr>
              <p:cNvCxnSpPr>
                <a:cxnSpLocks/>
                <a:stCxn id="33" idx="4"/>
                <a:endCxn id="34" idx="0"/>
              </p:cNvCxnSpPr>
              <p:nvPr/>
            </p:nvCxnSpPr>
            <p:spPr>
              <a:xfrm flipV="1">
                <a:off x="7361327" y="4375557"/>
                <a:ext cx="1" cy="1154229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FB54C-D06A-26AD-331F-52356B260743}"/>
                </a:ext>
              </a:extLst>
            </p:cNvPr>
            <p:cNvGrpSpPr/>
            <p:nvPr/>
          </p:nvGrpSpPr>
          <p:grpSpPr>
            <a:xfrm>
              <a:off x="2993018" y="2578690"/>
              <a:ext cx="288705" cy="871948"/>
              <a:chOff x="6355062" y="908275"/>
              <a:chExt cx="288705" cy="871948"/>
            </a:xfrm>
          </p:grpSpPr>
          <p:sp>
            <p:nvSpPr>
              <p:cNvPr id="30" name="Or 77">
                <a:extLst>
                  <a:ext uri="{FF2B5EF4-FFF2-40B4-BE49-F238E27FC236}">
                    <a16:creationId xmlns:a16="http://schemas.microsoft.com/office/drawing/2014/main" id="{B6B3133D-4871-7516-4304-8CE9CC730CFC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onnector 78">
                <a:extLst>
                  <a:ext uri="{FF2B5EF4-FFF2-40B4-BE49-F238E27FC236}">
                    <a16:creationId xmlns:a16="http://schemas.microsoft.com/office/drawing/2014/main" id="{17AFDED7-EF8C-97EA-0D0D-22E9D6FE2085}"/>
                  </a:ext>
                </a:extLst>
              </p:cNvPr>
              <p:cNvSpPr/>
              <p:nvPr/>
            </p:nvSpPr>
            <p:spPr>
              <a:xfrm>
                <a:off x="6439629" y="1666155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8100023-0AAD-40A9-A6E7-1D2A991FD898}"/>
                  </a:ext>
                </a:extLst>
              </p:cNvPr>
              <p:cNvCxnSpPr>
                <a:cxnSpLocks/>
                <a:stCxn id="31" idx="0"/>
                <a:endCxn id="30" idx="4"/>
              </p:cNvCxnSpPr>
              <p:nvPr/>
            </p:nvCxnSpPr>
            <p:spPr>
              <a:xfrm flipV="1">
                <a:off x="6496663" y="1196980"/>
                <a:ext cx="2752" cy="469175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/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FAE6DD-B326-320B-DD16-75116A0B7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4208" y="2488586"/>
                  <a:ext cx="454483" cy="4309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5FC54B1-5B6C-AEE5-C06A-223D3B368D00}"/>
                </a:ext>
              </a:extLst>
            </p:cNvPr>
            <p:cNvGrpSpPr/>
            <p:nvPr/>
          </p:nvGrpSpPr>
          <p:grpSpPr>
            <a:xfrm>
              <a:off x="5962417" y="3240239"/>
              <a:ext cx="288705" cy="880346"/>
              <a:chOff x="7216975" y="4763508"/>
              <a:chExt cx="288705" cy="880346"/>
            </a:xfrm>
          </p:grpSpPr>
          <p:sp>
            <p:nvSpPr>
              <p:cNvPr id="27" name="Or 71">
                <a:extLst>
                  <a:ext uri="{FF2B5EF4-FFF2-40B4-BE49-F238E27FC236}">
                    <a16:creationId xmlns:a16="http://schemas.microsoft.com/office/drawing/2014/main" id="{F2D7D7DE-B41A-602B-D73D-146C9EE57B10}"/>
                  </a:ext>
                </a:extLst>
              </p:cNvPr>
              <p:cNvSpPr/>
              <p:nvPr/>
            </p:nvSpPr>
            <p:spPr>
              <a:xfrm>
                <a:off x="7216975" y="4763508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onnector 72">
                <a:extLst>
                  <a:ext uri="{FF2B5EF4-FFF2-40B4-BE49-F238E27FC236}">
                    <a16:creationId xmlns:a16="http://schemas.microsoft.com/office/drawing/2014/main" id="{89EC96F2-DAF7-EE5D-4238-EC83EEFEFA56}"/>
                  </a:ext>
                </a:extLst>
              </p:cNvPr>
              <p:cNvSpPr/>
              <p:nvPr/>
            </p:nvSpPr>
            <p:spPr>
              <a:xfrm>
                <a:off x="7304293" y="5529786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BE164EA-862D-9B86-90E1-225F6E39F147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flipH="1">
                <a:off x="7361327" y="5052213"/>
                <a:ext cx="1" cy="477573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/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ABBAD27-7F4A-52C7-B404-7C89D8383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1270" y="2517157"/>
                  <a:ext cx="454483" cy="430924"/>
                </a:xfrm>
                <a:prstGeom prst="rect">
                  <a:avLst/>
                </a:prstGeom>
                <a:blipFill>
                  <a:blip r:embed="rId8"/>
                  <a:stretch>
                    <a:fillRect l="-1282" r="-11538"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2E847CA-CC8C-B1F3-009B-F7CE0B2A084B}"/>
                </a:ext>
              </a:extLst>
            </p:cNvPr>
            <p:cNvGrpSpPr/>
            <p:nvPr/>
          </p:nvGrpSpPr>
          <p:grpSpPr>
            <a:xfrm>
              <a:off x="6961599" y="2574198"/>
              <a:ext cx="288705" cy="879083"/>
              <a:chOff x="6355062" y="908275"/>
              <a:chExt cx="288705" cy="879083"/>
            </a:xfrm>
          </p:grpSpPr>
          <p:sp>
            <p:nvSpPr>
              <p:cNvPr id="24" name="Or 77">
                <a:extLst>
                  <a:ext uri="{FF2B5EF4-FFF2-40B4-BE49-F238E27FC236}">
                    <a16:creationId xmlns:a16="http://schemas.microsoft.com/office/drawing/2014/main" id="{69DC530F-F4AF-1A4F-A105-3C2730C48857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onnector 78">
                <a:extLst>
                  <a:ext uri="{FF2B5EF4-FFF2-40B4-BE49-F238E27FC236}">
                    <a16:creationId xmlns:a16="http://schemas.microsoft.com/office/drawing/2014/main" id="{5D0C1BFC-6E38-E389-47CA-98B63B77F1B4}"/>
                  </a:ext>
                </a:extLst>
              </p:cNvPr>
              <p:cNvSpPr/>
              <p:nvPr/>
            </p:nvSpPr>
            <p:spPr>
              <a:xfrm>
                <a:off x="6442381" y="1673290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2204404-FEE9-A020-FEFC-829F4E6DCCEC}"/>
                  </a:ext>
                </a:extLst>
              </p:cNvPr>
              <p:cNvCxnSpPr>
                <a:cxnSpLocks/>
                <a:stCxn id="25" idx="0"/>
                <a:endCxn id="24" idx="4"/>
              </p:cNvCxnSpPr>
              <p:nvPr/>
            </p:nvCxnSpPr>
            <p:spPr>
              <a:xfrm flipV="1">
                <a:off x="6499415" y="1196980"/>
                <a:ext cx="0" cy="47631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/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2FA6A8-3725-52E9-E399-D186685C81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908" y="2507550"/>
                  <a:ext cx="454483" cy="43092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031207-35FF-B49C-7FAA-675104259189}"/>
                </a:ext>
              </a:extLst>
            </p:cNvPr>
            <p:cNvGrpSpPr/>
            <p:nvPr/>
          </p:nvGrpSpPr>
          <p:grpSpPr>
            <a:xfrm>
              <a:off x="8116063" y="2579381"/>
              <a:ext cx="288705" cy="1547300"/>
              <a:chOff x="6355062" y="908275"/>
              <a:chExt cx="288705" cy="1547300"/>
            </a:xfrm>
          </p:grpSpPr>
          <p:sp>
            <p:nvSpPr>
              <p:cNvPr id="21" name="Or 77">
                <a:extLst>
                  <a:ext uri="{FF2B5EF4-FFF2-40B4-BE49-F238E27FC236}">
                    <a16:creationId xmlns:a16="http://schemas.microsoft.com/office/drawing/2014/main" id="{1DCFB7C8-F31C-CCD4-F009-8F6D45B5C5D4}"/>
                  </a:ext>
                </a:extLst>
              </p:cNvPr>
              <p:cNvSpPr/>
              <p:nvPr/>
            </p:nvSpPr>
            <p:spPr>
              <a:xfrm>
                <a:off x="6355062" y="908275"/>
                <a:ext cx="288705" cy="288705"/>
              </a:xfrm>
              <a:prstGeom prst="flowChartOr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onnector 78">
                <a:extLst>
                  <a:ext uri="{FF2B5EF4-FFF2-40B4-BE49-F238E27FC236}">
                    <a16:creationId xmlns:a16="http://schemas.microsoft.com/office/drawing/2014/main" id="{D952E675-E250-0FA0-4027-354A3D8CA8C9}"/>
                  </a:ext>
                </a:extLst>
              </p:cNvPr>
              <p:cNvSpPr/>
              <p:nvPr/>
            </p:nvSpPr>
            <p:spPr>
              <a:xfrm>
                <a:off x="6442380" y="2341507"/>
                <a:ext cx="114068" cy="114068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6B85FFB-D918-435A-65B1-615F8A8DCCCC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V="1">
                <a:off x="6499414" y="1196980"/>
                <a:ext cx="1" cy="1144527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/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905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D2F371A-C3AB-3ADF-8325-3B6FF06D76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424" y="2496120"/>
                  <a:ext cx="454483" cy="4309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accent5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/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F461864-85CD-964C-A57E-B6C8A7C29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92" y="3844203"/>
                  <a:ext cx="454483" cy="430924"/>
                </a:xfrm>
                <a:prstGeom prst="rect">
                  <a:avLst/>
                </a:prstGeom>
                <a:blipFill>
                  <a:blip r:embed="rId11"/>
                  <a:stretch>
                    <a:fillRect l="-1282" r="-11538"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/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2C83E50-C361-D7C5-C535-80B3F845F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6113" y="3851225"/>
                  <a:ext cx="454483" cy="43092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/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FF1ED10-DDF9-768C-69F6-F5D6F18EE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9890" y="2055601"/>
                  <a:ext cx="47506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/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700789-1D97-0619-3971-1D7CE7EEF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5911" y="2055601"/>
                  <a:ext cx="69762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/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A2EBC0-4F0B-FB8E-A8C8-040FBA6C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635" y="2049282"/>
                  <a:ext cx="69762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/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07CBECF-73D5-E74A-53A7-09AEFFC74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387" y="3421470"/>
                  <a:ext cx="925510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/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058A78-1E88-D12B-EB78-1E566F7A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535" y="2994568"/>
                  <a:ext cx="469744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/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612078D-C544-0EEC-0AC6-E7C2EE97F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844" y="2994568"/>
                  <a:ext cx="469744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/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4477D4DD-2BAA-0B09-C9EF-A3D42C6C6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923" y="3639939"/>
                  <a:ext cx="475066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/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B122532-ACDB-BB4B-2AC5-194F69E4B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921" y="2301744"/>
                  <a:ext cx="69762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/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29D51CA-03B7-5D9C-2954-8780612AC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93" y="2988831"/>
                  <a:ext cx="469744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/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50348C5-6CD6-970C-CDA7-A2D8150C4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156" y="2983427"/>
                  <a:ext cx="70294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/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28A53F3-FD66-ECB8-9E18-88548125E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777" y="2055310"/>
                  <a:ext cx="69762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/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B8FEE8E-1894-3A4F-0A08-651C1BA7C1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7886" y="2988831"/>
                  <a:ext cx="702948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/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25AE2B6-BECA-ECE3-1C23-401093558D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710" y="3644403"/>
                  <a:ext cx="925510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/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49592BE-9BC8-136B-D817-95592AD27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4016" y="3425899"/>
                  <a:ext cx="925510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/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950FE-0664-7AFB-551A-8D56D7F6B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787" y="2049282"/>
                  <a:ext cx="475066" cy="369332"/>
                </a:xfrm>
                <a:prstGeom prst="rect">
                  <a:avLst/>
                </a:prstGeom>
                <a:blipFill>
                  <a:blip r:embed="rId2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/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6F3496-6ADC-A9A1-E1CB-83795578F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5846" y="2983427"/>
                  <a:ext cx="702948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83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144</Words>
  <Application>Microsoft Office PowerPoint</Application>
  <PresentationFormat>Widescreen</PresentationFormat>
  <Paragraphs>93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毅轩 梅</dc:creator>
  <cp:lastModifiedBy>毅轩 梅</cp:lastModifiedBy>
  <cp:revision>158</cp:revision>
  <dcterms:created xsi:type="dcterms:W3CDTF">2022-07-02T04:43:46Z</dcterms:created>
  <dcterms:modified xsi:type="dcterms:W3CDTF">2022-10-07T13:46:26Z</dcterms:modified>
</cp:coreProperties>
</file>