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5ED0"/>
    <a:srgbClr val="BA8BDD"/>
    <a:srgbClr val="E8D8F4"/>
    <a:srgbClr val="C59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20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302C-A5BF-C6A4-E3CC-D463220FC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0C047-DF81-2203-CE68-F94777855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519A-2940-EBB9-2396-38FC6124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D1471-A890-8FB9-9D37-0226E56A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12A66-6A28-8AED-F465-74AC59A7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85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B36C-A746-9063-B60B-2B9C5F38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1E58F-41E3-3055-BE67-FAAC2D9D4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8F47A-E4E0-C566-E6BE-B8FD2DD9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5A0A6-3A59-2E56-FD2C-F0069F32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99B6A-425F-5B52-4052-A2A3140F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29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3D334-5F8A-4303-9309-2EDAC445F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875F1-307E-275A-819B-113CBA3E3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CDD5B-930D-406E-98EF-83F9DB17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587B5-1885-D349-12C8-70FE0E5F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FE0AF-C181-CB46-F5EA-3345258B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12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D70C-C861-9108-8902-B458470E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D8E3-C150-2CDE-45BF-0573E7E75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3F5E6-A291-89A9-924C-2DE12274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B5CFC-FB42-1769-560C-3053730A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DB03F-0473-CD2E-EA0A-9C1D6811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935F-637A-D908-EDE6-3182D926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AE7FC-8E4D-01FD-1B2B-0D44B4ED4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398CB-2F6D-0889-66AD-5F32B201D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2703F-4B4F-CCE6-CF31-4AB23947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68636-4E7C-77E3-B7BB-6608CF6D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22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AB21-9476-A786-248B-22DCCFAF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73FB3-9A38-A766-9F00-C5AECF9EF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597C5-26EA-C6B6-D604-7846C614D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273C1-8A3A-399E-7E1F-740459D1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CED1D-9C31-4A76-3933-2194DD17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E1E6B-F8A5-FAA0-4957-E29C0883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9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AC96-6F22-FEA5-DAD1-645D8058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5C000-059A-9E1D-FFEC-62D725533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429A5-B4C7-1BA9-1014-D792EEEAA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728D8-F986-9625-B332-3A0742275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211CF-8740-AD08-B35D-A79D1BEA7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49A62-2028-0F4E-3D32-77F356C1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63C6B-A20E-684D-85AF-5FA5C49A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B3895-CEEE-F961-B895-8FCD8A42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46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8B82-69D7-AA1A-438B-733512DF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80A5E-3922-CA51-773A-E552DCEF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E5086-7CDA-8A45-9652-BDAAD4C5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0277A-822B-DE1A-D55A-3C3C544F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06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96CEB-1A3E-3627-277E-5BA504BB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99FC0-EB3E-D42E-207C-717D3330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9CE39-4F66-0DCA-A2BE-200BFCB0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56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490B-42F1-553E-E851-7C7880B5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317E-C03B-98A5-2EDB-A45EE6B8D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DFE33-DDBD-8282-383C-4E6216033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B552D-42D1-1BE9-5682-9433EA66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C8EE1-9BB8-93AC-819E-02C1E266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77000-4F06-C450-9871-B3FBE604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61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4EEF-9FAE-D8A9-184F-97AC3B42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2AD3E-C35F-8A45-675C-B02E444C4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85F26-3346-1A2B-AD78-F5279090F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E6740-0A5C-BA4D-351B-56F7D0D1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748B8-97C0-464C-E81F-DF36FFEE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38882-0946-6022-3B0B-609F8302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3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AC91E4-BD28-97AB-D023-59135AE9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F6A79-9338-5743-ADD5-4473319B8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34190-3225-4EC9-2847-E5A61D5CC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74C54-BF95-E4B4-4E87-D0E701FC2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31200-E279-AE0A-68D9-1492F248F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4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32" Type="http://schemas.openxmlformats.org/officeDocument/2006/relationships/hyperlink" Target="https://document.online-convert.com/convert/svg-to-pdf" TargetMode="External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31" Type="http://schemas.openxmlformats.org/officeDocument/2006/relationships/image" Target="../media/image64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30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372702-EB8B-09EF-E12E-A99E66A2C8D9}"/>
              </a:ext>
            </a:extLst>
          </p:cNvPr>
          <p:cNvSpPr/>
          <p:nvPr/>
        </p:nvSpPr>
        <p:spPr>
          <a:xfrm>
            <a:off x="5910268" y="3462407"/>
            <a:ext cx="2946874" cy="1944414"/>
          </a:xfrm>
          <a:prstGeom prst="rect">
            <a:avLst/>
          </a:prstGeom>
          <a:solidFill>
            <a:srgbClr val="E2F0D9">
              <a:alpha val="50196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4FCB9F-B9C9-9899-B711-350EF9F62863}"/>
              </a:ext>
            </a:extLst>
          </p:cNvPr>
          <p:cNvSpPr/>
          <p:nvPr/>
        </p:nvSpPr>
        <p:spPr>
          <a:xfrm>
            <a:off x="5681951" y="696946"/>
            <a:ext cx="2946874" cy="1944414"/>
          </a:xfrm>
          <a:prstGeom prst="rect">
            <a:avLst/>
          </a:prstGeom>
          <a:solidFill>
            <a:srgbClr val="E2F0D9">
              <a:alpha val="50196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ight Arrow 47">
            <a:extLst>
              <a:ext uri="{FF2B5EF4-FFF2-40B4-BE49-F238E27FC236}">
                <a16:creationId xmlns:a16="http://schemas.microsoft.com/office/drawing/2014/main" id="{DA5CD57C-5052-5183-BF41-A75B0989BF2A}"/>
              </a:ext>
            </a:extLst>
          </p:cNvPr>
          <p:cNvSpPr/>
          <p:nvPr/>
        </p:nvSpPr>
        <p:spPr>
          <a:xfrm rot="5400000">
            <a:off x="6960109" y="2801659"/>
            <a:ext cx="506055" cy="50232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01049B-E951-3CE4-FCF8-AE640D2DB060}"/>
                  </a:ext>
                </a:extLst>
              </p:cNvPr>
              <p:cNvSpPr txBox="1"/>
              <p:nvPr/>
            </p:nvSpPr>
            <p:spPr>
              <a:xfrm>
                <a:off x="2291531" y="2166567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01049B-E951-3CE4-FCF8-AE640D2DB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1" y="2166567"/>
                <a:ext cx="465447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69994-7976-1207-C63B-635B20CDCC24}"/>
                  </a:ext>
                </a:extLst>
              </p:cNvPr>
              <p:cNvSpPr txBox="1"/>
              <p:nvPr/>
            </p:nvSpPr>
            <p:spPr>
              <a:xfrm>
                <a:off x="2291531" y="1488255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69994-7976-1207-C63B-635B20CDC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1" y="1488255"/>
                <a:ext cx="465447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7E6E94-FF50-D879-88BE-EFFDF24EC09A}"/>
                  </a:ext>
                </a:extLst>
              </p:cNvPr>
              <p:cNvSpPr txBox="1"/>
              <p:nvPr/>
            </p:nvSpPr>
            <p:spPr>
              <a:xfrm>
                <a:off x="2289671" y="823729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7E6E94-FF50-D879-88BE-EFFDF24EC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71" y="823729"/>
                <a:ext cx="465447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A3F4F8A-2AA5-0376-C0BB-5D3F300C6552}"/>
              </a:ext>
            </a:extLst>
          </p:cNvPr>
          <p:cNvGrpSpPr/>
          <p:nvPr/>
        </p:nvGrpSpPr>
        <p:grpSpPr>
          <a:xfrm>
            <a:off x="2766783" y="1008395"/>
            <a:ext cx="7136245" cy="1342838"/>
            <a:chOff x="3753948" y="1031665"/>
            <a:chExt cx="3082898" cy="1342838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6B4F43B-8942-4224-2256-E65186FF1D47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2374503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5E1E21B-1965-94D5-041F-571C878A7057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1696191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82A5D4-9532-E3F6-7BB2-28CA36364974}"/>
                </a:ext>
              </a:extLst>
            </p:cNvPr>
            <p:cNvCxnSpPr>
              <a:cxnSpLocks/>
            </p:cNvCxnSpPr>
            <p:nvPr/>
          </p:nvCxnSpPr>
          <p:spPr>
            <a:xfrm>
              <a:off x="3753948" y="1031665"/>
              <a:ext cx="308254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0E2CD4-A547-FA5B-D261-1D9030E7BE01}"/>
                  </a:ext>
                </a:extLst>
              </p:cNvPr>
              <p:cNvSpPr/>
              <p:nvPr/>
            </p:nvSpPr>
            <p:spPr>
              <a:xfrm>
                <a:off x="4028384" y="776140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0E2CD4-A547-FA5B-D261-1D9030E7B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84" y="776140"/>
                <a:ext cx="454483" cy="4309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F0CF73F-993E-F16D-6226-BF4EB56AF2E6}"/>
              </a:ext>
            </a:extLst>
          </p:cNvPr>
          <p:cNvGrpSpPr/>
          <p:nvPr/>
        </p:nvGrpSpPr>
        <p:grpSpPr>
          <a:xfrm rot="10800000">
            <a:off x="5336413" y="934569"/>
            <a:ext cx="288705" cy="1557002"/>
            <a:chOff x="7216975" y="4086852"/>
            <a:chExt cx="288705" cy="1557002"/>
          </a:xfrm>
        </p:grpSpPr>
        <p:sp>
          <p:nvSpPr>
            <p:cNvPr id="72" name="Or 71">
              <a:extLst>
                <a:ext uri="{FF2B5EF4-FFF2-40B4-BE49-F238E27FC236}">
                  <a16:creationId xmlns:a16="http://schemas.microsoft.com/office/drawing/2014/main" id="{13C2569C-7831-E7C0-BA65-1A64C407DA9C}"/>
                </a:ext>
              </a:extLst>
            </p:cNvPr>
            <p:cNvSpPr/>
            <p:nvPr/>
          </p:nvSpPr>
          <p:spPr>
            <a:xfrm>
              <a:off x="7216975" y="4086852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onnector 72">
              <a:extLst>
                <a:ext uri="{FF2B5EF4-FFF2-40B4-BE49-F238E27FC236}">
                  <a16:creationId xmlns:a16="http://schemas.microsoft.com/office/drawing/2014/main" id="{F54E520E-4511-A56B-4448-DCBEC8A88A5F}"/>
                </a:ext>
              </a:extLst>
            </p:cNvPr>
            <p:cNvSpPr/>
            <p:nvPr/>
          </p:nvSpPr>
          <p:spPr>
            <a:xfrm>
              <a:off x="7304293" y="5529786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2EEB832-E871-C9BF-B94F-6BD9357D0215}"/>
                </a:ext>
              </a:extLst>
            </p:cNvPr>
            <p:cNvCxnSpPr>
              <a:cxnSpLocks/>
              <a:stCxn id="72" idx="4"/>
              <a:endCxn id="73" idx="0"/>
            </p:cNvCxnSpPr>
            <p:nvPr/>
          </p:nvCxnSpPr>
          <p:spPr>
            <a:xfrm flipV="1">
              <a:off x="7361327" y="4375557"/>
              <a:ext cx="1" cy="1154229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5E04F2-86A7-6A7E-5C18-F0442B05B040}"/>
              </a:ext>
            </a:extLst>
          </p:cNvPr>
          <p:cNvGrpSpPr/>
          <p:nvPr/>
        </p:nvGrpSpPr>
        <p:grpSpPr>
          <a:xfrm>
            <a:off x="3533918" y="866244"/>
            <a:ext cx="288705" cy="871948"/>
            <a:chOff x="6355062" y="908275"/>
            <a:chExt cx="288705" cy="871948"/>
          </a:xfrm>
        </p:grpSpPr>
        <p:sp>
          <p:nvSpPr>
            <p:cNvPr id="69" name="Or 77">
              <a:extLst>
                <a:ext uri="{FF2B5EF4-FFF2-40B4-BE49-F238E27FC236}">
                  <a16:creationId xmlns:a16="http://schemas.microsoft.com/office/drawing/2014/main" id="{02F77B43-05D1-6B8C-164C-6C85213B8B27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onnector 78">
              <a:extLst>
                <a:ext uri="{FF2B5EF4-FFF2-40B4-BE49-F238E27FC236}">
                  <a16:creationId xmlns:a16="http://schemas.microsoft.com/office/drawing/2014/main" id="{05AE8578-3C46-F40B-6AFF-8DE96E5E31E4}"/>
                </a:ext>
              </a:extLst>
            </p:cNvPr>
            <p:cNvSpPr/>
            <p:nvPr/>
          </p:nvSpPr>
          <p:spPr>
            <a:xfrm>
              <a:off x="6439629" y="1666155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A86087D-84A0-C67C-3519-B7D289450B2B}"/>
                </a:ext>
              </a:extLst>
            </p:cNvPr>
            <p:cNvCxnSpPr>
              <a:cxnSpLocks/>
              <a:stCxn id="70" idx="0"/>
              <a:endCxn id="69" idx="4"/>
            </p:cNvCxnSpPr>
            <p:nvPr/>
          </p:nvCxnSpPr>
          <p:spPr>
            <a:xfrm flipV="1">
              <a:off x="6496663" y="1196980"/>
              <a:ext cx="2752" cy="469175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D502A6D-358B-7E2C-079F-88EB83B45724}"/>
                  </a:ext>
                </a:extLst>
              </p:cNvPr>
              <p:cNvSpPr/>
              <p:nvPr/>
            </p:nvSpPr>
            <p:spPr>
              <a:xfrm>
                <a:off x="4745108" y="776140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D502A6D-358B-7E2C-079F-88EB83B45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08" y="776140"/>
                <a:ext cx="454483" cy="4309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50B1674A-55D3-A420-F04D-75F58370CF87}"/>
              </a:ext>
            </a:extLst>
          </p:cNvPr>
          <p:cNvGrpSpPr/>
          <p:nvPr/>
        </p:nvGrpSpPr>
        <p:grpSpPr>
          <a:xfrm>
            <a:off x="6424721" y="1530547"/>
            <a:ext cx="288705" cy="880346"/>
            <a:chOff x="7216975" y="4763508"/>
            <a:chExt cx="288705" cy="880346"/>
          </a:xfrm>
        </p:grpSpPr>
        <p:sp>
          <p:nvSpPr>
            <p:cNvPr id="66" name="Or 71">
              <a:extLst>
                <a:ext uri="{FF2B5EF4-FFF2-40B4-BE49-F238E27FC236}">
                  <a16:creationId xmlns:a16="http://schemas.microsoft.com/office/drawing/2014/main" id="{326DBED7-B38E-AB62-0A9A-6DE3B07C75A5}"/>
                </a:ext>
              </a:extLst>
            </p:cNvPr>
            <p:cNvSpPr/>
            <p:nvPr/>
          </p:nvSpPr>
          <p:spPr>
            <a:xfrm>
              <a:off x="7216975" y="4763508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onnector 72">
              <a:extLst>
                <a:ext uri="{FF2B5EF4-FFF2-40B4-BE49-F238E27FC236}">
                  <a16:creationId xmlns:a16="http://schemas.microsoft.com/office/drawing/2014/main" id="{21279C71-B47D-1570-7C50-BB8B3FCE10C7}"/>
                </a:ext>
              </a:extLst>
            </p:cNvPr>
            <p:cNvSpPr/>
            <p:nvPr/>
          </p:nvSpPr>
          <p:spPr>
            <a:xfrm>
              <a:off x="7304293" y="5529786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665C9C-F463-2ADF-FE0D-1FC7EB7449D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flipH="1">
              <a:off x="7361327" y="5052213"/>
              <a:ext cx="1" cy="477573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2964625-80D9-C954-7D2B-5F44C5D24857}"/>
                  </a:ext>
                </a:extLst>
              </p:cNvPr>
              <p:cNvSpPr/>
              <p:nvPr/>
            </p:nvSpPr>
            <p:spPr>
              <a:xfrm>
                <a:off x="8709570" y="804711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2964625-80D9-C954-7D2B-5F44C5D248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570" y="804711"/>
                <a:ext cx="454483" cy="430924"/>
              </a:xfrm>
              <a:prstGeom prst="rect">
                <a:avLst/>
              </a:prstGeom>
              <a:blipFill>
                <a:blip r:embed="rId7"/>
                <a:stretch>
                  <a:fillRect l="-2597" r="-1168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6506265-D020-0886-E1D6-85A1DC4D4C4D}"/>
              </a:ext>
            </a:extLst>
          </p:cNvPr>
          <p:cNvGrpSpPr/>
          <p:nvPr/>
        </p:nvGrpSpPr>
        <p:grpSpPr>
          <a:xfrm>
            <a:off x="6918673" y="866244"/>
            <a:ext cx="288705" cy="879083"/>
            <a:chOff x="6355062" y="908275"/>
            <a:chExt cx="288705" cy="879083"/>
          </a:xfrm>
        </p:grpSpPr>
        <p:sp>
          <p:nvSpPr>
            <p:cNvPr id="63" name="Or 77">
              <a:extLst>
                <a:ext uri="{FF2B5EF4-FFF2-40B4-BE49-F238E27FC236}">
                  <a16:creationId xmlns:a16="http://schemas.microsoft.com/office/drawing/2014/main" id="{97FC2B68-E964-959D-EF54-08FF5AF5B044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onnector 78">
              <a:extLst>
                <a:ext uri="{FF2B5EF4-FFF2-40B4-BE49-F238E27FC236}">
                  <a16:creationId xmlns:a16="http://schemas.microsoft.com/office/drawing/2014/main" id="{BC823C8C-FC25-D16C-2D5B-A71777EB3AA4}"/>
                </a:ext>
              </a:extLst>
            </p:cNvPr>
            <p:cNvSpPr/>
            <p:nvPr/>
          </p:nvSpPr>
          <p:spPr>
            <a:xfrm>
              <a:off x="6442381" y="1673290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9B0BCC1-D667-B46A-4A07-4C5E3C23B9AA}"/>
                </a:ext>
              </a:extLst>
            </p:cNvPr>
            <p:cNvCxnSpPr>
              <a:cxnSpLocks/>
              <a:stCxn id="64" idx="0"/>
              <a:endCxn id="63" idx="4"/>
            </p:cNvCxnSpPr>
            <p:nvPr/>
          </p:nvCxnSpPr>
          <p:spPr>
            <a:xfrm flipV="1">
              <a:off x="6499415" y="1196980"/>
              <a:ext cx="0" cy="47631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403D959-2A96-A026-88B4-1C0344E421BB}"/>
                  </a:ext>
                </a:extLst>
              </p:cNvPr>
              <p:cNvSpPr/>
              <p:nvPr/>
            </p:nvSpPr>
            <p:spPr>
              <a:xfrm>
                <a:off x="7464298" y="783674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403D959-2A96-A026-88B4-1C0344E42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298" y="783674"/>
                <a:ext cx="454483" cy="4309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D14EC72E-695F-3601-AA21-B96EA18DC68B}"/>
              </a:ext>
            </a:extLst>
          </p:cNvPr>
          <p:cNvGrpSpPr/>
          <p:nvPr/>
        </p:nvGrpSpPr>
        <p:grpSpPr>
          <a:xfrm>
            <a:off x="8174363" y="866935"/>
            <a:ext cx="288705" cy="1547300"/>
            <a:chOff x="6355062" y="908275"/>
            <a:chExt cx="288705" cy="1547300"/>
          </a:xfrm>
        </p:grpSpPr>
        <p:sp>
          <p:nvSpPr>
            <p:cNvPr id="60" name="Or 77">
              <a:extLst>
                <a:ext uri="{FF2B5EF4-FFF2-40B4-BE49-F238E27FC236}">
                  <a16:creationId xmlns:a16="http://schemas.microsoft.com/office/drawing/2014/main" id="{C0E5D991-1A54-893B-0D97-9C9339DE0B24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onnector 78">
              <a:extLst>
                <a:ext uri="{FF2B5EF4-FFF2-40B4-BE49-F238E27FC236}">
                  <a16:creationId xmlns:a16="http://schemas.microsoft.com/office/drawing/2014/main" id="{186452ED-F1D1-44DD-25A5-8D27DB3FFE59}"/>
                </a:ext>
              </a:extLst>
            </p:cNvPr>
            <p:cNvSpPr/>
            <p:nvPr/>
          </p:nvSpPr>
          <p:spPr>
            <a:xfrm>
              <a:off x="6442380" y="2341507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0F3A41C-33E1-88D6-8DA4-CE6BE9323524}"/>
                </a:ext>
              </a:extLst>
            </p:cNvPr>
            <p:cNvCxnSpPr>
              <a:cxnSpLocks/>
              <a:stCxn id="61" idx="0"/>
              <a:endCxn id="60" idx="4"/>
            </p:cNvCxnSpPr>
            <p:nvPr/>
          </p:nvCxnSpPr>
          <p:spPr>
            <a:xfrm flipV="1">
              <a:off x="6499414" y="1196980"/>
              <a:ext cx="1" cy="1144527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0D89A6C-4DEF-A727-56E5-BF5252C880E3}"/>
                  </a:ext>
                </a:extLst>
              </p:cNvPr>
              <p:cNvSpPr/>
              <p:nvPr/>
            </p:nvSpPr>
            <p:spPr>
              <a:xfrm>
                <a:off x="2893324" y="783674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0D89A6C-4DEF-A727-56E5-BF5252C88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324" y="783674"/>
                <a:ext cx="454483" cy="4309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8850BFC-78C3-6CD1-C875-E0EF858FA4E4}"/>
                  </a:ext>
                </a:extLst>
              </p:cNvPr>
              <p:cNvSpPr/>
              <p:nvPr/>
            </p:nvSpPr>
            <p:spPr>
              <a:xfrm>
                <a:off x="5839292" y="2131757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8850BFC-78C3-6CD1-C875-E0EF858FA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292" y="2131757"/>
                <a:ext cx="454483" cy="430924"/>
              </a:xfrm>
              <a:prstGeom prst="rect">
                <a:avLst/>
              </a:prstGeom>
              <a:blipFill>
                <a:blip r:embed="rId10"/>
                <a:stretch>
                  <a:fillRect l="-2597" r="-1168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28B940E-9AEE-11C6-AF4F-FC9FB0E55360}"/>
                  </a:ext>
                </a:extLst>
              </p:cNvPr>
              <p:cNvSpPr/>
              <p:nvPr/>
            </p:nvSpPr>
            <p:spPr>
              <a:xfrm>
                <a:off x="8704413" y="2138779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28B940E-9AEE-11C6-AF4F-FC9FB0E55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413" y="2138779"/>
                <a:ext cx="454483" cy="4309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2FB0E3DC-C7FC-D272-D198-0796309B81B0}"/>
              </a:ext>
            </a:extLst>
          </p:cNvPr>
          <p:cNvSpPr/>
          <p:nvPr/>
        </p:nvSpPr>
        <p:spPr>
          <a:xfrm>
            <a:off x="8174363" y="4729224"/>
            <a:ext cx="1364346" cy="83135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8774B8-21EB-9830-F124-CF15E926063B}"/>
                  </a:ext>
                </a:extLst>
              </p:cNvPr>
              <p:cNvSpPr txBox="1"/>
              <p:nvPr/>
            </p:nvSpPr>
            <p:spPr>
              <a:xfrm>
                <a:off x="2290831" y="4913940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8774B8-21EB-9830-F124-CF15E9260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831" y="4913940"/>
                <a:ext cx="465447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F905AD-22B2-A1CC-B989-4946D41D0C39}"/>
                  </a:ext>
                </a:extLst>
              </p:cNvPr>
              <p:cNvSpPr txBox="1"/>
              <p:nvPr/>
            </p:nvSpPr>
            <p:spPr>
              <a:xfrm>
                <a:off x="2290831" y="4235628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F905AD-22B2-A1CC-B989-4946D41D0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831" y="4235628"/>
                <a:ext cx="465447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080EC6-8E7A-25A8-8569-A1D531ABFEDF}"/>
                  </a:ext>
                </a:extLst>
              </p:cNvPr>
              <p:cNvSpPr txBox="1"/>
              <p:nvPr/>
            </p:nvSpPr>
            <p:spPr>
              <a:xfrm>
                <a:off x="2288971" y="3571102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080EC6-8E7A-25A8-8569-A1D531ABF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971" y="3571102"/>
                <a:ext cx="465447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5DA7BA13-7098-582F-96FA-58F6BC97EB6B}"/>
              </a:ext>
            </a:extLst>
          </p:cNvPr>
          <p:cNvGrpSpPr/>
          <p:nvPr/>
        </p:nvGrpSpPr>
        <p:grpSpPr>
          <a:xfrm>
            <a:off x="2766083" y="3755768"/>
            <a:ext cx="7128319" cy="1342838"/>
            <a:chOff x="3753948" y="1031665"/>
            <a:chExt cx="3082898" cy="134283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146452B-86CD-46E6-EE5C-B18427DC1F95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2374503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AF1B7DF-782B-08E4-EBD2-57458FEB640B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1696191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E5FAB81-EE71-7451-D42A-116014024B25}"/>
                </a:ext>
              </a:extLst>
            </p:cNvPr>
            <p:cNvCxnSpPr>
              <a:cxnSpLocks/>
            </p:cNvCxnSpPr>
            <p:nvPr/>
          </p:nvCxnSpPr>
          <p:spPr>
            <a:xfrm>
              <a:off x="3753948" y="1031665"/>
              <a:ext cx="308254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2681E4A-5620-6B67-B473-A51AF36664AA}"/>
                  </a:ext>
                </a:extLst>
              </p:cNvPr>
              <p:cNvSpPr/>
              <p:nvPr/>
            </p:nvSpPr>
            <p:spPr>
              <a:xfrm>
                <a:off x="4077171" y="3521779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2681E4A-5620-6B67-B473-A51AF3666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71" y="3521779"/>
                <a:ext cx="454483" cy="4309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AEB0E38D-6B27-FFDC-A96C-015778179525}"/>
              </a:ext>
            </a:extLst>
          </p:cNvPr>
          <p:cNvGrpSpPr/>
          <p:nvPr/>
        </p:nvGrpSpPr>
        <p:grpSpPr>
          <a:xfrm rot="10800000">
            <a:off x="5537600" y="3680208"/>
            <a:ext cx="288705" cy="1566146"/>
            <a:chOff x="7216975" y="4077708"/>
            <a:chExt cx="288705" cy="1566146"/>
          </a:xfrm>
        </p:grpSpPr>
        <p:sp>
          <p:nvSpPr>
            <p:cNvPr id="54" name="Or 71">
              <a:extLst>
                <a:ext uri="{FF2B5EF4-FFF2-40B4-BE49-F238E27FC236}">
                  <a16:creationId xmlns:a16="http://schemas.microsoft.com/office/drawing/2014/main" id="{08BCC597-2E93-0124-08AF-D6DF931C1174}"/>
                </a:ext>
              </a:extLst>
            </p:cNvPr>
            <p:cNvSpPr/>
            <p:nvPr/>
          </p:nvSpPr>
          <p:spPr>
            <a:xfrm>
              <a:off x="7216975" y="4077708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onnector 72">
              <a:extLst>
                <a:ext uri="{FF2B5EF4-FFF2-40B4-BE49-F238E27FC236}">
                  <a16:creationId xmlns:a16="http://schemas.microsoft.com/office/drawing/2014/main" id="{E98529FC-ACD2-15A7-2C9C-E6F9026801A9}"/>
                </a:ext>
              </a:extLst>
            </p:cNvPr>
            <p:cNvSpPr/>
            <p:nvPr/>
          </p:nvSpPr>
          <p:spPr>
            <a:xfrm>
              <a:off x="7304293" y="5529786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C6DA80E-92FC-1378-BA2A-40E9E0C8C473}"/>
                </a:ext>
              </a:extLst>
            </p:cNvPr>
            <p:cNvCxnSpPr>
              <a:cxnSpLocks/>
              <a:stCxn id="54" idx="4"/>
              <a:endCxn id="55" idx="0"/>
            </p:cNvCxnSpPr>
            <p:nvPr/>
          </p:nvCxnSpPr>
          <p:spPr>
            <a:xfrm flipV="1">
              <a:off x="7361327" y="4366413"/>
              <a:ext cx="1" cy="1163373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31AF645-D5AF-F5C1-3457-EADCE16A4B33}"/>
              </a:ext>
            </a:extLst>
          </p:cNvPr>
          <p:cNvGrpSpPr/>
          <p:nvPr/>
        </p:nvGrpSpPr>
        <p:grpSpPr>
          <a:xfrm>
            <a:off x="3536985" y="3611883"/>
            <a:ext cx="288705" cy="863843"/>
            <a:chOff x="6355062" y="908275"/>
            <a:chExt cx="288705" cy="863843"/>
          </a:xfrm>
        </p:grpSpPr>
        <p:sp>
          <p:nvSpPr>
            <p:cNvPr id="51" name="Or 77">
              <a:extLst>
                <a:ext uri="{FF2B5EF4-FFF2-40B4-BE49-F238E27FC236}">
                  <a16:creationId xmlns:a16="http://schemas.microsoft.com/office/drawing/2014/main" id="{1B333874-56F9-88A8-2628-56DFDF4B9C40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onnector 78">
              <a:extLst>
                <a:ext uri="{FF2B5EF4-FFF2-40B4-BE49-F238E27FC236}">
                  <a16:creationId xmlns:a16="http://schemas.microsoft.com/office/drawing/2014/main" id="{DE4F6069-B365-3815-0A87-09E46F71D0C4}"/>
                </a:ext>
              </a:extLst>
            </p:cNvPr>
            <p:cNvSpPr/>
            <p:nvPr/>
          </p:nvSpPr>
          <p:spPr>
            <a:xfrm>
              <a:off x="6442381" y="1658050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5744798-EF76-4478-4174-4DC3F1BF53C7}"/>
                </a:ext>
              </a:extLst>
            </p:cNvPr>
            <p:cNvCxnSpPr>
              <a:cxnSpLocks/>
              <a:stCxn id="52" idx="0"/>
              <a:endCxn id="51" idx="4"/>
            </p:cNvCxnSpPr>
            <p:nvPr/>
          </p:nvCxnSpPr>
          <p:spPr>
            <a:xfrm flipV="1">
              <a:off x="6499415" y="1196980"/>
              <a:ext cx="0" cy="46107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7F39026-D291-81D4-1947-65144A84DB46}"/>
                  </a:ext>
                </a:extLst>
              </p:cNvPr>
              <p:cNvSpPr/>
              <p:nvPr/>
            </p:nvSpPr>
            <p:spPr>
              <a:xfrm>
                <a:off x="4793895" y="3521779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7F39026-D291-81D4-1947-65144A84D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895" y="3521779"/>
                <a:ext cx="454483" cy="4309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2A8FB072-F307-26D8-63AB-190DB0144E6A}"/>
              </a:ext>
            </a:extLst>
          </p:cNvPr>
          <p:cNvGrpSpPr/>
          <p:nvPr/>
        </p:nvGrpSpPr>
        <p:grpSpPr>
          <a:xfrm>
            <a:off x="6084888" y="4268566"/>
            <a:ext cx="288705" cy="880346"/>
            <a:chOff x="7216975" y="4763508"/>
            <a:chExt cx="288705" cy="880346"/>
          </a:xfrm>
        </p:grpSpPr>
        <p:sp>
          <p:nvSpPr>
            <p:cNvPr id="48" name="Or 71">
              <a:extLst>
                <a:ext uri="{FF2B5EF4-FFF2-40B4-BE49-F238E27FC236}">
                  <a16:creationId xmlns:a16="http://schemas.microsoft.com/office/drawing/2014/main" id="{7E725C8E-7311-3BD4-273A-89096721E008}"/>
                </a:ext>
              </a:extLst>
            </p:cNvPr>
            <p:cNvSpPr/>
            <p:nvPr/>
          </p:nvSpPr>
          <p:spPr>
            <a:xfrm>
              <a:off x="7216975" y="4763508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onnector 72">
              <a:extLst>
                <a:ext uri="{FF2B5EF4-FFF2-40B4-BE49-F238E27FC236}">
                  <a16:creationId xmlns:a16="http://schemas.microsoft.com/office/drawing/2014/main" id="{853EF8DE-E0D3-2BE9-9839-28AF9C450760}"/>
                </a:ext>
              </a:extLst>
            </p:cNvPr>
            <p:cNvSpPr/>
            <p:nvPr/>
          </p:nvSpPr>
          <p:spPr>
            <a:xfrm>
              <a:off x="7304293" y="5529786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3CB1173-D4D9-E95B-9406-B306106DCC76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flipH="1">
              <a:off x="7361327" y="5052213"/>
              <a:ext cx="1" cy="477573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B8210FB-1767-E7F5-824E-4B727F68EDAB}"/>
                  </a:ext>
                </a:extLst>
              </p:cNvPr>
              <p:cNvSpPr/>
              <p:nvPr/>
            </p:nvSpPr>
            <p:spPr>
              <a:xfrm>
                <a:off x="8273972" y="4883144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B8210FB-1767-E7F5-824E-4B727F68E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972" y="4883144"/>
                <a:ext cx="454483" cy="430924"/>
              </a:xfrm>
              <a:prstGeom prst="rect">
                <a:avLst/>
              </a:prstGeom>
              <a:blipFill>
                <a:blip r:embed="rId17"/>
                <a:stretch>
                  <a:fillRect l="-1282" r="-1153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61DE0080-F950-3A12-CAF6-3EA0F06A96C1}"/>
              </a:ext>
            </a:extLst>
          </p:cNvPr>
          <p:cNvGrpSpPr/>
          <p:nvPr/>
        </p:nvGrpSpPr>
        <p:grpSpPr>
          <a:xfrm>
            <a:off x="6578840" y="3611883"/>
            <a:ext cx="288705" cy="863843"/>
            <a:chOff x="6355062" y="908275"/>
            <a:chExt cx="288705" cy="863843"/>
          </a:xfrm>
        </p:grpSpPr>
        <p:sp>
          <p:nvSpPr>
            <p:cNvPr id="45" name="Or 77">
              <a:extLst>
                <a:ext uri="{FF2B5EF4-FFF2-40B4-BE49-F238E27FC236}">
                  <a16:creationId xmlns:a16="http://schemas.microsoft.com/office/drawing/2014/main" id="{C1AD3A1A-5290-EABA-6DEB-F748CC8C4C59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nector 78">
              <a:extLst>
                <a:ext uri="{FF2B5EF4-FFF2-40B4-BE49-F238E27FC236}">
                  <a16:creationId xmlns:a16="http://schemas.microsoft.com/office/drawing/2014/main" id="{E65D7741-5877-6B81-704C-813653099E37}"/>
                </a:ext>
              </a:extLst>
            </p:cNvPr>
            <p:cNvSpPr/>
            <p:nvPr/>
          </p:nvSpPr>
          <p:spPr>
            <a:xfrm>
              <a:off x="6442381" y="1658050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73C1671-3A2A-5731-238B-1B0C055ABCC5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V="1">
              <a:off x="6499415" y="1196980"/>
              <a:ext cx="0" cy="46107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6440797-49EA-C0FA-35F9-87515FDAF44B}"/>
                  </a:ext>
                </a:extLst>
              </p:cNvPr>
              <p:cNvSpPr/>
              <p:nvPr/>
            </p:nvSpPr>
            <p:spPr>
              <a:xfrm>
                <a:off x="7154945" y="3529313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6440797-49EA-C0FA-35F9-87515FDAF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945" y="3529313"/>
                <a:ext cx="454483" cy="43092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CE273181-CB9C-AE16-DE9C-F04AB1868776}"/>
              </a:ext>
            </a:extLst>
          </p:cNvPr>
          <p:cNvGrpSpPr/>
          <p:nvPr/>
        </p:nvGrpSpPr>
        <p:grpSpPr>
          <a:xfrm>
            <a:off x="7888535" y="3608713"/>
            <a:ext cx="288705" cy="1539680"/>
            <a:chOff x="6355062" y="908275"/>
            <a:chExt cx="288705" cy="1539680"/>
          </a:xfrm>
        </p:grpSpPr>
        <p:sp>
          <p:nvSpPr>
            <p:cNvPr id="42" name="Or 77">
              <a:extLst>
                <a:ext uri="{FF2B5EF4-FFF2-40B4-BE49-F238E27FC236}">
                  <a16:creationId xmlns:a16="http://schemas.microsoft.com/office/drawing/2014/main" id="{EDCAA7C0-7B15-C568-32B2-2D072334D032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onnector 78">
              <a:extLst>
                <a:ext uri="{FF2B5EF4-FFF2-40B4-BE49-F238E27FC236}">
                  <a16:creationId xmlns:a16="http://schemas.microsoft.com/office/drawing/2014/main" id="{97969D37-C63C-A254-784D-5F5147A8B4F6}"/>
                </a:ext>
              </a:extLst>
            </p:cNvPr>
            <p:cNvSpPr/>
            <p:nvPr/>
          </p:nvSpPr>
          <p:spPr>
            <a:xfrm>
              <a:off x="6442380" y="2333887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9E164-08F1-6E5E-A423-24382E585987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V="1">
              <a:off x="6499414" y="1196980"/>
              <a:ext cx="1" cy="1136907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ight Arrow 47">
            <a:extLst>
              <a:ext uri="{FF2B5EF4-FFF2-40B4-BE49-F238E27FC236}">
                <a16:creationId xmlns:a16="http://schemas.microsoft.com/office/drawing/2014/main" id="{CA08DADC-CAA7-4BD7-E1D1-4CB527312D0A}"/>
              </a:ext>
            </a:extLst>
          </p:cNvPr>
          <p:cNvSpPr/>
          <p:nvPr/>
        </p:nvSpPr>
        <p:spPr>
          <a:xfrm rot="5400000">
            <a:off x="8600219" y="5656865"/>
            <a:ext cx="506055" cy="50232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FBBF0BD-1F1C-538D-DB86-895357089531}"/>
                  </a:ext>
                </a:extLst>
              </p:cNvPr>
              <p:cNvSpPr/>
              <p:nvPr/>
            </p:nvSpPr>
            <p:spPr>
              <a:xfrm>
                <a:off x="2897797" y="3543407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FBBF0BD-1F1C-538D-DB86-895357089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797" y="3543407"/>
                <a:ext cx="454483" cy="43092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7506B43-A639-C8EF-F063-2A8C830351FF}"/>
                  </a:ext>
                </a:extLst>
              </p:cNvPr>
              <p:cNvSpPr/>
              <p:nvPr/>
            </p:nvSpPr>
            <p:spPr>
              <a:xfrm>
                <a:off x="8995427" y="4885649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7506B43-A639-C8EF-F063-2A8C83035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427" y="4885649"/>
                <a:ext cx="454483" cy="43092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59D918A-9E32-044F-66ED-4479B7B9EEC6}"/>
                  </a:ext>
                </a:extLst>
              </p:cNvPr>
              <p:cNvSpPr/>
              <p:nvPr/>
            </p:nvSpPr>
            <p:spPr>
              <a:xfrm>
                <a:off x="8995427" y="3529617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59D918A-9E32-044F-66ED-4479B7B9E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427" y="3529617"/>
                <a:ext cx="454483" cy="430924"/>
              </a:xfrm>
              <a:prstGeom prst="rect">
                <a:avLst/>
              </a:prstGeom>
              <a:blipFill>
                <a:blip r:embed="rId21"/>
                <a:stretch>
                  <a:fillRect l="-2597" r="-1168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38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47">
            <a:extLst>
              <a:ext uri="{FF2B5EF4-FFF2-40B4-BE49-F238E27FC236}">
                <a16:creationId xmlns:a16="http://schemas.microsoft.com/office/drawing/2014/main" id="{DA5CD57C-5052-5183-BF41-A75B0989BF2A}"/>
              </a:ext>
            </a:extLst>
          </p:cNvPr>
          <p:cNvSpPr/>
          <p:nvPr/>
        </p:nvSpPr>
        <p:spPr>
          <a:xfrm rot="5400000">
            <a:off x="425807" y="426718"/>
            <a:ext cx="506055" cy="50232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4FCB9F-B9C9-9899-B711-350EF9F62863}"/>
              </a:ext>
            </a:extLst>
          </p:cNvPr>
          <p:cNvSpPr/>
          <p:nvPr/>
        </p:nvSpPr>
        <p:spPr>
          <a:xfrm>
            <a:off x="-377542" y="1148788"/>
            <a:ext cx="1909229" cy="1944414"/>
          </a:xfrm>
          <a:prstGeom prst="rect">
            <a:avLst/>
          </a:prstGeom>
          <a:solidFill>
            <a:srgbClr val="E2F0D9">
              <a:alpha val="50196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01049B-E951-3CE4-FCF8-AE640D2DB060}"/>
                  </a:ext>
                </a:extLst>
              </p:cNvPr>
              <p:cNvSpPr txBox="1"/>
              <p:nvPr/>
            </p:nvSpPr>
            <p:spPr>
              <a:xfrm>
                <a:off x="2291531" y="2166567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01049B-E951-3CE4-FCF8-AE640D2DB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1" y="2166567"/>
                <a:ext cx="465447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69994-7976-1207-C63B-635B20CDCC24}"/>
                  </a:ext>
                </a:extLst>
              </p:cNvPr>
              <p:cNvSpPr txBox="1"/>
              <p:nvPr/>
            </p:nvSpPr>
            <p:spPr>
              <a:xfrm>
                <a:off x="2291531" y="1488255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69994-7976-1207-C63B-635B20CDC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1" y="1488255"/>
                <a:ext cx="465447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7E6E94-FF50-D879-88BE-EFFDF24EC09A}"/>
                  </a:ext>
                </a:extLst>
              </p:cNvPr>
              <p:cNvSpPr txBox="1"/>
              <p:nvPr/>
            </p:nvSpPr>
            <p:spPr>
              <a:xfrm>
                <a:off x="2289671" y="823729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7E6E94-FF50-D879-88BE-EFFDF24EC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71" y="823729"/>
                <a:ext cx="465447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A3F4F8A-2AA5-0376-C0BB-5D3F300C6552}"/>
              </a:ext>
            </a:extLst>
          </p:cNvPr>
          <p:cNvGrpSpPr/>
          <p:nvPr/>
        </p:nvGrpSpPr>
        <p:grpSpPr>
          <a:xfrm>
            <a:off x="2766784" y="1008395"/>
            <a:ext cx="3182754" cy="1342838"/>
            <a:chOff x="3753948" y="1031665"/>
            <a:chExt cx="3082898" cy="1342838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6B4F43B-8942-4224-2256-E65186FF1D47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2374503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5E1E21B-1965-94D5-041F-571C878A7057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1696191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82A5D4-9532-E3F6-7BB2-28CA36364974}"/>
                </a:ext>
              </a:extLst>
            </p:cNvPr>
            <p:cNvCxnSpPr>
              <a:cxnSpLocks/>
            </p:cNvCxnSpPr>
            <p:nvPr/>
          </p:nvCxnSpPr>
          <p:spPr>
            <a:xfrm>
              <a:off x="3753948" y="1031665"/>
              <a:ext cx="308254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0CF73F-993E-F16D-6226-BF4EB56AF2E6}"/>
              </a:ext>
            </a:extLst>
          </p:cNvPr>
          <p:cNvGrpSpPr/>
          <p:nvPr/>
        </p:nvGrpSpPr>
        <p:grpSpPr>
          <a:xfrm rot="10800000">
            <a:off x="3618728" y="1618818"/>
            <a:ext cx="288705" cy="877171"/>
            <a:chOff x="7216975" y="4086852"/>
            <a:chExt cx="288705" cy="877171"/>
          </a:xfrm>
        </p:grpSpPr>
        <p:sp>
          <p:nvSpPr>
            <p:cNvPr id="72" name="Or 71">
              <a:extLst>
                <a:ext uri="{FF2B5EF4-FFF2-40B4-BE49-F238E27FC236}">
                  <a16:creationId xmlns:a16="http://schemas.microsoft.com/office/drawing/2014/main" id="{13C2569C-7831-E7C0-BA65-1A64C407DA9C}"/>
                </a:ext>
              </a:extLst>
            </p:cNvPr>
            <p:cNvSpPr/>
            <p:nvPr/>
          </p:nvSpPr>
          <p:spPr>
            <a:xfrm>
              <a:off x="7216975" y="4086852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onnector 72">
              <a:extLst>
                <a:ext uri="{FF2B5EF4-FFF2-40B4-BE49-F238E27FC236}">
                  <a16:creationId xmlns:a16="http://schemas.microsoft.com/office/drawing/2014/main" id="{F54E520E-4511-A56B-4448-DCBEC8A88A5F}"/>
                </a:ext>
              </a:extLst>
            </p:cNvPr>
            <p:cNvSpPr/>
            <p:nvPr/>
          </p:nvSpPr>
          <p:spPr>
            <a:xfrm>
              <a:off x="7304294" y="4849955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2EEB832-E871-C9BF-B94F-6BD9357D0215}"/>
                </a:ext>
              </a:extLst>
            </p:cNvPr>
            <p:cNvCxnSpPr>
              <a:cxnSpLocks/>
              <a:stCxn id="72" idx="4"/>
              <a:endCxn id="73" idx="0"/>
            </p:cNvCxnSpPr>
            <p:nvPr/>
          </p:nvCxnSpPr>
          <p:spPr>
            <a:xfrm flipV="1">
              <a:off x="7361328" y="4375557"/>
              <a:ext cx="0" cy="474398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5E04F2-86A7-6A7E-5C18-F0442B05B040}"/>
              </a:ext>
            </a:extLst>
          </p:cNvPr>
          <p:cNvGrpSpPr/>
          <p:nvPr/>
        </p:nvGrpSpPr>
        <p:grpSpPr>
          <a:xfrm>
            <a:off x="2976439" y="866198"/>
            <a:ext cx="288705" cy="1541185"/>
            <a:chOff x="6355062" y="908275"/>
            <a:chExt cx="288705" cy="1541185"/>
          </a:xfrm>
        </p:grpSpPr>
        <p:sp>
          <p:nvSpPr>
            <p:cNvPr id="69" name="Or 77">
              <a:extLst>
                <a:ext uri="{FF2B5EF4-FFF2-40B4-BE49-F238E27FC236}">
                  <a16:creationId xmlns:a16="http://schemas.microsoft.com/office/drawing/2014/main" id="{02F77B43-05D1-6B8C-164C-6C85213B8B27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onnector 78">
              <a:extLst>
                <a:ext uri="{FF2B5EF4-FFF2-40B4-BE49-F238E27FC236}">
                  <a16:creationId xmlns:a16="http://schemas.microsoft.com/office/drawing/2014/main" id="{05AE8578-3C46-F40B-6AFF-8DE96E5E31E4}"/>
                </a:ext>
              </a:extLst>
            </p:cNvPr>
            <p:cNvSpPr/>
            <p:nvPr/>
          </p:nvSpPr>
          <p:spPr>
            <a:xfrm>
              <a:off x="6442381" y="2335392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A86087D-84A0-C67C-3519-B7D289450B2B}"/>
                </a:ext>
              </a:extLst>
            </p:cNvPr>
            <p:cNvCxnSpPr>
              <a:cxnSpLocks/>
              <a:stCxn id="70" idx="0"/>
              <a:endCxn id="69" idx="4"/>
            </p:cNvCxnSpPr>
            <p:nvPr/>
          </p:nvCxnSpPr>
          <p:spPr>
            <a:xfrm flipV="1">
              <a:off x="6499415" y="1196980"/>
              <a:ext cx="0" cy="1138412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05920E9-C6CD-B70C-A03B-BE21D351747E}"/>
                  </a:ext>
                </a:extLst>
              </p:cNvPr>
              <p:cNvSpPr/>
              <p:nvPr/>
            </p:nvSpPr>
            <p:spPr>
              <a:xfrm>
                <a:off x="3530743" y="793691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05920E9-C6CD-B70C-A03B-BE21D3517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743" y="793691"/>
                <a:ext cx="454483" cy="430924"/>
              </a:xfrm>
              <a:prstGeom prst="rect">
                <a:avLst/>
              </a:prstGeom>
              <a:blipFill>
                <a:blip r:embed="rId5"/>
                <a:stretch>
                  <a:fillRect l="-1282" r="-1153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BE332682-1D83-7974-B03E-0F70D66994FC}"/>
              </a:ext>
            </a:extLst>
          </p:cNvPr>
          <p:cNvGrpSpPr/>
          <p:nvPr/>
        </p:nvGrpSpPr>
        <p:grpSpPr>
          <a:xfrm>
            <a:off x="4210272" y="860083"/>
            <a:ext cx="288705" cy="879083"/>
            <a:chOff x="6355062" y="908275"/>
            <a:chExt cx="288705" cy="879083"/>
          </a:xfrm>
        </p:grpSpPr>
        <p:sp>
          <p:nvSpPr>
            <p:cNvPr id="80" name="Or 77">
              <a:extLst>
                <a:ext uri="{FF2B5EF4-FFF2-40B4-BE49-F238E27FC236}">
                  <a16:creationId xmlns:a16="http://schemas.microsoft.com/office/drawing/2014/main" id="{B9733A81-66C4-82F0-E91A-BD7A137496C7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Connector 78">
              <a:extLst>
                <a:ext uri="{FF2B5EF4-FFF2-40B4-BE49-F238E27FC236}">
                  <a16:creationId xmlns:a16="http://schemas.microsoft.com/office/drawing/2014/main" id="{481D7EA9-B44C-07D1-57DC-2E6980359139}"/>
                </a:ext>
              </a:extLst>
            </p:cNvPr>
            <p:cNvSpPr/>
            <p:nvPr/>
          </p:nvSpPr>
          <p:spPr>
            <a:xfrm>
              <a:off x="6442381" y="1673290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49B4BF6-CA0E-1B65-7B66-FD2B507C18EA}"/>
                </a:ext>
              </a:extLst>
            </p:cNvPr>
            <p:cNvCxnSpPr>
              <a:cxnSpLocks/>
              <a:stCxn id="81" idx="0"/>
              <a:endCxn id="80" idx="4"/>
            </p:cNvCxnSpPr>
            <p:nvPr/>
          </p:nvCxnSpPr>
          <p:spPr>
            <a:xfrm flipV="1">
              <a:off x="6499415" y="1196980"/>
              <a:ext cx="0" cy="47631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7A8DF04-718F-0FF1-71D4-47FDC048EF85}"/>
                  </a:ext>
                </a:extLst>
              </p:cNvPr>
              <p:cNvSpPr/>
              <p:nvPr/>
            </p:nvSpPr>
            <p:spPr>
              <a:xfrm>
                <a:off x="4724023" y="802382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7A8DF04-718F-0FF1-71D4-47FDC048EF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023" y="802382"/>
                <a:ext cx="454483" cy="4309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C2117174-D57C-0D03-BC99-97DC6658B2BC}"/>
              </a:ext>
            </a:extLst>
          </p:cNvPr>
          <p:cNvGrpSpPr/>
          <p:nvPr/>
        </p:nvGrpSpPr>
        <p:grpSpPr>
          <a:xfrm>
            <a:off x="5403550" y="860083"/>
            <a:ext cx="288705" cy="1547300"/>
            <a:chOff x="6355062" y="908275"/>
            <a:chExt cx="288705" cy="1547300"/>
          </a:xfrm>
        </p:grpSpPr>
        <p:sp>
          <p:nvSpPr>
            <p:cNvPr id="85" name="Or 77">
              <a:extLst>
                <a:ext uri="{FF2B5EF4-FFF2-40B4-BE49-F238E27FC236}">
                  <a16:creationId xmlns:a16="http://schemas.microsoft.com/office/drawing/2014/main" id="{C261492F-9548-4C3B-DE58-0553FFD88772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Connector 78">
              <a:extLst>
                <a:ext uri="{FF2B5EF4-FFF2-40B4-BE49-F238E27FC236}">
                  <a16:creationId xmlns:a16="http://schemas.microsoft.com/office/drawing/2014/main" id="{613B3D30-6386-4C2A-A8AF-384B1998E837}"/>
                </a:ext>
              </a:extLst>
            </p:cNvPr>
            <p:cNvSpPr/>
            <p:nvPr/>
          </p:nvSpPr>
          <p:spPr>
            <a:xfrm>
              <a:off x="6442380" y="2341507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8772179-27D2-9B5A-DFCE-13218C29AF38}"/>
                </a:ext>
              </a:extLst>
            </p:cNvPr>
            <p:cNvCxnSpPr>
              <a:cxnSpLocks/>
              <a:stCxn id="86" idx="0"/>
              <a:endCxn id="85" idx="4"/>
            </p:cNvCxnSpPr>
            <p:nvPr/>
          </p:nvCxnSpPr>
          <p:spPr>
            <a:xfrm flipV="1">
              <a:off x="6499414" y="1196980"/>
              <a:ext cx="1" cy="1144527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91B1AD9-D554-846E-14B1-29BB67EF8CDE}"/>
                  </a:ext>
                </a:extLst>
              </p:cNvPr>
              <p:cNvSpPr txBox="1"/>
              <p:nvPr/>
            </p:nvSpPr>
            <p:spPr>
              <a:xfrm>
                <a:off x="2291531" y="4739700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91B1AD9-D554-846E-14B1-29BB67EF8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1" y="4739700"/>
                <a:ext cx="46544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0463E5F-85CE-135F-2085-2EA2AC6EDEAF}"/>
                  </a:ext>
                </a:extLst>
              </p:cNvPr>
              <p:cNvSpPr txBox="1"/>
              <p:nvPr/>
            </p:nvSpPr>
            <p:spPr>
              <a:xfrm>
                <a:off x="2291531" y="4061388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0463E5F-85CE-135F-2085-2EA2AC6ED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1" y="4061388"/>
                <a:ext cx="465447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C38E817-5BA0-4EAD-0FA4-C11E8C8289B8}"/>
                  </a:ext>
                </a:extLst>
              </p:cNvPr>
              <p:cNvSpPr txBox="1"/>
              <p:nvPr/>
            </p:nvSpPr>
            <p:spPr>
              <a:xfrm>
                <a:off x="2289671" y="3396862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C38E817-5BA0-4EAD-0FA4-C11E8C828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71" y="3396862"/>
                <a:ext cx="465447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8F8C7D70-FC0A-6113-653C-898E2C1E831C}"/>
              </a:ext>
            </a:extLst>
          </p:cNvPr>
          <p:cNvGrpSpPr/>
          <p:nvPr/>
        </p:nvGrpSpPr>
        <p:grpSpPr>
          <a:xfrm>
            <a:off x="2766784" y="3581528"/>
            <a:ext cx="3182754" cy="1342838"/>
            <a:chOff x="3753948" y="1031665"/>
            <a:chExt cx="3082898" cy="134283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CBA0A77-FA48-9546-220B-E44A6653F1AC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2374503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6421754-04B8-040B-42AF-6125F2B00C48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1696191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6140071-6A01-5633-968D-D46D8922A06E}"/>
                </a:ext>
              </a:extLst>
            </p:cNvPr>
            <p:cNvCxnSpPr>
              <a:cxnSpLocks/>
            </p:cNvCxnSpPr>
            <p:nvPr/>
          </p:nvCxnSpPr>
          <p:spPr>
            <a:xfrm>
              <a:off x="3753948" y="1031665"/>
              <a:ext cx="308254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B08EF39-A7AC-2AB2-AB75-18873B8A86D4}"/>
              </a:ext>
            </a:extLst>
          </p:cNvPr>
          <p:cNvGrpSpPr/>
          <p:nvPr/>
        </p:nvGrpSpPr>
        <p:grpSpPr>
          <a:xfrm rot="10800000">
            <a:off x="4806911" y="4191951"/>
            <a:ext cx="288705" cy="877171"/>
            <a:chOff x="7216975" y="4086852"/>
            <a:chExt cx="288705" cy="877171"/>
          </a:xfrm>
        </p:grpSpPr>
        <p:sp>
          <p:nvSpPr>
            <p:cNvPr id="113" name="Or 71">
              <a:extLst>
                <a:ext uri="{FF2B5EF4-FFF2-40B4-BE49-F238E27FC236}">
                  <a16:creationId xmlns:a16="http://schemas.microsoft.com/office/drawing/2014/main" id="{D654012C-6E3B-70DA-E5EB-BF4B4D240435}"/>
                </a:ext>
              </a:extLst>
            </p:cNvPr>
            <p:cNvSpPr/>
            <p:nvPr/>
          </p:nvSpPr>
          <p:spPr>
            <a:xfrm>
              <a:off x="7216975" y="4086852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Connector 72">
              <a:extLst>
                <a:ext uri="{FF2B5EF4-FFF2-40B4-BE49-F238E27FC236}">
                  <a16:creationId xmlns:a16="http://schemas.microsoft.com/office/drawing/2014/main" id="{8FE012AF-808B-754D-79F3-AB56F92FB24F}"/>
                </a:ext>
              </a:extLst>
            </p:cNvPr>
            <p:cNvSpPr/>
            <p:nvPr/>
          </p:nvSpPr>
          <p:spPr>
            <a:xfrm>
              <a:off x="7304294" y="4849955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556D383-B6CF-7929-717D-98506564CB17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 flipV="1">
              <a:off x="7361328" y="4375557"/>
              <a:ext cx="0" cy="474398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6D4F230-2DF2-6248-2ED3-C8543D0232FA}"/>
              </a:ext>
            </a:extLst>
          </p:cNvPr>
          <p:cNvGrpSpPr/>
          <p:nvPr/>
        </p:nvGrpSpPr>
        <p:grpSpPr>
          <a:xfrm>
            <a:off x="2976439" y="3439331"/>
            <a:ext cx="288705" cy="1541185"/>
            <a:chOff x="6355062" y="908275"/>
            <a:chExt cx="288705" cy="1541185"/>
          </a:xfrm>
        </p:grpSpPr>
        <p:sp>
          <p:nvSpPr>
            <p:cNvPr id="110" name="Or 77">
              <a:extLst>
                <a:ext uri="{FF2B5EF4-FFF2-40B4-BE49-F238E27FC236}">
                  <a16:creationId xmlns:a16="http://schemas.microsoft.com/office/drawing/2014/main" id="{95A27480-32A2-9555-5336-71E5109F97E5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Connector 78">
              <a:extLst>
                <a:ext uri="{FF2B5EF4-FFF2-40B4-BE49-F238E27FC236}">
                  <a16:creationId xmlns:a16="http://schemas.microsoft.com/office/drawing/2014/main" id="{6AA28FB8-98C6-1964-BBD7-DF87C9772C19}"/>
                </a:ext>
              </a:extLst>
            </p:cNvPr>
            <p:cNvSpPr/>
            <p:nvPr/>
          </p:nvSpPr>
          <p:spPr>
            <a:xfrm>
              <a:off x="6442381" y="2335392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8563F70-4A96-EBC9-B2B3-04D77B6C6E3B}"/>
                </a:ext>
              </a:extLst>
            </p:cNvPr>
            <p:cNvCxnSpPr>
              <a:cxnSpLocks/>
              <a:stCxn id="111" idx="0"/>
              <a:endCxn id="110" idx="4"/>
            </p:cNvCxnSpPr>
            <p:nvPr/>
          </p:nvCxnSpPr>
          <p:spPr>
            <a:xfrm flipV="1">
              <a:off x="6499415" y="1196980"/>
              <a:ext cx="0" cy="1138412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6D897EB-B71A-F260-C3E9-FD72504FA193}"/>
                  </a:ext>
                </a:extLst>
              </p:cNvPr>
              <p:cNvSpPr/>
              <p:nvPr/>
            </p:nvSpPr>
            <p:spPr>
              <a:xfrm>
                <a:off x="3530743" y="3366824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6D897EB-B71A-F260-C3E9-FD72504FA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743" y="3366824"/>
                <a:ext cx="454483" cy="430924"/>
              </a:xfrm>
              <a:prstGeom prst="rect">
                <a:avLst/>
              </a:prstGeom>
              <a:blipFill>
                <a:blip r:embed="rId10"/>
                <a:stretch>
                  <a:fillRect l="-1282" r="-1153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0351F9F-E577-6569-E4D5-9ACE4012F8E0}"/>
              </a:ext>
            </a:extLst>
          </p:cNvPr>
          <p:cNvGrpSpPr/>
          <p:nvPr/>
        </p:nvGrpSpPr>
        <p:grpSpPr>
          <a:xfrm>
            <a:off x="4210272" y="3433216"/>
            <a:ext cx="288705" cy="879083"/>
            <a:chOff x="6355062" y="908275"/>
            <a:chExt cx="288705" cy="879083"/>
          </a:xfrm>
        </p:grpSpPr>
        <p:sp>
          <p:nvSpPr>
            <p:cNvPr id="107" name="Or 77">
              <a:extLst>
                <a:ext uri="{FF2B5EF4-FFF2-40B4-BE49-F238E27FC236}">
                  <a16:creationId xmlns:a16="http://schemas.microsoft.com/office/drawing/2014/main" id="{C1087069-2CF4-29C9-547B-1188229043C4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Connector 78">
              <a:extLst>
                <a:ext uri="{FF2B5EF4-FFF2-40B4-BE49-F238E27FC236}">
                  <a16:creationId xmlns:a16="http://schemas.microsoft.com/office/drawing/2014/main" id="{A951DB43-9441-6801-8B6E-EAE87773458D}"/>
                </a:ext>
              </a:extLst>
            </p:cNvPr>
            <p:cNvSpPr/>
            <p:nvPr/>
          </p:nvSpPr>
          <p:spPr>
            <a:xfrm>
              <a:off x="6442381" y="1673290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2B78E89-A785-E633-128C-1C45F782D74D}"/>
                </a:ext>
              </a:extLst>
            </p:cNvPr>
            <p:cNvCxnSpPr>
              <a:cxnSpLocks/>
              <a:stCxn id="108" idx="0"/>
              <a:endCxn id="107" idx="4"/>
            </p:cNvCxnSpPr>
            <p:nvPr/>
          </p:nvCxnSpPr>
          <p:spPr>
            <a:xfrm flipV="1">
              <a:off x="6499415" y="1196980"/>
              <a:ext cx="0" cy="47631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DF3A611-6901-379A-593A-1CA20C2B0CDA}"/>
                  </a:ext>
                </a:extLst>
              </p:cNvPr>
              <p:cNvSpPr/>
              <p:nvPr/>
            </p:nvSpPr>
            <p:spPr>
              <a:xfrm>
                <a:off x="4724023" y="3375515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DF3A611-6901-379A-593A-1CA20C2B0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023" y="3375515"/>
                <a:ext cx="454483" cy="4309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C0B087C-F431-8216-0564-495732E8C07D}"/>
              </a:ext>
            </a:extLst>
          </p:cNvPr>
          <p:cNvGrpSpPr/>
          <p:nvPr/>
        </p:nvGrpSpPr>
        <p:grpSpPr>
          <a:xfrm>
            <a:off x="5403550" y="3433216"/>
            <a:ext cx="288705" cy="1547300"/>
            <a:chOff x="6355062" y="908275"/>
            <a:chExt cx="288705" cy="1547300"/>
          </a:xfrm>
        </p:grpSpPr>
        <p:sp>
          <p:nvSpPr>
            <p:cNvPr id="104" name="Or 77">
              <a:extLst>
                <a:ext uri="{FF2B5EF4-FFF2-40B4-BE49-F238E27FC236}">
                  <a16:creationId xmlns:a16="http://schemas.microsoft.com/office/drawing/2014/main" id="{4A92A47E-FD29-30EA-0782-4C23F08DC0CA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Connector 78">
              <a:extLst>
                <a:ext uri="{FF2B5EF4-FFF2-40B4-BE49-F238E27FC236}">
                  <a16:creationId xmlns:a16="http://schemas.microsoft.com/office/drawing/2014/main" id="{FB3EBBA4-EC11-16F8-8556-44809BD5956F}"/>
                </a:ext>
              </a:extLst>
            </p:cNvPr>
            <p:cNvSpPr/>
            <p:nvPr/>
          </p:nvSpPr>
          <p:spPr>
            <a:xfrm>
              <a:off x="6442380" y="2341507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E6112B2-E7C4-4C37-B255-C0AC08322381}"/>
                </a:ext>
              </a:extLst>
            </p:cNvPr>
            <p:cNvCxnSpPr>
              <a:cxnSpLocks/>
              <a:stCxn id="105" idx="0"/>
              <a:endCxn id="104" idx="4"/>
            </p:cNvCxnSpPr>
            <p:nvPr/>
          </p:nvCxnSpPr>
          <p:spPr>
            <a:xfrm flipV="1">
              <a:off x="6499414" y="1196980"/>
              <a:ext cx="1" cy="1144527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50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47">
            <a:extLst>
              <a:ext uri="{FF2B5EF4-FFF2-40B4-BE49-F238E27FC236}">
                <a16:creationId xmlns:a16="http://schemas.microsoft.com/office/drawing/2014/main" id="{DA5CD57C-5052-5183-BF41-A75B0989BF2A}"/>
              </a:ext>
            </a:extLst>
          </p:cNvPr>
          <p:cNvSpPr/>
          <p:nvPr/>
        </p:nvSpPr>
        <p:spPr>
          <a:xfrm rot="5400000">
            <a:off x="425807" y="426718"/>
            <a:ext cx="506055" cy="50232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4FCB9F-B9C9-9899-B711-350EF9F62863}"/>
              </a:ext>
            </a:extLst>
          </p:cNvPr>
          <p:cNvSpPr/>
          <p:nvPr/>
        </p:nvSpPr>
        <p:spPr>
          <a:xfrm>
            <a:off x="-377542" y="1148788"/>
            <a:ext cx="1909229" cy="1944414"/>
          </a:xfrm>
          <a:prstGeom prst="rect">
            <a:avLst/>
          </a:prstGeom>
          <a:solidFill>
            <a:srgbClr val="E2F0D9">
              <a:alpha val="50196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01049B-E951-3CE4-FCF8-AE640D2DB060}"/>
                  </a:ext>
                </a:extLst>
              </p:cNvPr>
              <p:cNvSpPr txBox="1"/>
              <p:nvPr/>
            </p:nvSpPr>
            <p:spPr>
              <a:xfrm>
                <a:off x="2291531" y="2166567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01049B-E951-3CE4-FCF8-AE640D2DB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1" y="2166567"/>
                <a:ext cx="465447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69994-7976-1207-C63B-635B20CDCC24}"/>
                  </a:ext>
                </a:extLst>
              </p:cNvPr>
              <p:cNvSpPr txBox="1"/>
              <p:nvPr/>
            </p:nvSpPr>
            <p:spPr>
              <a:xfrm>
                <a:off x="2291531" y="1488255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69994-7976-1207-C63B-635B20CDC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1" y="1488255"/>
                <a:ext cx="465447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7E6E94-FF50-D879-88BE-EFFDF24EC09A}"/>
                  </a:ext>
                </a:extLst>
              </p:cNvPr>
              <p:cNvSpPr txBox="1"/>
              <p:nvPr/>
            </p:nvSpPr>
            <p:spPr>
              <a:xfrm>
                <a:off x="2289671" y="823729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7E6E94-FF50-D879-88BE-EFFDF24EC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71" y="823729"/>
                <a:ext cx="465447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A3F4F8A-2AA5-0376-C0BB-5D3F300C6552}"/>
              </a:ext>
            </a:extLst>
          </p:cNvPr>
          <p:cNvGrpSpPr/>
          <p:nvPr/>
        </p:nvGrpSpPr>
        <p:grpSpPr>
          <a:xfrm>
            <a:off x="2766784" y="1008395"/>
            <a:ext cx="3986318" cy="1342838"/>
            <a:chOff x="3753948" y="1031665"/>
            <a:chExt cx="3082898" cy="1342838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6B4F43B-8942-4224-2256-E65186FF1D47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2374503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5E1E21B-1965-94D5-041F-571C878A7057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1696191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82A5D4-9532-E3F6-7BB2-28CA36364974}"/>
                </a:ext>
              </a:extLst>
            </p:cNvPr>
            <p:cNvCxnSpPr>
              <a:cxnSpLocks/>
            </p:cNvCxnSpPr>
            <p:nvPr/>
          </p:nvCxnSpPr>
          <p:spPr>
            <a:xfrm>
              <a:off x="3753948" y="1031665"/>
              <a:ext cx="308254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0CF73F-993E-F16D-6226-BF4EB56AF2E6}"/>
              </a:ext>
            </a:extLst>
          </p:cNvPr>
          <p:cNvGrpSpPr/>
          <p:nvPr/>
        </p:nvGrpSpPr>
        <p:grpSpPr>
          <a:xfrm rot="10800000">
            <a:off x="4102679" y="1618822"/>
            <a:ext cx="288705" cy="877171"/>
            <a:chOff x="7216975" y="4086852"/>
            <a:chExt cx="288705" cy="877171"/>
          </a:xfrm>
        </p:grpSpPr>
        <p:sp>
          <p:nvSpPr>
            <p:cNvPr id="72" name="Or 71">
              <a:extLst>
                <a:ext uri="{FF2B5EF4-FFF2-40B4-BE49-F238E27FC236}">
                  <a16:creationId xmlns:a16="http://schemas.microsoft.com/office/drawing/2014/main" id="{13C2569C-7831-E7C0-BA65-1A64C407DA9C}"/>
                </a:ext>
              </a:extLst>
            </p:cNvPr>
            <p:cNvSpPr/>
            <p:nvPr/>
          </p:nvSpPr>
          <p:spPr>
            <a:xfrm>
              <a:off x="7216975" y="4086852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onnector 72">
              <a:extLst>
                <a:ext uri="{FF2B5EF4-FFF2-40B4-BE49-F238E27FC236}">
                  <a16:creationId xmlns:a16="http://schemas.microsoft.com/office/drawing/2014/main" id="{F54E520E-4511-A56B-4448-DCBEC8A88A5F}"/>
                </a:ext>
              </a:extLst>
            </p:cNvPr>
            <p:cNvSpPr/>
            <p:nvPr/>
          </p:nvSpPr>
          <p:spPr>
            <a:xfrm>
              <a:off x="7304294" y="4849955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2EEB832-E871-C9BF-B94F-6BD9357D0215}"/>
                </a:ext>
              </a:extLst>
            </p:cNvPr>
            <p:cNvCxnSpPr>
              <a:cxnSpLocks/>
              <a:stCxn id="72" idx="4"/>
              <a:endCxn id="73" idx="0"/>
            </p:cNvCxnSpPr>
            <p:nvPr/>
          </p:nvCxnSpPr>
          <p:spPr>
            <a:xfrm flipV="1">
              <a:off x="7361328" y="4375557"/>
              <a:ext cx="0" cy="474398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5E04F2-86A7-6A7E-5C18-F0442B05B040}"/>
              </a:ext>
            </a:extLst>
          </p:cNvPr>
          <p:cNvGrpSpPr/>
          <p:nvPr/>
        </p:nvGrpSpPr>
        <p:grpSpPr>
          <a:xfrm rot="10800000">
            <a:off x="2940799" y="954807"/>
            <a:ext cx="288705" cy="1541185"/>
            <a:chOff x="6355062" y="908275"/>
            <a:chExt cx="288705" cy="1541185"/>
          </a:xfrm>
        </p:grpSpPr>
        <p:sp>
          <p:nvSpPr>
            <p:cNvPr id="69" name="Or 77">
              <a:extLst>
                <a:ext uri="{FF2B5EF4-FFF2-40B4-BE49-F238E27FC236}">
                  <a16:creationId xmlns:a16="http://schemas.microsoft.com/office/drawing/2014/main" id="{02F77B43-05D1-6B8C-164C-6C85213B8B27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onnector 78">
              <a:extLst>
                <a:ext uri="{FF2B5EF4-FFF2-40B4-BE49-F238E27FC236}">
                  <a16:creationId xmlns:a16="http://schemas.microsoft.com/office/drawing/2014/main" id="{05AE8578-3C46-F40B-6AFF-8DE96E5E31E4}"/>
                </a:ext>
              </a:extLst>
            </p:cNvPr>
            <p:cNvSpPr/>
            <p:nvPr/>
          </p:nvSpPr>
          <p:spPr>
            <a:xfrm>
              <a:off x="6442381" y="2335392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A86087D-84A0-C67C-3519-B7D289450B2B}"/>
                </a:ext>
              </a:extLst>
            </p:cNvPr>
            <p:cNvCxnSpPr>
              <a:cxnSpLocks/>
              <a:stCxn id="70" idx="0"/>
              <a:endCxn id="69" idx="4"/>
            </p:cNvCxnSpPr>
            <p:nvPr/>
          </p:nvCxnSpPr>
          <p:spPr>
            <a:xfrm flipV="1">
              <a:off x="6499415" y="1196980"/>
              <a:ext cx="0" cy="1138412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05920E9-C6CD-B70C-A03B-BE21D351747E}"/>
                  </a:ext>
                </a:extLst>
              </p:cNvPr>
              <p:cNvSpPr/>
              <p:nvPr/>
            </p:nvSpPr>
            <p:spPr>
              <a:xfrm>
                <a:off x="3432913" y="2135771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05920E9-C6CD-B70C-A03B-BE21D3517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913" y="2135771"/>
                <a:ext cx="454483" cy="430924"/>
              </a:xfrm>
              <a:prstGeom prst="rect">
                <a:avLst/>
              </a:prstGeom>
              <a:blipFill>
                <a:blip r:embed="rId5"/>
                <a:stretch>
                  <a:fillRect l="-1282" r="-1153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7A8DF04-718F-0FF1-71D4-47FDC048EF85}"/>
                  </a:ext>
                </a:extLst>
              </p:cNvPr>
              <p:cNvSpPr/>
              <p:nvPr/>
            </p:nvSpPr>
            <p:spPr>
              <a:xfrm>
                <a:off x="5584588" y="792933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7A8DF04-718F-0FF1-71D4-47FDC048EF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588" y="792933"/>
                <a:ext cx="454483" cy="4309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C2117174-D57C-0D03-BC99-97DC6658B2BC}"/>
              </a:ext>
            </a:extLst>
          </p:cNvPr>
          <p:cNvGrpSpPr/>
          <p:nvPr/>
        </p:nvGrpSpPr>
        <p:grpSpPr>
          <a:xfrm rot="10800000">
            <a:off x="4638614" y="959240"/>
            <a:ext cx="288705" cy="1547300"/>
            <a:chOff x="6355062" y="908275"/>
            <a:chExt cx="288705" cy="1547300"/>
          </a:xfrm>
        </p:grpSpPr>
        <p:sp>
          <p:nvSpPr>
            <p:cNvPr id="85" name="Or 77">
              <a:extLst>
                <a:ext uri="{FF2B5EF4-FFF2-40B4-BE49-F238E27FC236}">
                  <a16:creationId xmlns:a16="http://schemas.microsoft.com/office/drawing/2014/main" id="{C261492F-9548-4C3B-DE58-0553FFD88772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Connector 78">
              <a:extLst>
                <a:ext uri="{FF2B5EF4-FFF2-40B4-BE49-F238E27FC236}">
                  <a16:creationId xmlns:a16="http://schemas.microsoft.com/office/drawing/2014/main" id="{613B3D30-6386-4C2A-A8AF-384B1998E837}"/>
                </a:ext>
              </a:extLst>
            </p:cNvPr>
            <p:cNvSpPr/>
            <p:nvPr/>
          </p:nvSpPr>
          <p:spPr>
            <a:xfrm>
              <a:off x="6442380" y="2341507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8772179-27D2-9B5A-DFCE-13218C29AF38}"/>
                </a:ext>
              </a:extLst>
            </p:cNvPr>
            <p:cNvCxnSpPr>
              <a:cxnSpLocks/>
              <a:stCxn id="86" idx="0"/>
              <a:endCxn id="85" idx="4"/>
            </p:cNvCxnSpPr>
            <p:nvPr/>
          </p:nvCxnSpPr>
          <p:spPr>
            <a:xfrm flipV="1">
              <a:off x="6499414" y="1196980"/>
              <a:ext cx="1" cy="1144527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3E61E42-4A71-5A1C-A41F-D6820A5DD8A1}"/>
              </a:ext>
            </a:extLst>
          </p:cNvPr>
          <p:cNvGrpSpPr/>
          <p:nvPr/>
        </p:nvGrpSpPr>
        <p:grpSpPr>
          <a:xfrm>
            <a:off x="5111600" y="867488"/>
            <a:ext cx="288705" cy="1541185"/>
            <a:chOff x="6355062" y="908275"/>
            <a:chExt cx="288705" cy="1541185"/>
          </a:xfrm>
        </p:grpSpPr>
        <p:sp>
          <p:nvSpPr>
            <p:cNvPr id="3" name="Or 77">
              <a:extLst>
                <a:ext uri="{FF2B5EF4-FFF2-40B4-BE49-F238E27FC236}">
                  <a16:creationId xmlns:a16="http://schemas.microsoft.com/office/drawing/2014/main" id="{C1F2BEEE-8BF0-2671-00E8-C693972D563F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nector 78">
              <a:extLst>
                <a:ext uri="{FF2B5EF4-FFF2-40B4-BE49-F238E27FC236}">
                  <a16:creationId xmlns:a16="http://schemas.microsoft.com/office/drawing/2014/main" id="{A38FED63-C04E-DDDC-A569-1442CB16AD5B}"/>
                </a:ext>
              </a:extLst>
            </p:cNvPr>
            <p:cNvSpPr/>
            <p:nvPr/>
          </p:nvSpPr>
          <p:spPr>
            <a:xfrm>
              <a:off x="6442381" y="2335392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23EC3B3-A2AE-341F-F981-6DDFE91A938D}"/>
                </a:ext>
              </a:extLst>
            </p:cNvPr>
            <p:cNvCxnSpPr>
              <a:cxnSpLocks/>
              <a:stCxn id="4" idx="0"/>
              <a:endCxn id="3" idx="4"/>
            </p:cNvCxnSpPr>
            <p:nvPr/>
          </p:nvCxnSpPr>
          <p:spPr>
            <a:xfrm flipV="1">
              <a:off x="6499415" y="1196980"/>
              <a:ext cx="0" cy="1138412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CA5E84-92CD-49AF-3714-3CB5A0C2324B}"/>
              </a:ext>
            </a:extLst>
          </p:cNvPr>
          <p:cNvGrpSpPr/>
          <p:nvPr/>
        </p:nvGrpSpPr>
        <p:grpSpPr>
          <a:xfrm>
            <a:off x="6244283" y="867488"/>
            <a:ext cx="288705" cy="1541185"/>
            <a:chOff x="6355062" y="908275"/>
            <a:chExt cx="288705" cy="1541185"/>
          </a:xfrm>
        </p:grpSpPr>
        <p:sp>
          <p:nvSpPr>
            <p:cNvPr id="15" name="Or 77">
              <a:extLst>
                <a:ext uri="{FF2B5EF4-FFF2-40B4-BE49-F238E27FC236}">
                  <a16:creationId xmlns:a16="http://schemas.microsoft.com/office/drawing/2014/main" id="{79C06724-3463-2A6C-F650-1659B35BDD44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nnector 78">
              <a:extLst>
                <a:ext uri="{FF2B5EF4-FFF2-40B4-BE49-F238E27FC236}">
                  <a16:creationId xmlns:a16="http://schemas.microsoft.com/office/drawing/2014/main" id="{3E3114B3-A806-F284-F7BC-7C08461EC2C1}"/>
                </a:ext>
              </a:extLst>
            </p:cNvPr>
            <p:cNvSpPr/>
            <p:nvPr/>
          </p:nvSpPr>
          <p:spPr>
            <a:xfrm>
              <a:off x="6442381" y="2335392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A5F8106-1A56-A85C-B9F0-F467E3ECA52C}"/>
                </a:ext>
              </a:extLst>
            </p:cNvPr>
            <p:cNvCxnSpPr>
              <a:cxnSpLocks/>
              <a:stCxn id="16" idx="0"/>
              <a:endCxn id="15" idx="4"/>
            </p:cNvCxnSpPr>
            <p:nvPr/>
          </p:nvCxnSpPr>
          <p:spPr>
            <a:xfrm flipV="1">
              <a:off x="6499415" y="1196980"/>
              <a:ext cx="0" cy="1138412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654D90-0628-4AAD-1AE8-FE2769498799}"/>
                  </a:ext>
                </a:extLst>
              </p:cNvPr>
              <p:cNvSpPr txBox="1"/>
              <p:nvPr/>
            </p:nvSpPr>
            <p:spPr>
              <a:xfrm>
                <a:off x="2291531" y="4460619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654D90-0628-4AAD-1AE8-FE2769498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1" y="4460619"/>
                <a:ext cx="46544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D74D9D-55ED-5021-B8A2-138AE09BC894}"/>
                  </a:ext>
                </a:extLst>
              </p:cNvPr>
              <p:cNvSpPr txBox="1"/>
              <p:nvPr/>
            </p:nvSpPr>
            <p:spPr>
              <a:xfrm>
                <a:off x="2291531" y="3782307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D74D9D-55ED-5021-B8A2-138AE09BC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1" y="3782307"/>
                <a:ext cx="465447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17AF9F-BF21-647E-BC5F-8EBD4FF46437}"/>
                  </a:ext>
                </a:extLst>
              </p:cNvPr>
              <p:cNvSpPr txBox="1"/>
              <p:nvPr/>
            </p:nvSpPr>
            <p:spPr>
              <a:xfrm>
                <a:off x="2289671" y="3117781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17AF9F-BF21-647E-BC5F-8EBD4FF46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71" y="3117781"/>
                <a:ext cx="465447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9DD11C2D-6D3D-BDD9-2977-E08CF5E87F32}"/>
              </a:ext>
            </a:extLst>
          </p:cNvPr>
          <p:cNvGrpSpPr/>
          <p:nvPr/>
        </p:nvGrpSpPr>
        <p:grpSpPr>
          <a:xfrm>
            <a:off x="2766784" y="3302447"/>
            <a:ext cx="3986318" cy="1342838"/>
            <a:chOff x="3753948" y="1031665"/>
            <a:chExt cx="3082898" cy="134283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13C2CB-EC28-F495-560B-5AE2BB4ED38F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2374503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CC12826-3652-B657-D4CB-7459F0AE355D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1696191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3D30D00-99B3-70D4-7C39-8467821AB115}"/>
                </a:ext>
              </a:extLst>
            </p:cNvPr>
            <p:cNvCxnSpPr>
              <a:cxnSpLocks/>
            </p:cNvCxnSpPr>
            <p:nvPr/>
          </p:nvCxnSpPr>
          <p:spPr>
            <a:xfrm>
              <a:off x="3753948" y="1031665"/>
              <a:ext cx="308254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307F875-C095-70E9-3E75-D872BCE7389E}"/>
              </a:ext>
            </a:extLst>
          </p:cNvPr>
          <p:cNvGrpSpPr/>
          <p:nvPr/>
        </p:nvGrpSpPr>
        <p:grpSpPr>
          <a:xfrm rot="10800000">
            <a:off x="4580143" y="3912873"/>
            <a:ext cx="288705" cy="877171"/>
            <a:chOff x="7216975" y="4086852"/>
            <a:chExt cx="288705" cy="877171"/>
          </a:xfrm>
        </p:grpSpPr>
        <p:sp>
          <p:nvSpPr>
            <p:cNvPr id="26" name="Or 71">
              <a:extLst>
                <a:ext uri="{FF2B5EF4-FFF2-40B4-BE49-F238E27FC236}">
                  <a16:creationId xmlns:a16="http://schemas.microsoft.com/office/drawing/2014/main" id="{545BF7D6-0F31-D8F3-B144-0A79E7E55C42}"/>
                </a:ext>
              </a:extLst>
            </p:cNvPr>
            <p:cNvSpPr/>
            <p:nvPr/>
          </p:nvSpPr>
          <p:spPr>
            <a:xfrm>
              <a:off x="7216975" y="4086852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onnector 72">
              <a:extLst>
                <a:ext uri="{FF2B5EF4-FFF2-40B4-BE49-F238E27FC236}">
                  <a16:creationId xmlns:a16="http://schemas.microsoft.com/office/drawing/2014/main" id="{1A8965F8-9734-F7FB-21FC-73ADD90225C9}"/>
                </a:ext>
              </a:extLst>
            </p:cNvPr>
            <p:cNvSpPr/>
            <p:nvPr/>
          </p:nvSpPr>
          <p:spPr>
            <a:xfrm>
              <a:off x="7304294" y="4849955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66EEBB-27DA-AC01-23CF-92F9E5589009}"/>
                </a:ext>
              </a:extLst>
            </p:cNvPr>
            <p:cNvCxnSpPr>
              <a:cxnSpLocks/>
              <a:stCxn id="26" idx="4"/>
              <a:endCxn id="27" idx="0"/>
            </p:cNvCxnSpPr>
            <p:nvPr/>
          </p:nvCxnSpPr>
          <p:spPr>
            <a:xfrm flipV="1">
              <a:off x="7361328" y="4375557"/>
              <a:ext cx="0" cy="474398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F2F8D2-AB87-AF99-ADC0-D028F1A30BFE}"/>
              </a:ext>
            </a:extLst>
          </p:cNvPr>
          <p:cNvGrpSpPr/>
          <p:nvPr/>
        </p:nvGrpSpPr>
        <p:grpSpPr>
          <a:xfrm rot="10800000">
            <a:off x="3063509" y="3248859"/>
            <a:ext cx="288705" cy="1541185"/>
            <a:chOff x="6355062" y="908275"/>
            <a:chExt cx="288705" cy="1541185"/>
          </a:xfrm>
        </p:grpSpPr>
        <p:sp>
          <p:nvSpPr>
            <p:cNvPr id="30" name="Or 77">
              <a:extLst>
                <a:ext uri="{FF2B5EF4-FFF2-40B4-BE49-F238E27FC236}">
                  <a16:creationId xmlns:a16="http://schemas.microsoft.com/office/drawing/2014/main" id="{59CC53DD-6855-B78F-32A0-58C4A1B9AFB0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onnector 78">
              <a:extLst>
                <a:ext uri="{FF2B5EF4-FFF2-40B4-BE49-F238E27FC236}">
                  <a16:creationId xmlns:a16="http://schemas.microsoft.com/office/drawing/2014/main" id="{47731AA0-5497-09EB-D989-DA9A4314FDBB}"/>
                </a:ext>
              </a:extLst>
            </p:cNvPr>
            <p:cNvSpPr/>
            <p:nvPr/>
          </p:nvSpPr>
          <p:spPr>
            <a:xfrm>
              <a:off x="6442381" y="2335392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FCFBBDB-E66A-3DA9-3ED1-F3C548BD4831}"/>
                </a:ext>
              </a:extLst>
            </p:cNvPr>
            <p:cNvCxnSpPr>
              <a:cxnSpLocks/>
              <a:stCxn id="31" idx="0"/>
              <a:endCxn id="30" idx="4"/>
            </p:cNvCxnSpPr>
            <p:nvPr/>
          </p:nvCxnSpPr>
          <p:spPr>
            <a:xfrm flipV="1">
              <a:off x="6499415" y="1196980"/>
              <a:ext cx="0" cy="1138412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E829F20-FD46-8969-FF81-8365D42B9BBE}"/>
                  </a:ext>
                </a:extLst>
              </p:cNvPr>
              <p:cNvSpPr/>
              <p:nvPr/>
            </p:nvSpPr>
            <p:spPr>
              <a:xfrm>
                <a:off x="3753806" y="4429823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E829F20-FD46-8969-FF81-8365D42B9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806" y="4429823"/>
                <a:ext cx="454483" cy="430924"/>
              </a:xfrm>
              <a:prstGeom prst="rect">
                <a:avLst/>
              </a:prstGeom>
              <a:blipFill>
                <a:blip r:embed="rId10"/>
                <a:stretch>
                  <a:fillRect l="-2597" r="-1168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4827499-C44B-3754-A936-D3A4A7F38B30}"/>
                  </a:ext>
                </a:extLst>
              </p:cNvPr>
              <p:cNvSpPr/>
              <p:nvPr/>
            </p:nvSpPr>
            <p:spPr>
              <a:xfrm>
                <a:off x="5235613" y="4429823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4827499-C44B-3754-A936-D3A4A7F38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613" y="4429823"/>
                <a:ext cx="454483" cy="4309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6AD85F0-F91C-015E-FE5F-21C1BB34147B}"/>
              </a:ext>
            </a:extLst>
          </p:cNvPr>
          <p:cNvGrpSpPr/>
          <p:nvPr/>
        </p:nvGrpSpPr>
        <p:grpSpPr>
          <a:xfrm>
            <a:off x="6056861" y="3161540"/>
            <a:ext cx="288705" cy="1541185"/>
            <a:chOff x="6355062" y="908275"/>
            <a:chExt cx="288705" cy="1541185"/>
          </a:xfrm>
        </p:grpSpPr>
        <p:sp>
          <p:nvSpPr>
            <p:cNvPr id="120" name="Or 77">
              <a:extLst>
                <a:ext uri="{FF2B5EF4-FFF2-40B4-BE49-F238E27FC236}">
                  <a16:creationId xmlns:a16="http://schemas.microsoft.com/office/drawing/2014/main" id="{0F86A030-B297-CE64-E644-F57DAD9235BA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Connector 78">
              <a:extLst>
                <a:ext uri="{FF2B5EF4-FFF2-40B4-BE49-F238E27FC236}">
                  <a16:creationId xmlns:a16="http://schemas.microsoft.com/office/drawing/2014/main" id="{F1291E0B-FF23-DD34-E719-38672F72C2BF}"/>
                </a:ext>
              </a:extLst>
            </p:cNvPr>
            <p:cNvSpPr/>
            <p:nvPr/>
          </p:nvSpPr>
          <p:spPr>
            <a:xfrm>
              <a:off x="6442381" y="2335392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9EB327A-4905-8774-0315-FAE73313C825}"/>
                </a:ext>
              </a:extLst>
            </p:cNvPr>
            <p:cNvCxnSpPr>
              <a:cxnSpLocks/>
              <a:stCxn id="146" idx="0"/>
              <a:endCxn id="120" idx="4"/>
            </p:cNvCxnSpPr>
            <p:nvPr/>
          </p:nvCxnSpPr>
          <p:spPr>
            <a:xfrm flipV="1">
              <a:off x="6499415" y="1196980"/>
              <a:ext cx="0" cy="1138412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784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DB11750-E90F-A343-26CC-E02E17AC2233}"/>
              </a:ext>
            </a:extLst>
          </p:cNvPr>
          <p:cNvGrpSpPr/>
          <p:nvPr/>
        </p:nvGrpSpPr>
        <p:grpSpPr>
          <a:xfrm>
            <a:off x="2345644" y="-2234789"/>
            <a:ext cx="6721816" cy="8876689"/>
            <a:chOff x="2345644" y="-2234789"/>
            <a:chExt cx="6721816" cy="8876689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7608702B-D169-8A2F-E7DC-10FD0877B427}"/>
                </a:ext>
              </a:extLst>
            </p:cNvPr>
            <p:cNvGrpSpPr/>
            <p:nvPr/>
          </p:nvGrpSpPr>
          <p:grpSpPr>
            <a:xfrm>
              <a:off x="2345644" y="-2234789"/>
              <a:ext cx="4499368" cy="8876689"/>
              <a:chOff x="2345644" y="-2234789"/>
              <a:chExt cx="4499368" cy="8876689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150B1011-D073-04B5-FAAC-C6F4735277D9}"/>
                  </a:ext>
                </a:extLst>
              </p:cNvPr>
              <p:cNvGrpSpPr/>
              <p:nvPr/>
            </p:nvGrpSpPr>
            <p:grpSpPr>
              <a:xfrm>
                <a:off x="2347364" y="2483272"/>
                <a:ext cx="4468240" cy="1939607"/>
                <a:chOff x="2455711" y="2582599"/>
                <a:chExt cx="4468240" cy="1939607"/>
              </a:xfrm>
            </p:grpSpPr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529DA255-0178-E951-E5B4-CF1774017D13}"/>
                    </a:ext>
                  </a:extLst>
                </p:cNvPr>
                <p:cNvSpPr/>
                <p:nvPr/>
              </p:nvSpPr>
              <p:spPr>
                <a:xfrm>
                  <a:off x="3011214" y="2685386"/>
                  <a:ext cx="2642705" cy="183682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196"/>
                  </a:schemeClr>
                </a:solidFill>
                <a:ln w="28575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D7F7E14F-C0F6-02EB-0666-23121545FCCC}"/>
                    </a:ext>
                  </a:extLst>
                </p:cNvPr>
                <p:cNvSpPr/>
                <p:nvPr/>
              </p:nvSpPr>
              <p:spPr>
                <a:xfrm>
                  <a:off x="4680126" y="2582599"/>
                  <a:ext cx="1649759" cy="1855901"/>
                </a:xfrm>
                <a:prstGeom prst="rect">
                  <a:avLst/>
                </a:prstGeom>
                <a:solidFill>
                  <a:srgbClr val="E8D8F4">
                    <a:alpha val="49804"/>
                  </a:srgbClr>
                </a:solidFill>
                <a:ln w="28575">
                  <a:solidFill>
                    <a:srgbClr val="BA8BD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2C89F558-0B5C-3B3A-55C9-9A59C9F19984}"/>
                    </a:ext>
                  </a:extLst>
                </p:cNvPr>
                <p:cNvGrpSpPr/>
                <p:nvPr/>
              </p:nvGrpSpPr>
              <p:grpSpPr>
                <a:xfrm>
                  <a:off x="2455711" y="2663164"/>
                  <a:ext cx="4468240" cy="1773762"/>
                  <a:chOff x="2455711" y="2663164"/>
                  <a:chExt cx="4468240" cy="177376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F201049B-E951-3CE4-FCF8-AE640D2DB0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57571" y="4036798"/>
                        <a:ext cx="47506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F201049B-E951-3CE4-FCF8-AE640D2DB06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57571" y="4036798"/>
                        <a:ext cx="475065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A0C69994-7976-1207-C63B-635B20CDCC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2380" y="3358486"/>
                        <a:ext cx="46544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A0C69994-7976-1207-C63B-635B20CDCC2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2380" y="3358486"/>
                        <a:ext cx="465447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C97E6E94-FF50-D879-88BE-EFFDF24EC0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55711" y="2693960"/>
                        <a:ext cx="47506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C97E6E94-FF50-D879-88BE-EFFDF24EC09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55711" y="2693960"/>
                        <a:ext cx="475065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CA3F4F8A-2AA5-0376-C0BB-5D3F300C6552}"/>
                      </a:ext>
                    </a:extLst>
                  </p:cNvPr>
                  <p:cNvGrpSpPr/>
                  <p:nvPr/>
                </p:nvGrpSpPr>
                <p:grpSpPr>
                  <a:xfrm>
                    <a:off x="2937633" y="2878626"/>
                    <a:ext cx="3986318" cy="1342838"/>
                    <a:chOff x="3753948" y="1031665"/>
                    <a:chExt cx="3082898" cy="1342838"/>
                  </a:xfrm>
                </p:grpSpPr>
                <p:cxnSp>
                  <p:nvCxnSpPr>
                    <p:cNvPr id="75" name="Straight Connector 74">
                      <a:extLst>
                        <a:ext uri="{FF2B5EF4-FFF2-40B4-BE49-F238E27FC236}">
                          <a16:creationId xmlns:a16="http://schemas.microsoft.com/office/drawing/2014/main" id="{C6B4F43B-8942-4224-2256-E65186FF1D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55455" y="2374503"/>
                      <a:ext cx="308139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>
                      <a:extLst>
                        <a:ext uri="{FF2B5EF4-FFF2-40B4-BE49-F238E27FC236}">
                          <a16:creationId xmlns:a16="http://schemas.microsoft.com/office/drawing/2014/main" id="{95E1E21B-1965-94D5-041F-571C878A705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55455" y="1696191"/>
                      <a:ext cx="308139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Connector 76">
                      <a:extLst>
                        <a:ext uri="{FF2B5EF4-FFF2-40B4-BE49-F238E27FC236}">
                          <a16:creationId xmlns:a16="http://schemas.microsoft.com/office/drawing/2014/main" id="{9D82A5D4-9532-E3F6-7BB2-28CA363649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53948" y="1031665"/>
                      <a:ext cx="3082545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5F0CF73F-993E-F16D-6226-BF4EB56AF2E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273528" y="3489053"/>
                    <a:ext cx="288705" cy="877171"/>
                    <a:chOff x="7216975" y="4086852"/>
                    <a:chExt cx="288705" cy="877171"/>
                  </a:xfrm>
                </p:grpSpPr>
                <p:sp>
                  <p:nvSpPr>
                    <p:cNvPr id="72" name="Or 71">
                      <a:extLst>
                        <a:ext uri="{FF2B5EF4-FFF2-40B4-BE49-F238E27FC236}">
                          <a16:creationId xmlns:a16="http://schemas.microsoft.com/office/drawing/2014/main" id="{13C2569C-7831-E7C0-BA65-1A64C407DA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6975" y="4086852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Connector 72">
                      <a:extLst>
                        <a:ext uri="{FF2B5EF4-FFF2-40B4-BE49-F238E27FC236}">
                          <a16:creationId xmlns:a16="http://schemas.microsoft.com/office/drawing/2014/main" id="{F54E520E-4511-A56B-4448-DCBEC8A88A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4294" y="4849955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4" name="Straight Connector 73">
                      <a:extLst>
                        <a:ext uri="{FF2B5EF4-FFF2-40B4-BE49-F238E27FC236}">
                          <a16:creationId xmlns:a16="http://schemas.microsoft.com/office/drawing/2014/main" id="{D2EEB832-E871-C9BF-B94F-6BD9357D0215}"/>
                        </a:ext>
                      </a:extLst>
                    </p:cNvPr>
                    <p:cNvCxnSpPr>
                      <a:cxnSpLocks/>
                      <a:stCxn id="72" idx="4"/>
                      <a:endCxn id="73" idx="0"/>
                    </p:cNvCxnSpPr>
                    <p:nvPr/>
                  </p:nvCxnSpPr>
                  <p:spPr>
                    <a:xfrm flipV="1">
                      <a:off x="7361328" y="4375557"/>
                      <a:ext cx="0" cy="474398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BC5E04F2-86A7-6A7E-5C18-F0442B05B04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111648" y="2825038"/>
                    <a:ext cx="288705" cy="1541185"/>
                    <a:chOff x="6355062" y="908275"/>
                    <a:chExt cx="288705" cy="1541185"/>
                  </a:xfrm>
                </p:grpSpPr>
                <p:sp>
                  <p:nvSpPr>
                    <p:cNvPr id="69" name="Or 77">
                      <a:extLst>
                        <a:ext uri="{FF2B5EF4-FFF2-40B4-BE49-F238E27FC236}">
                          <a16:creationId xmlns:a16="http://schemas.microsoft.com/office/drawing/2014/main" id="{02F77B43-05D1-6B8C-164C-6C85213B8B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5062" y="908275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Connector 78">
                      <a:extLst>
                        <a:ext uri="{FF2B5EF4-FFF2-40B4-BE49-F238E27FC236}">
                          <a16:creationId xmlns:a16="http://schemas.microsoft.com/office/drawing/2014/main" id="{05AE8578-3C46-F40B-6AFF-8DE96E5E31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2381" y="2335392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0A86087D-84A0-C67C-3519-B7D289450B2B}"/>
                        </a:ext>
                      </a:extLst>
                    </p:cNvPr>
                    <p:cNvCxnSpPr>
                      <a:cxnSpLocks/>
                      <a:stCxn id="70" idx="0"/>
                      <a:endCxn id="69" idx="4"/>
                    </p:cNvCxnSpPr>
                    <p:nvPr/>
                  </p:nvCxnSpPr>
                  <p:spPr>
                    <a:xfrm flipV="1">
                      <a:off x="6499415" y="1196980"/>
                      <a:ext cx="0" cy="1138412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405920E9-C6CD-B70C-A03B-BE21D35174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46612" y="4006002"/>
                        <a:ext cx="454483" cy="4309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sz="240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i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405920E9-C6CD-B70C-A03B-BE21D351747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46612" y="4006002"/>
                        <a:ext cx="454483" cy="43092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1282" r="-11538"/>
                        </a:stretch>
                      </a:blipFill>
                      <a:ln w="19050">
                        <a:solidFill>
                          <a:schemeClr val="accent2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3" name="Rectangle 82">
                        <a:extLst>
                          <a:ext uri="{FF2B5EF4-FFF2-40B4-BE49-F238E27FC236}">
                            <a16:creationId xmlns:a16="http://schemas.microsoft.com/office/drawing/2014/main" id="{47A8DF04-718F-0FF1-71D4-47FDC048EF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5437" y="2663164"/>
                        <a:ext cx="454483" cy="4309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m:oMathPara>
                        </a14:m>
                        <a:endParaRPr lang="en-US" sz="2400" i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3" name="Rectangle 82">
                        <a:extLst>
                          <a:ext uri="{FF2B5EF4-FFF2-40B4-BE49-F238E27FC236}">
                            <a16:creationId xmlns:a16="http://schemas.microsoft.com/office/drawing/2014/main" id="{47A8DF04-718F-0FF1-71D4-47FDC048EF8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55437" y="2663164"/>
                        <a:ext cx="454483" cy="43092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19050">
                        <a:solidFill>
                          <a:schemeClr val="accent2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4" name="Group 83">
                    <a:extLst>
                      <a:ext uri="{FF2B5EF4-FFF2-40B4-BE49-F238E27FC236}">
                        <a16:creationId xmlns:a16="http://schemas.microsoft.com/office/drawing/2014/main" id="{C2117174-D57C-0D03-BC99-97DC6658B2B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809463" y="2829471"/>
                    <a:ext cx="288705" cy="1547300"/>
                    <a:chOff x="6355062" y="908275"/>
                    <a:chExt cx="288705" cy="1547300"/>
                  </a:xfrm>
                </p:grpSpPr>
                <p:sp>
                  <p:nvSpPr>
                    <p:cNvPr id="85" name="Or 77">
                      <a:extLst>
                        <a:ext uri="{FF2B5EF4-FFF2-40B4-BE49-F238E27FC236}">
                          <a16:creationId xmlns:a16="http://schemas.microsoft.com/office/drawing/2014/main" id="{C261492F-9548-4C3B-DE58-0553FFD887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5062" y="908275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Connector 78">
                      <a:extLst>
                        <a:ext uri="{FF2B5EF4-FFF2-40B4-BE49-F238E27FC236}">
                          <a16:creationId xmlns:a16="http://schemas.microsoft.com/office/drawing/2014/main" id="{613B3D30-6386-4C2A-A8AF-384B1998E8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2380" y="2341507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7" name="Straight Connector 86">
                      <a:extLst>
                        <a:ext uri="{FF2B5EF4-FFF2-40B4-BE49-F238E27FC236}">
                          <a16:creationId xmlns:a16="http://schemas.microsoft.com/office/drawing/2014/main" id="{28772179-27D2-9B5A-DFCE-13218C29AF38}"/>
                        </a:ext>
                      </a:extLst>
                    </p:cNvPr>
                    <p:cNvCxnSpPr>
                      <a:cxnSpLocks/>
                      <a:stCxn id="86" idx="0"/>
                      <a:endCxn id="85" idx="4"/>
                    </p:cNvCxnSpPr>
                    <p:nvPr/>
                  </p:nvCxnSpPr>
                  <p:spPr>
                    <a:xfrm flipV="1">
                      <a:off x="6499414" y="1196980"/>
                      <a:ext cx="1" cy="1144527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43E61E42-4A71-5A1C-A41F-D6820A5DD8A1}"/>
                      </a:ext>
                    </a:extLst>
                  </p:cNvPr>
                  <p:cNvGrpSpPr/>
                  <p:nvPr/>
                </p:nvGrpSpPr>
                <p:grpSpPr>
                  <a:xfrm>
                    <a:off x="5282449" y="2737719"/>
                    <a:ext cx="288705" cy="1541185"/>
                    <a:chOff x="6355062" y="908275"/>
                    <a:chExt cx="288705" cy="1541185"/>
                  </a:xfrm>
                </p:grpSpPr>
                <p:sp>
                  <p:nvSpPr>
                    <p:cNvPr id="3" name="Or 77">
                      <a:extLst>
                        <a:ext uri="{FF2B5EF4-FFF2-40B4-BE49-F238E27FC236}">
                          <a16:creationId xmlns:a16="http://schemas.microsoft.com/office/drawing/2014/main" id="{C1F2BEEE-8BF0-2671-00E8-C693972D56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5062" y="908275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" name="Connector 78">
                      <a:extLst>
                        <a:ext uri="{FF2B5EF4-FFF2-40B4-BE49-F238E27FC236}">
                          <a16:creationId xmlns:a16="http://schemas.microsoft.com/office/drawing/2014/main" id="{A38FED63-C04E-DDDC-A569-1442CB16AD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2381" y="2335392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" name="Straight Connector 4">
                      <a:extLst>
                        <a:ext uri="{FF2B5EF4-FFF2-40B4-BE49-F238E27FC236}">
                          <a16:creationId xmlns:a16="http://schemas.microsoft.com/office/drawing/2014/main" id="{C23EC3B3-A2AE-341F-F981-6DDFE91A938D}"/>
                        </a:ext>
                      </a:extLst>
                    </p:cNvPr>
                    <p:cNvCxnSpPr>
                      <a:cxnSpLocks/>
                      <a:stCxn id="4" idx="0"/>
                      <a:endCxn id="3" idx="4"/>
                    </p:cNvCxnSpPr>
                    <p:nvPr/>
                  </p:nvCxnSpPr>
                  <p:spPr>
                    <a:xfrm flipV="1">
                      <a:off x="6499415" y="1196980"/>
                      <a:ext cx="0" cy="1138412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52CA5E84-92CD-49AF-3714-3CB5A0C2324B}"/>
                      </a:ext>
                    </a:extLst>
                  </p:cNvPr>
                  <p:cNvGrpSpPr/>
                  <p:nvPr/>
                </p:nvGrpSpPr>
                <p:grpSpPr>
                  <a:xfrm>
                    <a:off x="6415132" y="2737719"/>
                    <a:ext cx="288705" cy="1541185"/>
                    <a:chOff x="6355062" y="908275"/>
                    <a:chExt cx="288705" cy="1541185"/>
                  </a:xfrm>
                </p:grpSpPr>
                <p:sp>
                  <p:nvSpPr>
                    <p:cNvPr id="15" name="Or 77">
                      <a:extLst>
                        <a:ext uri="{FF2B5EF4-FFF2-40B4-BE49-F238E27FC236}">
                          <a16:creationId xmlns:a16="http://schemas.microsoft.com/office/drawing/2014/main" id="{79C06724-3463-2A6C-F650-1659B35BDD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5062" y="908275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Connector 78">
                      <a:extLst>
                        <a:ext uri="{FF2B5EF4-FFF2-40B4-BE49-F238E27FC236}">
                          <a16:creationId xmlns:a16="http://schemas.microsoft.com/office/drawing/2014/main" id="{3E3114B3-A806-F284-F7BC-7C08461EC2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2381" y="2335392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1A5F8106-1A56-A85C-B9F0-F467E3ECA52C}"/>
                        </a:ext>
                      </a:extLst>
                    </p:cNvPr>
                    <p:cNvCxnSpPr>
                      <a:cxnSpLocks/>
                      <a:stCxn id="16" idx="0"/>
                      <a:endCxn id="15" idx="4"/>
                    </p:cNvCxnSpPr>
                    <p:nvPr/>
                  </p:nvCxnSpPr>
                  <p:spPr>
                    <a:xfrm flipV="1">
                      <a:off x="6499415" y="1196980"/>
                      <a:ext cx="0" cy="1138412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DFAE9AF6-DC45-EB42-2459-81818092C932}"/>
                  </a:ext>
                </a:extLst>
              </p:cNvPr>
              <p:cNvGrpSpPr/>
              <p:nvPr/>
            </p:nvGrpSpPr>
            <p:grpSpPr>
              <a:xfrm>
                <a:off x="2345644" y="-2234789"/>
                <a:ext cx="4499368" cy="4287910"/>
                <a:chOff x="2453851" y="-1707813"/>
                <a:chExt cx="4499368" cy="4287910"/>
              </a:xfrm>
            </p:grpSpPr>
            <p:sp>
              <p:nvSpPr>
                <p:cNvPr id="7" name="Right Arrow 47">
                  <a:extLst>
                    <a:ext uri="{FF2B5EF4-FFF2-40B4-BE49-F238E27FC236}">
                      <a16:creationId xmlns:a16="http://schemas.microsoft.com/office/drawing/2014/main" id="{DA5CD57C-5052-5183-BF41-A75B0989BF2A}"/>
                    </a:ext>
                  </a:extLst>
                </p:cNvPr>
                <p:cNvSpPr/>
                <p:nvPr/>
              </p:nvSpPr>
              <p:spPr>
                <a:xfrm rot="5400000">
                  <a:off x="4653682" y="148226"/>
                  <a:ext cx="388406" cy="434278"/>
                </a:xfrm>
                <a:prstGeom prst="rightArrow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accent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491D97E4-5A60-6EE8-B17B-A80A3963C6D5}"/>
                    </a:ext>
                  </a:extLst>
                </p:cNvPr>
                <p:cNvGrpSpPr/>
                <p:nvPr/>
              </p:nvGrpSpPr>
              <p:grpSpPr>
                <a:xfrm>
                  <a:off x="2487385" y="-1707813"/>
                  <a:ext cx="4465834" cy="1796951"/>
                  <a:chOff x="2487385" y="-1581145"/>
                  <a:chExt cx="4465834" cy="1796951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EE4FCB9F-B9C9-9899-B711-350EF9F62863}"/>
                      </a:ext>
                    </a:extLst>
                  </p:cNvPr>
                  <p:cNvSpPr/>
                  <p:nvPr/>
                </p:nvSpPr>
                <p:spPr>
                  <a:xfrm>
                    <a:off x="4273527" y="-1581145"/>
                    <a:ext cx="1092065" cy="1796951"/>
                  </a:xfrm>
                  <a:prstGeom prst="rect">
                    <a:avLst/>
                  </a:prstGeom>
                  <a:solidFill>
                    <a:srgbClr val="E2F0D9">
                      <a:alpha val="50196"/>
                    </a:srgbClr>
                  </a:solidFill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8E56B915-26AC-5A03-54A4-6690759311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89245" y="-201632"/>
                        <a:ext cx="47506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8E56B915-26AC-5A03-54A4-66907593111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9245" y="-201632"/>
                        <a:ext cx="475065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45177979-2122-11B3-E0C7-0508D19C8E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94054" y="-879944"/>
                        <a:ext cx="46544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45177979-2122-11B3-E0C7-0508D19C8EF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94054" y="-879944"/>
                        <a:ext cx="46544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E656EFE8-56D3-C6D7-FFE2-B7CDEC7ECB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87385" y="-1544470"/>
                        <a:ext cx="47506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E656EFE8-56D3-C6D7-FFE2-B7CDEC7ECB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7385" y="-1544470"/>
                        <a:ext cx="475065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210896AD-EFF0-7D6C-9C83-B40C37F40726}"/>
                      </a:ext>
                    </a:extLst>
                  </p:cNvPr>
                  <p:cNvGrpSpPr/>
                  <p:nvPr/>
                </p:nvGrpSpPr>
                <p:grpSpPr>
                  <a:xfrm>
                    <a:off x="2969307" y="-1359804"/>
                    <a:ext cx="3983912" cy="1342838"/>
                    <a:chOff x="3753948" y="1031665"/>
                    <a:chExt cx="3082898" cy="1342838"/>
                  </a:xfrm>
                </p:grpSpPr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DD7BD962-8AC6-9AD6-44FF-A12E7B1EC29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55455" y="2374503"/>
                      <a:ext cx="308139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65DE2022-AA9A-DB08-B9DA-57E6F8F971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55455" y="1696191"/>
                      <a:ext cx="308139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Connector 87">
                      <a:extLst>
                        <a:ext uri="{FF2B5EF4-FFF2-40B4-BE49-F238E27FC236}">
                          <a16:creationId xmlns:a16="http://schemas.microsoft.com/office/drawing/2014/main" id="{04151279-AC22-532F-3D5E-8629F7F628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53948" y="1031665"/>
                      <a:ext cx="3082545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C403B2B0-BF13-9AEB-3AEC-AF9F7DB228F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406954" y="-750935"/>
                    <a:ext cx="288705" cy="877171"/>
                    <a:chOff x="7216975" y="4086852"/>
                    <a:chExt cx="288705" cy="877171"/>
                  </a:xfrm>
                </p:grpSpPr>
                <p:sp>
                  <p:nvSpPr>
                    <p:cNvPr id="90" name="Or 71">
                      <a:extLst>
                        <a:ext uri="{FF2B5EF4-FFF2-40B4-BE49-F238E27FC236}">
                          <a16:creationId xmlns:a16="http://schemas.microsoft.com/office/drawing/2014/main" id="{BB37B39D-39F6-BEC1-4F0A-EEA038EF78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6975" y="4086852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Connector 72">
                      <a:extLst>
                        <a:ext uri="{FF2B5EF4-FFF2-40B4-BE49-F238E27FC236}">
                          <a16:creationId xmlns:a16="http://schemas.microsoft.com/office/drawing/2014/main" id="{022B71B8-AD86-49C4-CE25-4BEC5F30AA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4294" y="4849955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" name="Straight Connector 91">
                      <a:extLst>
                        <a:ext uri="{FF2B5EF4-FFF2-40B4-BE49-F238E27FC236}">
                          <a16:creationId xmlns:a16="http://schemas.microsoft.com/office/drawing/2014/main" id="{482FD926-59A8-7B58-036D-82F1B1C32C8D}"/>
                        </a:ext>
                      </a:extLst>
                    </p:cNvPr>
                    <p:cNvCxnSpPr>
                      <a:cxnSpLocks/>
                      <a:stCxn id="90" idx="4"/>
                      <a:endCxn id="91" idx="0"/>
                    </p:cNvCxnSpPr>
                    <p:nvPr/>
                  </p:nvCxnSpPr>
                  <p:spPr>
                    <a:xfrm flipV="1">
                      <a:off x="7361328" y="4375557"/>
                      <a:ext cx="0" cy="474398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BE3368B5-3CFF-EF40-1B83-774FC912CF82}"/>
                      </a:ext>
                    </a:extLst>
                  </p:cNvPr>
                  <p:cNvGrpSpPr/>
                  <p:nvPr/>
                </p:nvGrpSpPr>
                <p:grpSpPr>
                  <a:xfrm>
                    <a:off x="3150523" y="-1506422"/>
                    <a:ext cx="288705" cy="1541185"/>
                    <a:chOff x="6355062" y="908275"/>
                    <a:chExt cx="288705" cy="1541185"/>
                  </a:xfrm>
                </p:grpSpPr>
                <p:sp>
                  <p:nvSpPr>
                    <p:cNvPr id="94" name="Or 77">
                      <a:extLst>
                        <a:ext uri="{FF2B5EF4-FFF2-40B4-BE49-F238E27FC236}">
                          <a16:creationId xmlns:a16="http://schemas.microsoft.com/office/drawing/2014/main" id="{07EE742E-F4E0-B4A3-6953-EA9F5B00D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5062" y="908275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" name="Connector 78">
                      <a:extLst>
                        <a:ext uri="{FF2B5EF4-FFF2-40B4-BE49-F238E27FC236}">
                          <a16:creationId xmlns:a16="http://schemas.microsoft.com/office/drawing/2014/main" id="{7C302EAA-03AA-E8FE-7F4E-BB617F5652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2381" y="2335392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6" name="Straight Connector 95">
                      <a:extLst>
                        <a:ext uri="{FF2B5EF4-FFF2-40B4-BE49-F238E27FC236}">
                          <a16:creationId xmlns:a16="http://schemas.microsoft.com/office/drawing/2014/main" id="{F1B7B062-B584-C3D2-202F-B239856C9B5E}"/>
                        </a:ext>
                      </a:extLst>
                    </p:cNvPr>
                    <p:cNvCxnSpPr>
                      <a:cxnSpLocks/>
                      <a:stCxn id="95" idx="0"/>
                      <a:endCxn id="94" idx="4"/>
                    </p:cNvCxnSpPr>
                    <p:nvPr/>
                  </p:nvCxnSpPr>
                  <p:spPr>
                    <a:xfrm flipV="1">
                      <a:off x="6499415" y="1196980"/>
                      <a:ext cx="0" cy="1138412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7A73F390-6E9C-CAF7-0F2A-8AA5C35B00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6937" y="-1573088"/>
                        <a:ext cx="454483" cy="4309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sz="240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i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7A73F390-6E9C-CAF7-0F2A-8AA5C35B00F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46937" y="-1573088"/>
                        <a:ext cx="454483" cy="43092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2597" r="-11688"/>
                        </a:stretch>
                      </a:blipFill>
                      <a:ln w="19050">
                        <a:solidFill>
                          <a:schemeClr val="accent2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8C3AF875-99B7-5159-A768-6FAEEDAAE063}"/>
                      </a:ext>
                    </a:extLst>
                  </p:cNvPr>
                  <p:cNvGrpSpPr/>
                  <p:nvPr/>
                </p:nvGrpSpPr>
                <p:grpSpPr>
                  <a:xfrm>
                    <a:off x="4888555" y="-1506422"/>
                    <a:ext cx="288705" cy="879083"/>
                    <a:chOff x="6355062" y="908275"/>
                    <a:chExt cx="288705" cy="879083"/>
                  </a:xfrm>
                </p:grpSpPr>
                <p:sp>
                  <p:nvSpPr>
                    <p:cNvPr id="99" name="Or 77">
                      <a:extLst>
                        <a:ext uri="{FF2B5EF4-FFF2-40B4-BE49-F238E27FC236}">
                          <a16:creationId xmlns:a16="http://schemas.microsoft.com/office/drawing/2014/main" id="{654FE5C1-1476-5083-8D51-ADE7FCCA71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5062" y="908275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Connector 78">
                      <a:extLst>
                        <a:ext uri="{FF2B5EF4-FFF2-40B4-BE49-F238E27FC236}">
                          <a16:creationId xmlns:a16="http://schemas.microsoft.com/office/drawing/2014/main" id="{CF76E4C5-E6ED-AF9F-1433-5026E4424D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2381" y="1673290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01" name="Straight Connector 100">
                      <a:extLst>
                        <a:ext uri="{FF2B5EF4-FFF2-40B4-BE49-F238E27FC236}">
                          <a16:creationId xmlns:a16="http://schemas.microsoft.com/office/drawing/2014/main" id="{957AAF50-D173-50A4-4428-903BBE9FA1BD}"/>
                        </a:ext>
                      </a:extLst>
                    </p:cNvPr>
                    <p:cNvCxnSpPr>
                      <a:cxnSpLocks/>
                      <a:stCxn id="100" idx="0"/>
                      <a:endCxn id="99" idx="4"/>
                    </p:cNvCxnSpPr>
                    <p:nvPr/>
                  </p:nvCxnSpPr>
                  <p:spPr>
                    <a:xfrm flipV="1">
                      <a:off x="6499415" y="1196980"/>
                      <a:ext cx="0" cy="476310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09C73E0B-23F3-5005-6CD9-9319850A45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5743" y="-1571181"/>
                        <a:ext cx="454483" cy="4309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m:oMathPara>
                        </a14:m>
                        <a:endParaRPr lang="en-US" sz="2400" i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09C73E0B-23F3-5005-6CD9-9319850A452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85743" y="-1571181"/>
                        <a:ext cx="454483" cy="43092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 w="19050">
                        <a:solidFill>
                          <a:schemeClr val="accent2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BBFC3A4A-A014-C116-7644-86294BA42B3F}"/>
                      </a:ext>
                    </a:extLst>
                  </p:cNvPr>
                  <p:cNvGrpSpPr/>
                  <p:nvPr/>
                </p:nvGrpSpPr>
                <p:grpSpPr>
                  <a:xfrm>
                    <a:off x="6445510" y="-1512774"/>
                    <a:ext cx="288705" cy="1547300"/>
                    <a:chOff x="6355062" y="908275"/>
                    <a:chExt cx="288705" cy="1547300"/>
                  </a:xfrm>
                </p:grpSpPr>
                <p:sp>
                  <p:nvSpPr>
                    <p:cNvPr id="104" name="Or 77">
                      <a:extLst>
                        <a:ext uri="{FF2B5EF4-FFF2-40B4-BE49-F238E27FC236}">
                          <a16:creationId xmlns:a16="http://schemas.microsoft.com/office/drawing/2014/main" id="{BD1C81BD-7916-92BC-908F-21CA26757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5062" y="908275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Connector 78">
                      <a:extLst>
                        <a:ext uri="{FF2B5EF4-FFF2-40B4-BE49-F238E27FC236}">
                          <a16:creationId xmlns:a16="http://schemas.microsoft.com/office/drawing/2014/main" id="{E44FA75B-EA13-C6E6-D2AB-67BA2EFBF2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2380" y="2341507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6" name="Straight Connector 105">
                      <a:extLst>
                        <a:ext uri="{FF2B5EF4-FFF2-40B4-BE49-F238E27FC236}">
                          <a16:creationId xmlns:a16="http://schemas.microsoft.com/office/drawing/2014/main" id="{87E4504A-D0C4-2882-9064-1A791CDF9CC7}"/>
                        </a:ext>
                      </a:extLst>
                    </p:cNvPr>
                    <p:cNvCxnSpPr>
                      <a:cxnSpLocks/>
                      <a:stCxn id="105" idx="0"/>
                      <a:endCxn id="104" idx="4"/>
                    </p:cNvCxnSpPr>
                    <p:nvPr/>
                  </p:nvCxnSpPr>
                  <p:spPr>
                    <a:xfrm flipV="1">
                      <a:off x="6499414" y="1196980"/>
                      <a:ext cx="1" cy="1144527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80428158-BD69-1F6C-8DE2-5093B23287A0}"/>
                    </a:ext>
                  </a:extLst>
                </p:cNvPr>
                <p:cNvGrpSpPr/>
                <p:nvPr/>
              </p:nvGrpSpPr>
              <p:grpSpPr>
                <a:xfrm>
                  <a:off x="2453851" y="634051"/>
                  <a:ext cx="4466290" cy="1946046"/>
                  <a:chOff x="2453851" y="634051"/>
                  <a:chExt cx="4466290" cy="1946046"/>
                </a:xfrm>
              </p:grpSpPr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2D9CD0DE-BF1E-41B1-75E9-3C44847DAAEE}"/>
                      </a:ext>
                    </a:extLst>
                  </p:cNvPr>
                  <p:cNvSpPr/>
                  <p:nvPr/>
                </p:nvSpPr>
                <p:spPr>
                  <a:xfrm>
                    <a:off x="4212074" y="634051"/>
                    <a:ext cx="1271622" cy="1874175"/>
                  </a:xfrm>
                  <a:prstGeom prst="rect">
                    <a:avLst/>
                  </a:prstGeom>
                  <a:solidFill>
                    <a:srgbClr val="E2F0D9">
                      <a:alpha val="50196"/>
                    </a:srgbClr>
                  </a:solidFill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A54DF9ED-17E3-F50A-3757-DD71948D6D22}"/>
                      </a:ext>
                    </a:extLst>
                  </p:cNvPr>
                  <p:cNvSpPr/>
                  <p:nvPr/>
                </p:nvSpPr>
                <p:spPr>
                  <a:xfrm>
                    <a:off x="3012274" y="710615"/>
                    <a:ext cx="2353318" cy="186948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  <a:alpha val="50196"/>
                    </a:schemeClr>
                  </a:solidFill>
                  <a:ln w="28575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7" name="TextBox 106">
                        <a:extLst>
                          <a:ext uri="{FF2B5EF4-FFF2-40B4-BE49-F238E27FC236}">
                            <a16:creationId xmlns:a16="http://schemas.microsoft.com/office/drawing/2014/main" id="{15187300-0D58-2B8E-56B0-C44CF1BAB35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55711" y="2106403"/>
                        <a:ext cx="47506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7" name="TextBox 106">
                        <a:extLst>
                          <a:ext uri="{FF2B5EF4-FFF2-40B4-BE49-F238E27FC236}">
                            <a16:creationId xmlns:a16="http://schemas.microsoft.com/office/drawing/2014/main" id="{15187300-0D58-2B8E-56B0-C44CF1BAB35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55711" y="2106403"/>
                        <a:ext cx="475065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" name="TextBox 107">
                        <a:extLst>
                          <a:ext uri="{FF2B5EF4-FFF2-40B4-BE49-F238E27FC236}">
                            <a16:creationId xmlns:a16="http://schemas.microsoft.com/office/drawing/2014/main" id="{959781BC-8519-E122-27BD-3BC1B37A96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0520" y="1428091"/>
                        <a:ext cx="46544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8" name="TextBox 107">
                        <a:extLst>
                          <a:ext uri="{FF2B5EF4-FFF2-40B4-BE49-F238E27FC236}">
                            <a16:creationId xmlns:a16="http://schemas.microsoft.com/office/drawing/2014/main" id="{959781BC-8519-E122-27BD-3BC1B37A960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0520" y="1428091"/>
                        <a:ext cx="465447" cy="369332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AACE2A58-AE2B-880A-C004-AD4A874021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53851" y="763565"/>
                        <a:ext cx="47506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AACE2A58-AE2B-880A-C004-AD4A874021A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53851" y="763565"/>
                        <a:ext cx="475065" cy="369332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66BAA060-CF51-5595-6C74-BB0B22F2D113}"/>
                      </a:ext>
                    </a:extLst>
                  </p:cNvPr>
                  <p:cNvGrpSpPr/>
                  <p:nvPr/>
                </p:nvGrpSpPr>
                <p:grpSpPr>
                  <a:xfrm>
                    <a:off x="2935773" y="948231"/>
                    <a:ext cx="3984368" cy="1342838"/>
                    <a:chOff x="3753948" y="1031665"/>
                    <a:chExt cx="3082898" cy="1342838"/>
                  </a:xfrm>
                </p:grpSpPr>
                <p:cxnSp>
                  <p:nvCxnSpPr>
                    <p:cNvPr id="111" name="Straight Connector 110">
                      <a:extLst>
                        <a:ext uri="{FF2B5EF4-FFF2-40B4-BE49-F238E27FC236}">
                          <a16:creationId xmlns:a16="http://schemas.microsoft.com/office/drawing/2014/main" id="{FB9893DD-5314-86D2-8845-A3C9AA1F7EF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55455" y="2374503"/>
                      <a:ext cx="308139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Connector 111">
                      <a:extLst>
                        <a:ext uri="{FF2B5EF4-FFF2-40B4-BE49-F238E27FC236}">
                          <a16:creationId xmlns:a16="http://schemas.microsoft.com/office/drawing/2014/main" id="{D74A9039-527E-71AF-57AD-FE6CEA047E5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55455" y="1696191"/>
                      <a:ext cx="308139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Connector 112">
                      <a:extLst>
                        <a:ext uri="{FF2B5EF4-FFF2-40B4-BE49-F238E27FC236}">
                          <a16:creationId xmlns:a16="http://schemas.microsoft.com/office/drawing/2014/main" id="{DED52888-3A63-F496-98E8-460D68A574D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53948" y="1031665"/>
                      <a:ext cx="3082545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06A7B40D-BB92-A675-F6F6-D865CA76D46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922618" y="1549072"/>
                    <a:ext cx="288705" cy="877171"/>
                    <a:chOff x="7216975" y="4086852"/>
                    <a:chExt cx="288705" cy="877171"/>
                  </a:xfrm>
                </p:grpSpPr>
                <p:sp>
                  <p:nvSpPr>
                    <p:cNvPr id="115" name="Or 71">
                      <a:extLst>
                        <a:ext uri="{FF2B5EF4-FFF2-40B4-BE49-F238E27FC236}">
                          <a16:creationId xmlns:a16="http://schemas.microsoft.com/office/drawing/2014/main" id="{49C9B5B8-01B5-8C1B-B8F6-32957072C6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6975" y="4086852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" name="Connector 72">
                      <a:extLst>
                        <a:ext uri="{FF2B5EF4-FFF2-40B4-BE49-F238E27FC236}">
                          <a16:creationId xmlns:a16="http://schemas.microsoft.com/office/drawing/2014/main" id="{6CF90320-7E21-98B9-EE34-D7D4D90740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4294" y="4849955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7" name="Straight Connector 116">
                      <a:extLst>
                        <a:ext uri="{FF2B5EF4-FFF2-40B4-BE49-F238E27FC236}">
                          <a16:creationId xmlns:a16="http://schemas.microsoft.com/office/drawing/2014/main" id="{C8980377-A864-5393-73A0-30872A3EBD66}"/>
                        </a:ext>
                      </a:extLst>
                    </p:cNvPr>
                    <p:cNvCxnSpPr>
                      <a:cxnSpLocks/>
                      <a:stCxn id="115" idx="4"/>
                      <a:endCxn id="116" idx="0"/>
                    </p:cNvCxnSpPr>
                    <p:nvPr/>
                  </p:nvCxnSpPr>
                  <p:spPr>
                    <a:xfrm flipV="1">
                      <a:off x="7361328" y="4375557"/>
                      <a:ext cx="0" cy="474398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8" name="Group 117">
                    <a:extLst>
                      <a:ext uri="{FF2B5EF4-FFF2-40B4-BE49-F238E27FC236}">
                        <a16:creationId xmlns:a16="http://schemas.microsoft.com/office/drawing/2014/main" id="{BE489307-F75F-53EB-3B36-1496A70928E5}"/>
                      </a:ext>
                    </a:extLst>
                  </p:cNvPr>
                  <p:cNvGrpSpPr/>
                  <p:nvPr/>
                </p:nvGrpSpPr>
                <p:grpSpPr>
                  <a:xfrm>
                    <a:off x="3115424" y="810574"/>
                    <a:ext cx="288705" cy="1541185"/>
                    <a:chOff x="6355062" y="908275"/>
                    <a:chExt cx="288705" cy="1541185"/>
                  </a:xfrm>
                </p:grpSpPr>
                <p:sp>
                  <p:nvSpPr>
                    <p:cNvPr id="121" name="Or 77">
                      <a:extLst>
                        <a:ext uri="{FF2B5EF4-FFF2-40B4-BE49-F238E27FC236}">
                          <a16:creationId xmlns:a16="http://schemas.microsoft.com/office/drawing/2014/main" id="{3A261AD3-530E-4000-9F93-737E7EBFB5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5062" y="908275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Connector 78">
                      <a:extLst>
                        <a:ext uri="{FF2B5EF4-FFF2-40B4-BE49-F238E27FC236}">
                          <a16:creationId xmlns:a16="http://schemas.microsoft.com/office/drawing/2014/main" id="{F9F67EA9-60BA-73FD-E02A-F046DE038F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2381" y="2335392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3" name="Straight Connector 122">
                      <a:extLst>
                        <a:ext uri="{FF2B5EF4-FFF2-40B4-BE49-F238E27FC236}">
                          <a16:creationId xmlns:a16="http://schemas.microsoft.com/office/drawing/2014/main" id="{4D1F01A0-92C1-6EEB-AA9C-416D3785F43F}"/>
                        </a:ext>
                      </a:extLst>
                    </p:cNvPr>
                    <p:cNvCxnSpPr>
                      <a:cxnSpLocks/>
                      <a:stCxn id="122" idx="0"/>
                      <a:endCxn id="121" idx="4"/>
                    </p:cNvCxnSpPr>
                    <p:nvPr/>
                  </p:nvCxnSpPr>
                  <p:spPr>
                    <a:xfrm flipV="1">
                      <a:off x="6499415" y="1196980"/>
                      <a:ext cx="0" cy="1138412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Rectangle 123">
                        <a:extLst>
                          <a:ext uri="{FF2B5EF4-FFF2-40B4-BE49-F238E27FC236}">
                            <a16:creationId xmlns:a16="http://schemas.microsoft.com/office/drawing/2014/main" id="{D7677FCA-F94E-450C-A70B-9067132D58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00115" y="741839"/>
                        <a:ext cx="454483" cy="4309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sz="240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i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Rectangle 123">
                        <a:extLst>
                          <a:ext uri="{FF2B5EF4-FFF2-40B4-BE49-F238E27FC236}">
                            <a16:creationId xmlns:a16="http://schemas.microsoft.com/office/drawing/2014/main" id="{D7677FCA-F94E-450C-A70B-9067132D58F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0115" y="741839"/>
                        <a:ext cx="454483" cy="430924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2597" r="-11688"/>
                        </a:stretch>
                      </a:blipFill>
                      <a:ln w="19050">
                        <a:solidFill>
                          <a:schemeClr val="accent2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C6BE78E2-62BD-745B-B01E-68F1C61B1C9A}"/>
                      </a:ext>
                    </a:extLst>
                  </p:cNvPr>
                  <p:cNvGrpSpPr/>
                  <p:nvPr/>
                </p:nvGrpSpPr>
                <p:grpSpPr>
                  <a:xfrm>
                    <a:off x="4403391" y="803362"/>
                    <a:ext cx="288705" cy="879083"/>
                    <a:chOff x="6355062" y="908275"/>
                    <a:chExt cx="288705" cy="879083"/>
                  </a:xfrm>
                </p:grpSpPr>
                <p:sp>
                  <p:nvSpPr>
                    <p:cNvPr id="126" name="Or 77">
                      <a:extLst>
                        <a:ext uri="{FF2B5EF4-FFF2-40B4-BE49-F238E27FC236}">
                          <a16:creationId xmlns:a16="http://schemas.microsoft.com/office/drawing/2014/main" id="{CD3E30EC-914E-390C-AECB-9DCB6F00BC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5062" y="908275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Connector 78">
                      <a:extLst>
                        <a:ext uri="{FF2B5EF4-FFF2-40B4-BE49-F238E27FC236}">
                          <a16:creationId xmlns:a16="http://schemas.microsoft.com/office/drawing/2014/main" id="{3ABEC495-AE7E-0B9C-36F2-2C54206DA5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2381" y="1673290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28" name="Straight Connector 127">
                      <a:extLst>
                        <a:ext uri="{FF2B5EF4-FFF2-40B4-BE49-F238E27FC236}">
                          <a16:creationId xmlns:a16="http://schemas.microsoft.com/office/drawing/2014/main" id="{461B2321-3D03-BCDF-CD61-683126A9C8C5}"/>
                        </a:ext>
                      </a:extLst>
                    </p:cNvPr>
                    <p:cNvCxnSpPr>
                      <a:cxnSpLocks/>
                      <a:stCxn id="127" idx="0"/>
                      <a:endCxn id="126" idx="4"/>
                    </p:cNvCxnSpPr>
                    <p:nvPr/>
                  </p:nvCxnSpPr>
                  <p:spPr>
                    <a:xfrm flipV="1">
                      <a:off x="6499415" y="1196980"/>
                      <a:ext cx="0" cy="476310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9" name="Rectangle 128">
                        <a:extLst>
                          <a:ext uri="{FF2B5EF4-FFF2-40B4-BE49-F238E27FC236}">
                            <a16:creationId xmlns:a16="http://schemas.microsoft.com/office/drawing/2014/main" id="{50D68E02-A489-FB1D-D04E-22464D3DFB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5851" y="743076"/>
                        <a:ext cx="454483" cy="4309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m:oMathPara>
                        </a14:m>
                        <a:endParaRPr lang="en-US" sz="2400" i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9" name="Rectangle 128">
                        <a:extLst>
                          <a:ext uri="{FF2B5EF4-FFF2-40B4-BE49-F238E27FC236}">
                            <a16:creationId xmlns:a16="http://schemas.microsoft.com/office/drawing/2014/main" id="{50D68E02-A489-FB1D-D04E-22464D3DFBD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15851" y="743076"/>
                        <a:ext cx="454483" cy="430924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  <a:ln w="19050">
                        <a:solidFill>
                          <a:schemeClr val="accent2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18166ADC-4E1C-45A9-5374-F6013F8DDFD2}"/>
                      </a:ext>
                    </a:extLst>
                  </p:cNvPr>
                  <p:cNvGrpSpPr/>
                  <p:nvPr/>
                </p:nvGrpSpPr>
                <p:grpSpPr>
                  <a:xfrm>
                    <a:off x="6411971" y="803362"/>
                    <a:ext cx="288705" cy="1547300"/>
                    <a:chOff x="6355062" y="908275"/>
                    <a:chExt cx="288705" cy="1547300"/>
                  </a:xfrm>
                </p:grpSpPr>
                <p:sp>
                  <p:nvSpPr>
                    <p:cNvPr id="131" name="Or 77">
                      <a:extLst>
                        <a:ext uri="{FF2B5EF4-FFF2-40B4-BE49-F238E27FC236}">
                          <a16:creationId xmlns:a16="http://schemas.microsoft.com/office/drawing/2014/main" id="{AC706505-D23F-CB91-7331-147A76584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5062" y="908275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Connector 78">
                      <a:extLst>
                        <a:ext uri="{FF2B5EF4-FFF2-40B4-BE49-F238E27FC236}">
                          <a16:creationId xmlns:a16="http://schemas.microsoft.com/office/drawing/2014/main" id="{FE2F78A0-93D6-B89E-CCCB-7F14371A3A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2380" y="2341507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3" name="Straight Connector 132">
                      <a:extLst>
                        <a:ext uri="{FF2B5EF4-FFF2-40B4-BE49-F238E27FC236}">
                          <a16:creationId xmlns:a16="http://schemas.microsoft.com/office/drawing/2014/main" id="{9B59D4AF-FAEC-09EE-600C-41D08AF77DA4}"/>
                        </a:ext>
                      </a:extLst>
                    </p:cNvPr>
                    <p:cNvCxnSpPr>
                      <a:cxnSpLocks/>
                      <a:stCxn id="132" idx="0"/>
                      <a:endCxn id="131" idx="4"/>
                    </p:cNvCxnSpPr>
                    <p:nvPr/>
                  </p:nvCxnSpPr>
                  <p:spPr>
                    <a:xfrm flipV="1">
                      <a:off x="6499414" y="1196980"/>
                      <a:ext cx="1" cy="1144527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45" name="Right Arrow 47">
                <a:extLst>
                  <a:ext uri="{FF2B5EF4-FFF2-40B4-BE49-F238E27FC236}">
                    <a16:creationId xmlns:a16="http://schemas.microsoft.com/office/drawing/2014/main" id="{CE366573-B87C-0219-6FC3-597E64324937}"/>
                  </a:ext>
                </a:extLst>
              </p:cNvPr>
              <p:cNvSpPr/>
              <p:nvPr/>
            </p:nvSpPr>
            <p:spPr>
              <a:xfrm rot="5400000">
                <a:off x="3883842" y="2101907"/>
                <a:ext cx="388406" cy="434278"/>
              </a:xfrm>
              <a:prstGeom prst="rightArrow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 cap="flat" cmpd="sng" algn="ctr">
                <a:solidFill>
                  <a:schemeClr val="accent5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B0F6065A-A067-19E6-7F9E-9462D1CD2FA6}"/>
                  </a:ext>
                </a:extLst>
              </p:cNvPr>
              <p:cNvGrpSpPr/>
              <p:nvPr/>
            </p:nvGrpSpPr>
            <p:grpSpPr>
              <a:xfrm>
                <a:off x="2352287" y="4767465"/>
                <a:ext cx="4468240" cy="1874435"/>
                <a:chOff x="2455711" y="4988012"/>
                <a:chExt cx="4468240" cy="1874435"/>
              </a:xfrm>
            </p:grpSpPr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94DE50D9-3ADA-6640-6B69-A11EF0C8D5AC}"/>
                    </a:ext>
                  </a:extLst>
                </p:cNvPr>
                <p:cNvSpPr/>
                <p:nvPr/>
              </p:nvSpPr>
              <p:spPr>
                <a:xfrm>
                  <a:off x="5421879" y="6164161"/>
                  <a:ext cx="743670" cy="698286"/>
                </a:xfrm>
                <a:prstGeom prst="rect">
                  <a:avLst/>
                </a:prstGeom>
                <a:solidFill>
                  <a:srgbClr val="E8D8F4">
                    <a:alpha val="49804"/>
                  </a:srgbClr>
                </a:solidFill>
                <a:ln w="28575">
                  <a:solidFill>
                    <a:srgbClr val="BA8BD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E2CF4F1A-88C9-925A-1A61-33C7785E8E25}"/>
                    </a:ext>
                  </a:extLst>
                </p:cNvPr>
                <p:cNvGrpSpPr/>
                <p:nvPr/>
              </p:nvGrpSpPr>
              <p:grpSpPr>
                <a:xfrm>
                  <a:off x="2455711" y="4988012"/>
                  <a:ext cx="4468240" cy="1742966"/>
                  <a:chOff x="2455711" y="4988012"/>
                  <a:chExt cx="4468240" cy="174296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13654D90-0628-4AAD-1AE8-FE27694987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57571" y="6330850"/>
                        <a:ext cx="47506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13654D90-0628-4AAD-1AE8-FE276949879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57571" y="6330850"/>
                        <a:ext cx="475065" cy="369332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33D74D9D-55ED-5021-B8A2-138AE09BC8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2380" y="5652538"/>
                        <a:ext cx="46544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33D74D9D-55ED-5021-B8A2-138AE09BC89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2380" y="5652538"/>
                        <a:ext cx="465447" cy="369332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E817AF9F-BF21-647E-BC5F-8EBD4FF464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55711" y="4988012"/>
                        <a:ext cx="47506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E817AF9F-BF21-647E-BC5F-8EBD4FF4643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55711" y="4988012"/>
                        <a:ext cx="475065" cy="369332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9DD11C2D-6D3D-BDD9-2977-E08CF5E87F32}"/>
                      </a:ext>
                    </a:extLst>
                  </p:cNvPr>
                  <p:cNvGrpSpPr/>
                  <p:nvPr/>
                </p:nvGrpSpPr>
                <p:grpSpPr>
                  <a:xfrm>
                    <a:off x="2937633" y="5172678"/>
                    <a:ext cx="3986318" cy="1342838"/>
                    <a:chOff x="3753948" y="1031665"/>
                    <a:chExt cx="3082898" cy="1342838"/>
                  </a:xfrm>
                </p:grpSpPr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0213C2CB-EC28-F495-560B-5AE2BB4ED38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55455" y="2374503"/>
                      <a:ext cx="308139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>
                      <a:extLst>
                        <a:ext uri="{FF2B5EF4-FFF2-40B4-BE49-F238E27FC236}">
                          <a16:creationId xmlns:a16="http://schemas.microsoft.com/office/drawing/2014/main" id="{ACC12826-3652-B657-D4CB-7459F0AE355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55455" y="1696191"/>
                      <a:ext cx="308139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>
                      <a:extLst>
                        <a:ext uri="{FF2B5EF4-FFF2-40B4-BE49-F238E27FC236}">
                          <a16:creationId xmlns:a16="http://schemas.microsoft.com/office/drawing/2014/main" id="{83D30D00-99B3-70D4-7C39-8467821AB1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53948" y="1031665"/>
                      <a:ext cx="3082545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5307F875-C095-70E9-3E75-D872BCE7389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806448" y="5783104"/>
                    <a:ext cx="288705" cy="877171"/>
                    <a:chOff x="7216975" y="4086852"/>
                    <a:chExt cx="288705" cy="877171"/>
                  </a:xfrm>
                </p:grpSpPr>
                <p:sp>
                  <p:nvSpPr>
                    <p:cNvPr id="26" name="Or 71">
                      <a:extLst>
                        <a:ext uri="{FF2B5EF4-FFF2-40B4-BE49-F238E27FC236}">
                          <a16:creationId xmlns:a16="http://schemas.microsoft.com/office/drawing/2014/main" id="{545BF7D6-0F31-D8F3-B144-0A79E7E55C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6975" y="4086852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Connector 72">
                      <a:extLst>
                        <a:ext uri="{FF2B5EF4-FFF2-40B4-BE49-F238E27FC236}">
                          <a16:creationId xmlns:a16="http://schemas.microsoft.com/office/drawing/2014/main" id="{1A8965F8-9734-F7FB-21FC-73ADD90225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4294" y="4849955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0C66EEBB-27DA-AC01-23CF-92F9E5589009}"/>
                        </a:ext>
                      </a:extLst>
                    </p:cNvPr>
                    <p:cNvCxnSpPr>
                      <a:cxnSpLocks/>
                      <a:stCxn id="26" idx="4"/>
                      <a:endCxn id="27" idx="0"/>
                    </p:cNvCxnSpPr>
                    <p:nvPr/>
                  </p:nvCxnSpPr>
                  <p:spPr>
                    <a:xfrm flipV="1">
                      <a:off x="7361328" y="4375557"/>
                      <a:ext cx="0" cy="474398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45F2F8D2-AB87-AF99-ADC0-D028F1A30BF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116991" y="5119089"/>
                    <a:ext cx="288705" cy="1541185"/>
                    <a:chOff x="6355062" y="908275"/>
                    <a:chExt cx="288705" cy="1541185"/>
                  </a:xfrm>
                </p:grpSpPr>
                <p:sp>
                  <p:nvSpPr>
                    <p:cNvPr id="30" name="Or 77">
                      <a:extLst>
                        <a:ext uri="{FF2B5EF4-FFF2-40B4-BE49-F238E27FC236}">
                          <a16:creationId xmlns:a16="http://schemas.microsoft.com/office/drawing/2014/main" id="{59CC53DD-6855-B78F-32A0-58C4A1B9AF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5062" y="908275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Connector 78">
                      <a:extLst>
                        <a:ext uri="{FF2B5EF4-FFF2-40B4-BE49-F238E27FC236}">
                          <a16:creationId xmlns:a16="http://schemas.microsoft.com/office/drawing/2014/main" id="{47731AA0-5497-09EB-D989-DA9A4314F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2381" y="2335392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4" name="Straight Connector 63">
                      <a:extLst>
                        <a:ext uri="{FF2B5EF4-FFF2-40B4-BE49-F238E27FC236}">
                          <a16:creationId xmlns:a16="http://schemas.microsoft.com/office/drawing/2014/main" id="{DFCFBBDB-E66A-3DA9-3ED1-F3C548BD4831}"/>
                        </a:ext>
                      </a:extLst>
                    </p:cNvPr>
                    <p:cNvCxnSpPr>
                      <a:cxnSpLocks/>
                      <a:stCxn id="31" idx="0"/>
                      <a:endCxn id="30" idx="4"/>
                    </p:cNvCxnSpPr>
                    <p:nvPr/>
                  </p:nvCxnSpPr>
                  <p:spPr>
                    <a:xfrm flipV="1">
                      <a:off x="6499415" y="1196980"/>
                      <a:ext cx="0" cy="1138412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5E829F20-FD46-8969-FF81-8365D42B9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80885" y="6300054"/>
                        <a:ext cx="454483" cy="4309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sz="240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i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5E829F20-FD46-8969-FF81-8365D42B9BB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80885" y="6300054"/>
                        <a:ext cx="454483" cy="43092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2597" r="-11688"/>
                        </a:stretch>
                      </a:blipFill>
                      <a:ln w="19050">
                        <a:solidFill>
                          <a:schemeClr val="accent2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44827499-C44B-3754-A936-D3A4A7F38B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69982" y="6300054"/>
                        <a:ext cx="454483" cy="4309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m:oMathPara>
                        </a14:m>
                        <a:endParaRPr lang="en-US" sz="2400" i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44827499-C44B-3754-A936-D3A4A7F38B3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69982" y="6300054"/>
                        <a:ext cx="454483" cy="43092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  <a:ln w="19050">
                        <a:solidFill>
                          <a:schemeClr val="accent2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66AD85F0-F91C-015E-FE5F-21C1BB34147B}"/>
                      </a:ext>
                    </a:extLst>
                  </p:cNvPr>
                  <p:cNvGrpSpPr/>
                  <p:nvPr/>
                </p:nvGrpSpPr>
                <p:grpSpPr>
                  <a:xfrm>
                    <a:off x="6415094" y="5031771"/>
                    <a:ext cx="288705" cy="1541185"/>
                    <a:chOff x="6355062" y="908275"/>
                    <a:chExt cx="288705" cy="1541185"/>
                  </a:xfrm>
                </p:grpSpPr>
                <p:sp>
                  <p:nvSpPr>
                    <p:cNvPr id="120" name="Or 77">
                      <a:extLst>
                        <a:ext uri="{FF2B5EF4-FFF2-40B4-BE49-F238E27FC236}">
                          <a16:creationId xmlns:a16="http://schemas.microsoft.com/office/drawing/2014/main" id="{0F86A030-B297-CE64-E644-F57DAD9235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5062" y="908275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Connector 78">
                      <a:extLst>
                        <a:ext uri="{FF2B5EF4-FFF2-40B4-BE49-F238E27FC236}">
                          <a16:creationId xmlns:a16="http://schemas.microsoft.com/office/drawing/2014/main" id="{F1291E0B-FF23-DD34-E719-38672F72C2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2381" y="2335392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7" name="Straight Connector 146">
                      <a:extLst>
                        <a:ext uri="{FF2B5EF4-FFF2-40B4-BE49-F238E27FC236}">
                          <a16:creationId xmlns:a16="http://schemas.microsoft.com/office/drawing/2014/main" id="{A9EB327A-4905-8774-0315-FAE73313C825}"/>
                        </a:ext>
                      </a:extLst>
                    </p:cNvPr>
                    <p:cNvCxnSpPr>
                      <a:cxnSpLocks/>
                      <a:stCxn id="146" idx="0"/>
                      <a:endCxn id="120" idx="4"/>
                    </p:cNvCxnSpPr>
                    <p:nvPr/>
                  </p:nvCxnSpPr>
                  <p:spPr>
                    <a:xfrm flipV="1">
                      <a:off x="6499415" y="1196980"/>
                      <a:ext cx="0" cy="1138412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56" name="Right Arrow 47">
                <a:extLst>
                  <a:ext uri="{FF2B5EF4-FFF2-40B4-BE49-F238E27FC236}">
                    <a16:creationId xmlns:a16="http://schemas.microsoft.com/office/drawing/2014/main" id="{8D4F9432-DC70-4FF1-5A5C-29F7E98AE51A}"/>
                  </a:ext>
                </a:extLst>
              </p:cNvPr>
              <p:cNvSpPr/>
              <p:nvPr/>
            </p:nvSpPr>
            <p:spPr>
              <a:xfrm rot="5400000">
                <a:off x="5268604" y="4480730"/>
                <a:ext cx="388406" cy="434278"/>
              </a:xfrm>
              <a:prstGeom prst="rightArrow">
                <a:avLst/>
              </a:prstGeom>
              <a:solidFill>
                <a:srgbClr val="E8D8F4"/>
              </a:solidFill>
              <a:ln w="28575" cap="flat" cmpd="sng" algn="ctr">
                <a:solidFill>
                  <a:srgbClr val="BA8B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0C20214F-FA34-0E49-5D47-333A86660125}"/>
                    </a:ext>
                  </a:extLst>
                </p:cNvPr>
                <p:cNvSpPr txBox="1"/>
                <p:nvPr/>
              </p:nvSpPr>
              <p:spPr>
                <a:xfrm>
                  <a:off x="5177556" y="-703014"/>
                  <a:ext cx="59176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0C20214F-FA34-0E49-5D47-333A86660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556" y="-703014"/>
                  <a:ext cx="591764" cy="461665"/>
                </a:xfrm>
                <a:prstGeom prst="rect">
                  <a:avLst/>
                </a:prstGeom>
                <a:blipFill>
                  <a:blip r:embed="rId22"/>
                  <a:stretch>
                    <a:fillRect l="-2062"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75B747E8-4855-780D-27A8-E213E7F66233}"/>
                    </a:ext>
                  </a:extLst>
                </p:cNvPr>
                <p:cNvSpPr txBox="1"/>
                <p:nvPr/>
              </p:nvSpPr>
              <p:spPr>
                <a:xfrm>
                  <a:off x="5037692" y="-336448"/>
                  <a:ext cx="6093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75B747E8-4855-780D-27A8-E213E7F66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7692" y="-336448"/>
                  <a:ext cx="609398" cy="461665"/>
                </a:xfrm>
                <a:prstGeom prst="rect">
                  <a:avLst/>
                </a:prstGeom>
                <a:blipFill>
                  <a:blip r:embed="rId23"/>
                  <a:stretch>
                    <a:fillRect l="-2000"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D274A67A-C09B-71F0-F15A-C3E91D354F48}"/>
                    </a:ext>
                  </a:extLst>
                </p:cNvPr>
                <p:cNvSpPr txBox="1"/>
                <p:nvPr/>
              </p:nvSpPr>
              <p:spPr>
                <a:xfrm>
                  <a:off x="2820078" y="-265775"/>
                  <a:ext cx="59176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D274A67A-C09B-71F0-F15A-C3E91D354F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0078" y="-265775"/>
                  <a:ext cx="591764" cy="461665"/>
                </a:xfrm>
                <a:prstGeom prst="rect">
                  <a:avLst/>
                </a:prstGeom>
                <a:blipFill>
                  <a:blip r:embed="rId24"/>
                  <a:stretch>
                    <a:fillRect l="-3093"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4D2A6C7C-AF98-D69F-8295-65D3BAD70346}"/>
                    </a:ext>
                  </a:extLst>
                </p:cNvPr>
                <p:cNvSpPr txBox="1"/>
                <p:nvPr/>
              </p:nvSpPr>
              <p:spPr>
                <a:xfrm>
                  <a:off x="2827079" y="2133283"/>
                  <a:ext cx="6093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4D2A6C7C-AF98-D69F-8295-65D3BAD70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7079" y="2133283"/>
                  <a:ext cx="609398" cy="461665"/>
                </a:xfrm>
                <a:prstGeom prst="rect">
                  <a:avLst/>
                </a:prstGeom>
                <a:blipFill>
                  <a:blip r:embed="rId25"/>
                  <a:stretch>
                    <a:fillRect l="-3000"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CE564488-DA1E-67D2-66B9-3EE2594FE21B}"/>
                    </a:ext>
                  </a:extLst>
                </p:cNvPr>
                <p:cNvSpPr txBox="1"/>
                <p:nvPr/>
              </p:nvSpPr>
              <p:spPr>
                <a:xfrm>
                  <a:off x="5745539" y="2018855"/>
                  <a:ext cx="59176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BA8BD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BA8BDD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BA8BDD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rgbClr val="BA8BDD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CE564488-DA1E-67D2-66B9-3EE2594FE2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5539" y="2018855"/>
                  <a:ext cx="591764" cy="461665"/>
                </a:xfrm>
                <a:prstGeom prst="rect">
                  <a:avLst/>
                </a:prstGeom>
                <a:blipFill>
                  <a:blip r:embed="rId26"/>
                  <a:stretch>
                    <a:fillRect l="-3093"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61F71C71-8D2E-D933-39F3-B8DC9FD57057}"/>
                    </a:ext>
                  </a:extLst>
                </p:cNvPr>
                <p:cNvSpPr txBox="1"/>
                <p:nvPr/>
              </p:nvSpPr>
              <p:spPr>
                <a:xfrm>
                  <a:off x="5978277" y="5703976"/>
                  <a:ext cx="6093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BA8BD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BA8BDD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BA8BDD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rgbClr val="BA8BDD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61F71C71-8D2E-D933-39F3-B8DC9FD570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8277" y="5703976"/>
                  <a:ext cx="609398" cy="461665"/>
                </a:xfrm>
                <a:prstGeom prst="rect">
                  <a:avLst/>
                </a:prstGeom>
                <a:blipFill>
                  <a:blip r:embed="rId27"/>
                  <a:stretch>
                    <a:fillRect l="-3000"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D8E96826-005E-F418-4075-B2D8A603F58C}"/>
                    </a:ext>
                  </a:extLst>
                </p:cNvPr>
                <p:cNvSpPr txBox="1"/>
                <p:nvPr/>
              </p:nvSpPr>
              <p:spPr>
                <a:xfrm>
                  <a:off x="6844556" y="-1572432"/>
                  <a:ext cx="22229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>
                      <a:solidFill>
                        <a:srgbClr val="9F5ED0"/>
                      </a:solidFill>
                    </a:rPr>
                    <a:t>Gates(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altLang="zh-CN" sz="2000" b="1" dirty="0">
                      <a:solidFill>
                        <a:srgbClr val="9F5ED0"/>
                      </a:solidFill>
                    </a:rPr>
                    <a:t>)=6</a:t>
                  </a:r>
                  <a:endParaRPr lang="zh-CN" altLang="en-US" sz="2000" b="1" dirty="0">
                    <a:solidFill>
                      <a:srgbClr val="9F5ED0"/>
                    </a:solidFill>
                  </a:endParaRPr>
                </a:p>
              </p:txBody>
            </p:sp>
          </mc:Choice>
          <mc:Fallback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D8E96826-005E-F418-4075-B2D8A603F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4556" y="-1572432"/>
                  <a:ext cx="2222904" cy="400110"/>
                </a:xfrm>
                <a:prstGeom prst="rect">
                  <a:avLst/>
                </a:prstGeom>
                <a:blipFill>
                  <a:blip r:embed="rId28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BCF40156-0846-B2FD-1136-CA8BEEF9AB42}"/>
                    </a:ext>
                  </a:extLst>
                </p:cNvPr>
                <p:cNvSpPr txBox="1"/>
                <p:nvPr/>
              </p:nvSpPr>
              <p:spPr>
                <a:xfrm>
                  <a:off x="6805707" y="867974"/>
                  <a:ext cx="22229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>
                      <a:solidFill>
                        <a:srgbClr val="9F5ED0"/>
                      </a:solidFill>
                    </a:rPr>
                    <a:t>Gates(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1" i="1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altLang="zh-CN" sz="2000" b="1" dirty="0">
                      <a:solidFill>
                        <a:srgbClr val="9F5ED0"/>
                      </a:solidFill>
                    </a:rPr>
                    <a:t>)=6</a:t>
                  </a:r>
                  <a:endParaRPr lang="zh-CN" altLang="en-US" sz="2000" b="1" dirty="0">
                    <a:solidFill>
                      <a:srgbClr val="9F5ED0"/>
                    </a:solidFill>
                  </a:endParaRPr>
                </a:p>
              </p:txBody>
            </p:sp>
          </mc:Choice>
          <mc:Fallback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BCF40156-0846-B2FD-1136-CA8BEEF9A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5707" y="867974"/>
                  <a:ext cx="2222904" cy="400110"/>
                </a:xfrm>
                <a:prstGeom prst="rect">
                  <a:avLst/>
                </a:prstGeom>
                <a:blipFill>
                  <a:blip r:embed="rId29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53986AD-A972-782B-3FAD-7AA7AEF56DD0}"/>
                    </a:ext>
                  </a:extLst>
                </p:cNvPr>
                <p:cNvSpPr txBox="1"/>
                <p:nvPr/>
              </p:nvSpPr>
              <p:spPr>
                <a:xfrm>
                  <a:off x="6805707" y="3227208"/>
                  <a:ext cx="22229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>
                      <a:solidFill>
                        <a:srgbClr val="9F5ED0"/>
                      </a:solidFill>
                    </a:rPr>
                    <a:t>Gates(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altLang="zh-CN" sz="2000" b="1" dirty="0">
                      <a:solidFill>
                        <a:srgbClr val="9F5ED0"/>
                      </a:solidFill>
                    </a:rPr>
                    <a:t>)=7</a:t>
                  </a:r>
                  <a:endParaRPr lang="zh-CN" altLang="en-US" sz="2000" b="1" dirty="0">
                    <a:solidFill>
                      <a:srgbClr val="9F5ED0"/>
                    </a:solidFill>
                  </a:endParaRPr>
                </a:p>
              </p:txBody>
            </p:sp>
          </mc:Choice>
          <mc:Fallback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53986AD-A972-782B-3FAD-7AA7AEF56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5707" y="3227208"/>
                  <a:ext cx="2222904" cy="400110"/>
                </a:xfrm>
                <a:prstGeom prst="rect">
                  <a:avLst/>
                </a:prstGeom>
                <a:blipFill>
                  <a:blip r:embed="rId30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D62DB803-F73F-8FED-419A-DB13B6895C6A}"/>
                    </a:ext>
                  </a:extLst>
                </p:cNvPr>
                <p:cNvSpPr txBox="1"/>
                <p:nvPr/>
              </p:nvSpPr>
              <p:spPr>
                <a:xfrm>
                  <a:off x="6815148" y="5393147"/>
                  <a:ext cx="22229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>
                      <a:solidFill>
                        <a:srgbClr val="9F5ED0"/>
                      </a:solidFill>
                    </a:rPr>
                    <a:t>Gates(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1" i="1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altLang="zh-CN" sz="2000" b="1" dirty="0">
                      <a:solidFill>
                        <a:srgbClr val="9F5ED0"/>
                      </a:solidFill>
                    </a:rPr>
                    <a:t>)=5</a:t>
                  </a:r>
                  <a:endParaRPr lang="zh-CN" altLang="en-US" sz="2000" b="1" dirty="0">
                    <a:solidFill>
                      <a:srgbClr val="9F5ED0"/>
                    </a:solidFill>
                  </a:endParaRPr>
                </a:p>
              </p:txBody>
            </p:sp>
          </mc:Choice>
          <mc:Fallback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D62DB803-F73F-8FED-419A-DB13B6895C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148" y="5393147"/>
                  <a:ext cx="2222904" cy="400110"/>
                </a:xfrm>
                <a:prstGeom prst="rect">
                  <a:avLst/>
                </a:prstGeom>
                <a:blipFill>
                  <a:blip r:embed="rId31"/>
                  <a:stretch>
                    <a:fillRect t="-9231" b="-2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5D9D3208-4118-DB85-F0A1-D24ADD709E8F}"/>
              </a:ext>
            </a:extLst>
          </p:cNvPr>
          <p:cNvSpPr txBox="1"/>
          <p:nvPr/>
        </p:nvSpPr>
        <p:spPr>
          <a:xfrm>
            <a:off x="8747760" y="1850588"/>
            <a:ext cx="3662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2"/>
              </a:rPr>
              <a:t>SVG to PDF - online-convert.com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0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111</Words>
  <Application>Microsoft Office PowerPoint</Application>
  <PresentationFormat>Widescreen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毅轩 梅</dc:creator>
  <cp:lastModifiedBy>毅轩 梅</cp:lastModifiedBy>
  <cp:revision>51</cp:revision>
  <dcterms:created xsi:type="dcterms:W3CDTF">2022-10-20T07:05:07Z</dcterms:created>
  <dcterms:modified xsi:type="dcterms:W3CDTF">2022-10-20T08:38:10Z</dcterms:modified>
</cp:coreProperties>
</file>