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14"/>
  </p:notesMasterIdLst>
  <p:handoutMasterIdLst>
    <p:handoutMasterId r:id="rId15"/>
  </p:handoutMasterIdLst>
  <p:sldIdLst>
    <p:sldId id="256" r:id="rId2"/>
    <p:sldId id="257" r:id="rId3"/>
    <p:sldId id="268" r:id="rId4"/>
    <p:sldId id="269" r:id="rId5"/>
    <p:sldId id="261" r:id="rId6"/>
    <p:sldId id="270" r:id="rId7"/>
    <p:sldId id="260" r:id="rId8"/>
    <p:sldId id="262" r:id="rId9"/>
    <p:sldId id="266" r:id="rId10"/>
    <p:sldId id="265" r:id="rId11"/>
    <p:sldId id="264"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1021" autoAdjust="0"/>
  </p:normalViewPr>
  <p:slideViewPr>
    <p:cSldViewPr snapToGrid="0">
      <p:cViewPr varScale="1">
        <p:scale>
          <a:sx n="70" d="100"/>
          <a:sy n="70" d="100"/>
        </p:scale>
        <p:origin x="2094" y="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459B1BE-FCC6-4639-955C-DD9D14AEA1FE}" type="datetimeFigureOut">
              <a:rPr lang="en-US" smtClean="0"/>
              <a:t>1/20/2022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2B5DA8A-6D9F-4F67-8F41-AAE03AACC5FE}" type="slidenum">
              <a:rPr lang="en-US" smtClean="0"/>
              <a:t>‹#›</a:t>
            </a:fld>
            <a:endParaRPr lang="en-US"/>
          </a:p>
        </p:txBody>
      </p:sp>
    </p:spTree>
    <p:extLst>
      <p:ext uri="{BB962C8B-B14F-4D97-AF65-F5344CB8AC3E}">
        <p14:creationId xmlns:p14="http://schemas.microsoft.com/office/powerpoint/2010/main" val="322916328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B9DECC-F382-4259-8911-3EAD262EDD50}" type="datetimeFigureOut">
              <a:rPr lang="en-US" smtClean="0"/>
              <a:t>1/20/2022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D72334-0730-41C4-B7BC-D78066ECF3C9}" type="slidenum">
              <a:rPr lang="en-US" smtClean="0"/>
              <a:t>‹#›</a:t>
            </a:fld>
            <a:endParaRPr lang="en-US"/>
          </a:p>
        </p:txBody>
      </p:sp>
    </p:spTree>
    <p:extLst>
      <p:ext uri="{BB962C8B-B14F-4D97-AF65-F5344CB8AC3E}">
        <p14:creationId xmlns:p14="http://schemas.microsoft.com/office/powerpoint/2010/main" val="303928527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ungdungmoi.edu.vn/webgis-la-gi.html"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D72334-0730-41C4-B7BC-D78066ECF3C9}" type="slidenum">
              <a:rPr lang="en-US" smtClean="0"/>
              <a:t>1</a:t>
            </a:fld>
            <a:endParaRPr lang="en-US"/>
          </a:p>
        </p:txBody>
      </p:sp>
    </p:spTree>
    <p:extLst>
      <p:ext uri="{BB962C8B-B14F-4D97-AF65-F5344CB8AC3E}">
        <p14:creationId xmlns:p14="http://schemas.microsoft.com/office/powerpoint/2010/main" val="3752137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D72334-0730-41C4-B7BC-D78066ECF3C9}" type="slidenum">
              <a:rPr lang="en-US" smtClean="0"/>
              <a:t>2</a:t>
            </a:fld>
            <a:endParaRPr lang="en-US"/>
          </a:p>
        </p:txBody>
      </p:sp>
    </p:spTree>
    <p:extLst>
      <p:ext uri="{BB962C8B-B14F-4D97-AF65-F5344CB8AC3E}">
        <p14:creationId xmlns:p14="http://schemas.microsoft.com/office/powerpoint/2010/main" val="255204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vi-VN" dirty="0" smtClean="0"/>
              <a:t>N</a:t>
            </a:r>
            <a:r>
              <a:rPr lang="en-US" dirty="0" err="1" smtClean="0"/>
              <a:t>hư</a:t>
            </a:r>
            <a:r>
              <a:rPr lang="en-US" baseline="0" dirty="0" smtClean="0"/>
              <a:t> </a:t>
            </a:r>
            <a:r>
              <a:rPr lang="en-US" baseline="0" dirty="0" err="1" smtClean="0"/>
              <a:t>mọi</a:t>
            </a:r>
            <a:r>
              <a:rPr lang="en-US" baseline="0" dirty="0" smtClean="0"/>
              <a:t> </a:t>
            </a:r>
            <a:r>
              <a:rPr lang="en-US" baseline="0" dirty="0" err="1" smtClean="0"/>
              <a:t>người</a:t>
            </a:r>
            <a:r>
              <a:rPr lang="en-US" baseline="0" dirty="0" smtClean="0"/>
              <a:t> </a:t>
            </a:r>
            <a:r>
              <a:rPr lang="en-US" baseline="0" dirty="0" err="1" smtClean="0"/>
              <a:t>đã</a:t>
            </a:r>
            <a:r>
              <a:rPr lang="en-US" baseline="0" dirty="0" smtClean="0"/>
              <a:t> </a:t>
            </a:r>
            <a:r>
              <a:rPr lang="en-US" baseline="0" dirty="0" err="1" smtClean="0"/>
              <a:t>biết</a:t>
            </a:r>
            <a:r>
              <a:rPr lang="en-US" baseline="0" dirty="0" smtClean="0"/>
              <a:t> </a:t>
            </a:r>
            <a:r>
              <a:rPr lang="en-US" baseline="0" dirty="0" err="1" smtClean="0"/>
              <a:t>thì</a:t>
            </a:r>
            <a:r>
              <a:rPr lang="en-US" baseline="0" dirty="0" smtClean="0"/>
              <a:t> </a:t>
            </a:r>
            <a:r>
              <a:rPr lang="en-US" baseline="0" dirty="0" err="1" smtClean="0"/>
              <a:t>ngày</a:t>
            </a:r>
            <a:r>
              <a:rPr lang="en-US" baseline="0" dirty="0" smtClean="0"/>
              <a:t> nay</a:t>
            </a:r>
            <a:r>
              <a:rPr lang="vi-VN" dirty="0" smtClean="0"/>
              <a:t> cuộc cách mạng công nghiệp 4.0 và vai trò của Internet ngày càng được khẳng định và không thể thiếu trong quản lý và chia sẻ thông tin của một quốc gia hay địa phương. Cùng với sự phát triển mạnh mẽ của hệ thống mạng toàn cầu – Internet và nhu cầu chia sẽ, tra cứu thông tin trên Internet, người ta bắt đầu quan tâm nghiên cứu đến sự kết </a:t>
            </a:r>
            <a:r>
              <a:rPr lang="vi-VN" dirty="0" smtClean="0"/>
              <a:t>hợp</a:t>
            </a:r>
            <a:r>
              <a:rPr lang="en-US" dirty="0" smtClean="0"/>
              <a:t> </a:t>
            </a:r>
            <a:r>
              <a:rPr lang="en-US" dirty="0" err="1" smtClean="0"/>
              <a:t>của</a:t>
            </a:r>
            <a:r>
              <a:rPr lang="en-US" baseline="0" dirty="0" smtClean="0"/>
              <a:t> 2 </a:t>
            </a:r>
            <a:r>
              <a:rPr lang="en-US" baseline="0" dirty="0" err="1" smtClean="0"/>
              <a:t>công</a:t>
            </a:r>
            <a:r>
              <a:rPr lang="en-US" baseline="0" dirty="0" smtClean="0"/>
              <a:t> </a:t>
            </a:r>
            <a:r>
              <a:rPr lang="en-US" baseline="0" dirty="0" err="1" smtClean="0"/>
              <a:t>nghệ</a:t>
            </a:r>
            <a:r>
              <a:rPr lang="en-US" baseline="0" dirty="0" smtClean="0"/>
              <a:t> </a:t>
            </a:r>
            <a:r>
              <a:rPr lang="en-US" baseline="0" dirty="0" err="1" smtClean="0"/>
              <a:t>đó</a:t>
            </a:r>
            <a:r>
              <a:rPr lang="en-US" baseline="0" dirty="0" smtClean="0"/>
              <a:t> </a:t>
            </a:r>
            <a:r>
              <a:rPr lang="en-US" baseline="0" dirty="0" err="1" smtClean="0"/>
              <a:t>là</a:t>
            </a:r>
            <a:r>
              <a:rPr lang="vi-VN" dirty="0" smtClean="0"/>
              <a:t> </a:t>
            </a:r>
            <a:r>
              <a:rPr lang="vi-VN" dirty="0" smtClean="0"/>
              <a:t>công nghệ GIS và công nghệ Web hay còn gọi là </a:t>
            </a:r>
            <a:r>
              <a:rPr lang="vi-VN" b="1" dirty="0" smtClean="0">
                <a:hlinkClick r:id="rId3"/>
              </a:rPr>
              <a:t>WebGIS</a:t>
            </a:r>
            <a:r>
              <a:rPr lang="vi-VN" dirty="0" smtClean="0"/>
              <a:t>.</a:t>
            </a:r>
            <a:endParaRPr lang="en-US" dirty="0" smtClean="0"/>
          </a:p>
          <a:p>
            <a:pPr marL="285750" indent="-285750">
              <a:buFont typeface="Arial" panose="020B0604020202020204" pitchFamily="34" charset="0"/>
              <a:buChar char="•"/>
            </a:pPr>
            <a:r>
              <a:rPr lang="en-US" dirty="0" err="1" smtClean="0"/>
              <a:t>Gạch</a:t>
            </a:r>
            <a:r>
              <a:rPr lang="en-US" dirty="0" smtClean="0"/>
              <a:t> </a:t>
            </a:r>
            <a:r>
              <a:rPr lang="en-US" dirty="0" err="1" smtClean="0"/>
              <a:t>đầu</a:t>
            </a:r>
            <a:r>
              <a:rPr lang="en-US" baseline="0" dirty="0" smtClean="0"/>
              <a:t> </a:t>
            </a:r>
            <a:r>
              <a:rPr lang="en-US" baseline="0" dirty="0" err="1" smtClean="0"/>
              <a:t>dòng</a:t>
            </a:r>
            <a:r>
              <a:rPr lang="en-US" baseline="0" dirty="0" smtClean="0"/>
              <a:t> </a:t>
            </a:r>
            <a:r>
              <a:rPr lang="en-US" baseline="0" dirty="0" err="1" smtClean="0"/>
              <a:t>thứ</a:t>
            </a:r>
            <a:r>
              <a:rPr lang="en-US" baseline="0" dirty="0" smtClean="0"/>
              <a:t> 3: </a:t>
            </a:r>
            <a:r>
              <a:rPr lang="vi-VN" dirty="0" smtClean="0"/>
              <a:t>WebGIS có tiềm năng lớn trong công việc làm cho thông tin địa lý trở nên hữu dụng và sẵn sàng tới số lượng lớn người sử dụng trên thế giới. </a:t>
            </a:r>
            <a:endParaRPr lang="en-US" dirty="0" smtClean="0"/>
          </a:p>
        </p:txBody>
      </p:sp>
      <p:sp>
        <p:nvSpPr>
          <p:cNvPr id="4" name="Slide Number Placeholder 3"/>
          <p:cNvSpPr>
            <a:spLocks noGrp="1"/>
          </p:cNvSpPr>
          <p:nvPr>
            <p:ph type="sldNum" sz="quarter" idx="10"/>
          </p:nvPr>
        </p:nvSpPr>
        <p:spPr/>
        <p:txBody>
          <a:bodyPr/>
          <a:lstStyle/>
          <a:p>
            <a:fld id="{5DD72334-0730-41C4-B7BC-D78066ECF3C9}" type="slidenum">
              <a:rPr lang="en-US" smtClean="0"/>
              <a:t>3</a:t>
            </a:fld>
            <a:endParaRPr lang="en-US"/>
          </a:p>
        </p:txBody>
      </p:sp>
    </p:spTree>
    <p:extLst>
      <p:ext uri="{BB962C8B-B14F-4D97-AF65-F5344CB8AC3E}">
        <p14:creationId xmlns:p14="http://schemas.microsoft.com/office/powerpoint/2010/main" val="2609209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Cho </a:t>
            </a:r>
            <a:r>
              <a:rPr lang="en-US" sz="1200" b="1" i="0" kern="1200" dirty="0" err="1" smtClean="0">
                <a:solidFill>
                  <a:schemeClr val="tx1"/>
                </a:solidFill>
                <a:effectLst/>
                <a:latin typeface="+mn-lt"/>
                <a:ea typeface="+mn-ea"/>
                <a:cs typeface="+mn-cs"/>
              </a:rPr>
              <a:t>phép</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quản</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lý</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nhiều</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bản</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đồ</a:t>
            </a:r>
            <a:endParaRPr lang="en-US" sz="1200" b="1" i="0"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vi-VN" sz="1200" b="0" i="0" kern="1200" dirty="0" smtClean="0">
                <a:solidFill>
                  <a:schemeClr val="tx1"/>
                </a:solidFill>
                <a:effectLst/>
                <a:latin typeface="+mn-lt"/>
                <a:ea typeface="+mn-ea"/>
                <a:cs typeface="+mn-cs"/>
              </a:rPr>
              <a:t>Người dùng có thể chọn và mở bất kỳ một bản đồ, chương bản đồ nào nằm trong CSDL.</a:t>
            </a:r>
            <a:br>
              <a:rPr lang="vi-VN"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Có thể bật tắt các lớp, nhóm các lớp thông tin và xem định nghĩa hiển thị lớp, thanh tỷ lệ của một bản đồ.</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err="1" smtClean="0">
                <a:solidFill>
                  <a:schemeClr val="tx1"/>
                </a:solidFill>
                <a:effectLst/>
                <a:latin typeface="+mn-lt"/>
                <a:ea typeface="+mn-ea"/>
                <a:cs typeface="+mn-cs"/>
              </a:rPr>
              <a:t>Thực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hiện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các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thao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tác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phóng</a:t>
            </a:r>
            <a:r>
              <a:rPr lang="en-US" sz="1200" b="0" i="0" kern="1200" dirty="0" smtClean="0">
                <a:solidFill>
                  <a:schemeClr val="tx1"/>
                </a:solidFill>
                <a:effectLst/>
                <a:latin typeface="+mn-lt"/>
                <a:ea typeface="+mn-ea"/>
                <a:cs typeface="+mn-cs"/>
              </a:rPr>
              <a:t> to, </a:t>
            </a:r>
            <a:r>
              <a:rPr lang="en-US" sz="1200" b="0" i="0" kern="1200" dirty="0" err="1" smtClean="0">
                <a:solidFill>
                  <a:schemeClr val="tx1"/>
                </a:solidFill>
                <a:effectLst/>
                <a:latin typeface="+mn-lt"/>
                <a:ea typeface="+mn-ea"/>
                <a:cs typeface="+mn-cs"/>
              </a:rPr>
              <a:t>thu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nhỏ</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dịch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chuyển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hỏi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đáp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tìm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kiếm</a:t>
            </a:r>
            <a:r>
              <a:rPr lang="en-US" sz="1200" b="0" i="0" kern="1200" dirty="0" smtClean="0">
                <a:solidFill>
                  <a:schemeClr val="tx1"/>
                </a:solidFill>
                <a:effectLst/>
                <a:latin typeface="+mn-lt"/>
                <a:ea typeface="+mn-ea"/>
                <a:cs typeface="+mn-cs"/>
              </a:rPr>
              <a:t>.</a:t>
            </a:r>
          </a:p>
          <a:p>
            <a:pPr marL="171450" indent="-171450">
              <a:buFont typeface="Arial" panose="020B0604020202020204" pitchFamily="34" charset="0"/>
              <a:buChar char="•"/>
            </a:pPr>
            <a:endParaRPr lang="en-US" sz="1200" b="1"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0" kern="1200" dirty="0" smtClean="0">
                <a:solidFill>
                  <a:schemeClr val="tx1"/>
                </a:solidFill>
                <a:effectLst/>
                <a:latin typeface="+mn-lt"/>
                <a:ea typeface="+mn-ea"/>
                <a:cs typeface="+mn-cs"/>
              </a:rPr>
              <a:t>Cho </a:t>
            </a:r>
            <a:r>
              <a:rPr lang="en-US" sz="1200" b="1" i="0" kern="1200" dirty="0" err="1" smtClean="0">
                <a:solidFill>
                  <a:schemeClr val="tx1"/>
                </a:solidFill>
                <a:effectLst/>
                <a:latin typeface="+mn-lt"/>
                <a:ea typeface="+mn-ea"/>
                <a:cs typeface="+mn-cs"/>
              </a:rPr>
              <a:t>phép</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chọn</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lọc</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tìm</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kiếm</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thông</a:t>
            </a:r>
            <a:r>
              <a:rPr lang="en-US" sz="1200" b="1" i="0" kern="1200" dirty="0" smtClean="0">
                <a:solidFill>
                  <a:schemeClr val="tx1"/>
                </a:solidFill>
                <a:effectLst/>
                <a:latin typeface="+mn-lt"/>
                <a:ea typeface="+mn-ea"/>
                <a:cs typeface="+mn-cs"/>
              </a:rPr>
              <a:t> tin</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vi-VN" sz="1200" b="0" i="0" kern="1200" dirty="0" smtClean="0">
                <a:solidFill>
                  <a:schemeClr val="tx1"/>
                </a:solidFill>
                <a:effectLst/>
                <a:latin typeface="+mn-lt"/>
                <a:ea typeface="+mn-ea"/>
                <a:cs typeface="+mn-cs"/>
              </a:rPr>
              <a:t>Xem thông tin thuộc tính và không gian của một đối tượng</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vi-VN" sz="1200" b="0" i="0" kern="1200" dirty="0" smtClean="0">
                <a:solidFill>
                  <a:schemeClr val="tx1"/>
                </a:solidFill>
                <a:effectLst/>
                <a:latin typeface="+mn-lt"/>
                <a:ea typeface="+mn-ea"/>
                <a:cs typeface="+mn-cs"/>
              </a:rPr>
              <a:t>Tìm kiếm đối tượng trên bản đồ.</a:t>
            </a:r>
          </a:p>
          <a:p>
            <a:pPr marL="171450" indent="-171450">
              <a:buFont typeface="Arial" panose="020B0604020202020204" pitchFamily="34" charset="0"/>
              <a:buChar char="•"/>
            </a:pPr>
            <a:endParaRPr lang="en-US" sz="1200" b="1"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0" kern="1200" dirty="0" smtClean="0">
                <a:solidFill>
                  <a:schemeClr val="tx1"/>
                </a:solidFill>
                <a:effectLst/>
                <a:latin typeface="+mn-lt"/>
                <a:ea typeface="+mn-ea"/>
                <a:cs typeface="+mn-cs"/>
              </a:rPr>
              <a:t>Cho </a:t>
            </a:r>
            <a:r>
              <a:rPr lang="en-US" sz="1200" b="1" i="0" kern="1200" dirty="0" err="1" smtClean="0">
                <a:solidFill>
                  <a:schemeClr val="tx1"/>
                </a:solidFill>
                <a:effectLst/>
                <a:latin typeface="+mn-lt"/>
                <a:ea typeface="+mn-ea"/>
                <a:cs typeface="+mn-cs"/>
              </a:rPr>
              <a:t>phép</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cập</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nhật</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thông</a:t>
            </a:r>
            <a:r>
              <a:rPr lang="en-US" sz="1200" b="1" i="0" kern="1200" dirty="0" smtClean="0">
                <a:solidFill>
                  <a:schemeClr val="tx1"/>
                </a:solidFill>
                <a:effectLst/>
                <a:latin typeface="+mn-lt"/>
                <a:ea typeface="+mn-ea"/>
                <a:cs typeface="+mn-cs"/>
              </a:rPr>
              <a:t> tin</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vi-VN" sz="1200" b="0" i="0" kern="1200" dirty="0" smtClean="0">
                <a:solidFill>
                  <a:schemeClr val="tx1"/>
                </a:solidFill>
                <a:effectLst/>
                <a:latin typeface="+mn-lt"/>
                <a:ea typeface="+mn-ea"/>
                <a:cs typeface="+mn-cs"/>
              </a:rPr>
              <a:t>Cập nhật trực tiếp các thông tin thuộc tính của một đối tượng trên trang Web, ví dụ như các chỉ tiêu về dân số, kinh tế, đầu tư của một huyện.</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vi-VN" sz="1200" b="0" i="0" kern="1200" dirty="0" smtClean="0">
                <a:solidFill>
                  <a:schemeClr val="tx1"/>
                </a:solidFill>
                <a:effectLst/>
                <a:latin typeface="+mn-lt"/>
                <a:ea typeface="+mn-ea"/>
                <a:cs typeface="+mn-cs"/>
              </a:rPr>
              <a:t>Cập nhật các thông tin không gian trên trang Web, ví dụ như toạ độ địa lý của một trường đại học, một trạm xá.</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vi-VN" sz="1200" b="0" i="0" kern="1200" dirty="0" smtClean="0">
                <a:solidFill>
                  <a:schemeClr val="tx1"/>
                </a:solidFill>
                <a:effectLst/>
                <a:latin typeface="+mn-lt"/>
                <a:ea typeface="+mn-ea"/>
                <a:cs typeface="+mn-cs"/>
              </a:rPr>
              <a:t>Thêm mới một điểm (trường học, bệnh viện, bưu điện,..), một đường, một polyline hay polygon, nhằm phục vụ cho các mục đích thu thập số liệu, điều tra theo dõi trên diện rộng.</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vi-VN" sz="1200" b="0" i="0" kern="1200" dirty="0" smtClean="0">
                <a:solidFill>
                  <a:schemeClr val="tx1"/>
                </a:solidFill>
                <a:effectLst/>
                <a:latin typeface="+mn-lt"/>
                <a:ea typeface="+mn-ea"/>
                <a:cs typeface="+mn-cs"/>
              </a:rPr>
              <a:t>Đồng thời người dùng cũng có thể xoá bỏ trực tiếp các đối tượng trên bản đồ bằng một thao tác đơn giản ngay trên giao diện Web.</a:t>
            </a:r>
          </a:p>
          <a:p>
            <a:pPr marL="171450" indent="-171450">
              <a:buFont typeface="Arial" panose="020B0604020202020204" pitchFamily="34" charset="0"/>
              <a:buChar char="•"/>
            </a:pPr>
            <a:r>
              <a:rPr lang="vi-VN" sz="1200" b="0" i="0" kern="1200" dirty="0" smtClean="0">
                <a:solidFill>
                  <a:schemeClr val="tx1"/>
                </a:solidFill>
                <a:effectLst/>
                <a:latin typeface="+mn-lt"/>
                <a:ea typeface="+mn-ea"/>
                <a:cs typeface="+mn-cs"/>
              </a:rPr>
              <a:t>Khi thay đổi thông tin, hệ thống sẽ tự cập nhật và tạo nên biểu đồ tương ứng</a:t>
            </a:r>
            <a:endParaRPr lang="en-US"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0" kern="1200" dirty="0" err="1" smtClean="0">
                <a:solidFill>
                  <a:schemeClr val="tx1"/>
                </a:solidFill>
                <a:effectLst/>
                <a:latin typeface="+mn-lt"/>
                <a:ea typeface="+mn-ea"/>
                <a:cs typeface="+mn-cs"/>
              </a:rPr>
              <a:t>Quản</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trị</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hệ</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thống</a:t>
            </a:r>
            <a:endParaRPr lang="en-US" sz="1200" b="1" i="0"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vi-VN" sz="1200" b="0" i="0" kern="1200" dirty="0" smtClean="0">
                <a:solidFill>
                  <a:schemeClr val="tx1"/>
                </a:solidFill>
                <a:effectLst/>
                <a:latin typeface="+mn-lt"/>
                <a:ea typeface="+mn-ea"/>
                <a:cs typeface="+mn-cs"/>
              </a:rPr>
              <a:t>Phân quyền cho người dùng các cấp.</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vi-VN" sz="1200" b="0" i="0" kern="1200" dirty="0" smtClean="0">
                <a:solidFill>
                  <a:schemeClr val="tx1"/>
                </a:solidFill>
                <a:effectLst/>
                <a:latin typeface="+mn-lt"/>
                <a:ea typeface="+mn-ea"/>
                <a:cs typeface="+mn-cs"/>
              </a:rPr>
              <a:t>Tính bảo mật hệ thống cao, đảm bảo thông tin trong CSDL được an toàn.</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vi-VN" sz="1200" b="0" i="0" kern="1200" dirty="0" smtClean="0">
                <a:solidFill>
                  <a:schemeClr val="tx1"/>
                </a:solidFill>
                <a:effectLst/>
                <a:latin typeface="+mn-lt"/>
                <a:ea typeface="+mn-ea"/>
                <a:cs typeface="+mn-cs"/>
              </a:rPr>
              <a:t>Khả năng lưu vết của hệ thống, tự tạo ra các log file.</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1" i="0" kern="1200" dirty="0" smtClean="0">
              <a:solidFill>
                <a:schemeClr val="tx1"/>
              </a:solidFill>
              <a:effectLst/>
              <a:latin typeface="+mn-lt"/>
              <a:ea typeface="+mn-ea"/>
              <a:cs typeface="+mn-cs"/>
            </a:endParaRPr>
          </a:p>
          <a:p>
            <a:pPr marL="0" indent="0">
              <a:buFont typeface="Arial" panose="020B0604020202020204" pitchFamily="34" charset="0"/>
              <a:buNone/>
            </a:pPr>
            <a:endParaRPr lang="en-US" sz="1200" b="1" i="0" kern="1200" dirty="0" smtClean="0">
              <a:solidFill>
                <a:schemeClr val="tx1"/>
              </a:solidFill>
              <a:effectLst/>
              <a:latin typeface="+mn-lt"/>
              <a:ea typeface="+mn-ea"/>
              <a:cs typeface="+mn-cs"/>
            </a:endParaRPr>
          </a:p>
          <a:p>
            <a:pPr marL="0" indent="0">
              <a:buFont typeface="Arial" panose="020B0604020202020204" pitchFamily="34" charset="0"/>
              <a:buNone/>
            </a:pP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DD72334-0730-41C4-B7BC-D78066ECF3C9}" type="slidenum">
              <a:rPr lang="en-US" smtClean="0"/>
              <a:t>4</a:t>
            </a:fld>
            <a:endParaRPr lang="en-US"/>
          </a:p>
        </p:txBody>
      </p:sp>
    </p:spTree>
    <p:extLst>
      <p:ext uri="{BB962C8B-B14F-4D97-AF65-F5344CB8AC3E}">
        <p14:creationId xmlns:p14="http://schemas.microsoft.com/office/powerpoint/2010/main" val="16057267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err="1" smtClean="0">
                <a:latin typeface="Arial" panose="020B0604020202020204" pitchFamily="34" charset="0"/>
                <a:cs typeface="Arial" panose="020B0604020202020204" pitchFamily="34" charset="0"/>
              </a:rPr>
              <a:t>Vĩnh</a:t>
            </a:r>
            <a:r>
              <a:rPr lang="en-US" sz="1200" dirty="0" smtClean="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bảo</a:t>
            </a:r>
            <a:r>
              <a:rPr lang="en-US" sz="1200" dirty="0" smtClean="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là</a:t>
            </a:r>
            <a:r>
              <a:rPr lang="en-US" sz="1200" dirty="0" smtClean="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huyện</a:t>
            </a:r>
            <a:r>
              <a:rPr lang="en-US" sz="1200" dirty="0" smtClean="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tập</a:t>
            </a:r>
            <a:r>
              <a:rPr lang="en-US" sz="1200" dirty="0" smtClean="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trung</a:t>
            </a:r>
            <a:r>
              <a:rPr lang="en-US" sz="1200" dirty="0" smtClean="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nhiều</a:t>
            </a:r>
            <a:r>
              <a:rPr lang="en-US" sz="1200" dirty="0" smtClean="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công</a:t>
            </a:r>
            <a:r>
              <a:rPr lang="en-US" sz="1200" dirty="0" smtClean="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trình</a:t>
            </a:r>
            <a:r>
              <a:rPr lang="en-US" sz="1200" dirty="0" smtClean="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thủy</a:t>
            </a:r>
            <a:r>
              <a:rPr lang="en-US" sz="1200" dirty="0" smtClean="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lợi</a:t>
            </a:r>
            <a:r>
              <a:rPr lang="en-US" sz="1200" dirty="0" smtClean="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chính</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vì</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thế</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dữ</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liệu</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để</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lữu</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trữ</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thông</a:t>
            </a:r>
            <a:r>
              <a:rPr lang="en-US" sz="1200" baseline="0" dirty="0" smtClean="0">
                <a:latin typeface="Arial" panose="020B0604020202020204" pitchFamily="34" charset="0"/>
                <a:cs typeface="Arial" panose="020B0604020202020204" pitchFamily="34" charset="0"/>
              </a:rPr>
              <a:t> tin </a:t>
            </a:r>
            <a:r>
              <a:rPr lang="en-US" sz="1200" baseline="0" dirty="0" err="1" smtClean="0">
                <a:latin typeface="Arial" panose="020B0604020202020204" pitchFamily="34" charset="0"/>
                <a:cs typeface="Arial" panose="020B0604020202020204" pitchFamily="34" charset="0"/>
              </a:rPr>
              <a:t>quản</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lý</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về</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các</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công</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trình</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rất</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lớn</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dẫn</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đến</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việc</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khó</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khăn</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nếu</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chỉ</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quản</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lý</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đơn</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thuần</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trên</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giấy</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hoặc</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bằng</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các</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phần</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mềm</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như</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word,excel</a:t>
            </a:r>
            <a:endParaRPr lang="en-US" sz="1200" baseline="0" dirty="0" smtClean="0">
              <a:latin typeface="Arial" panose="020B0604020202020204" pitchFamily="34" charset="0"/>
              <a:cs typeface="Arial" panose="020B0604020202020204" pitchFamily="34" charset="0"/>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kern="1200" dirty="0" err="1" smtClean="0">
                <a:solidFill>
                  <a:schemeClr val="tx1"/>
                </a:solidFill>
                <a:effectLst/>
                <a:latin typeface="+mn-lt"/>
                <a:ea typeface="+mn-ea"/>
                <a:cs typeface="+mn-cs"/>
              </a:rPr>
              <a:t>dữ</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liệu</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về</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các</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công</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trình</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thủy</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lợi</a:t>
            </a:r>
            <a:r>
              <a:rPr lang="en-GB" sz="1200" kern="1200" dirty="0" smtClean="0">
                <a:solidFill>
                  <a:schemeClr val="tx1"/>
                </a:solidFill>
                <a:effectLst/>
                <a:latin typeface="+mn-lt"/>
                <a:ea typeface="+mn-ea"/>
                <a:cs typeface="+mn-cs"/>
              </a:rPr>
              <a:t> ở</a:t>
            </a:r>
            <a:r>
              <a:rPr lang="en-GB" sz="1200" kern="1200" baseline="0" dirty="0" smtClean="0">
                <a:solidFill>
                  <a:schemeClr val="tx1"/>
                </a:solidFill>
                <a:effectLst/>
                <a:latin typeface="+mn-lt"/>
                <a:ea typeface="+mn-ea"/>
                <a:cs typeface="+mn-cs"/>
              </a:rPr>
              <a:t> </a:t>
            </a:r>
            <a:r>
              <a:rPr lang="en-GB" sz="1200" kern="1200" baseline="0" dirty="0" err="1" smtClean="0">
                <a:solidFill>
                  <a:schemeClr val="tx1"/>
                </a:solidFill>
                <a:effectLst/>
                <a:latin typeface="+mn-lt"/>
                <a:ea typeface="+mn-ea"/>
                <a:cs typeface="+mn-cs"/>
              </a:rPr>
              <a:t>huyện</a:t>
            </a:r>
            <a:r>
              <a:rPr lang="en-GB" sz="1200" kern="1200" baseline="0" dirty="0" smtClean="0">
                <a:solidFill>
                  <a:schemeClr val="tx1"/>
                </a:solidFill>
                <a:effectLst/>
                <a:latin typeface="+mn-lt"/>
                <a:ea typeface="+mn-ea"/>
                <a:cs typeface="+mn-cs"/>
              </a:rPr>
              <a:t> </a:t>
            </a:r>
            <a:r>
              <a:rPr lang="en-GB" sz="1200" kern="1200" baseline="0" dirty="0" err="1" smtClean="0">
                <a:solidFill>
                  <a:schemeClr val="tx1"/>
                </a:solidFill>
                <a:effectLst/>
                <a:latin typeface="+mn-lt"/>
                <a:ea typeface="+mn-ea"/>
                <a:cs typeface="+mn-cs"/>
              </a:rPr>
              <a:t>vixnhh</a:t>
            </a:r>
            <a:r>
              <a:rPr lang="en-GB" sz="1200" kern="1200" baseline="0" dirty="0" smtClean="0">
                <a:solidFill>
                  <a:schemeClr val="tx1"/>
                </a:solidFill>
                <a:effectLst/>
                <a:latin typeface="+mn-lt"/>
                <a:ea typeface="+mn-ea"/>
                <a:cs typeface="+mn-cs"/>
              </a:rPr>
              <a:t> </a:t>
            </a:r>
            <a:r>
              <a:rPr lang="en-GB" sz="1200" kern="1200" baseline="0" dirty="0" err="1" smtClean="0">
                <a:solidFill>
                  <a:schemeClr val="tx1"/>
                </a:solidFill>
                <a:effectLst/>
                <a:latin typeface="+mn-lt"/>
                <a:ea typeface="+mn-ea"/>
                <a:cs typeface="+mn-cs"/>
              </a:rPr>
              <a:t>bảo</a:t>
            </a:r>
            <a:r>
              <a:rPr lang="en-GB" sz="1200" kern="1200" baseline="0" dirty="0" smtClean="0">
                <a:solidFill>
                  <a:schemeClr val="tx1"/>
                </a:solidFill>
                <a:effectLst/>
                <a:latin typeface="+mn-lt"/>
                <a:ea typeface="+mn-ea"/>
                <a:cs typeface="+mn-cs"/>
              </a:rPr>
              <a:t> </a:t>
            </a:r>
            <a:r>
              <a:rPr lang="en-GB" sz="1200" kern="1200" baseline="0" dirty="0" err="1" smtClean="0">
                <a:solidFill>
                  <a:schemeClr val="tx1"/>
                </a:solidFill>
                <a:effectLst/>
                <a:latin typeface="+mn-lt"/>
                <a:ea typeface="+mn-ea"/>
                <a:cs typeface="+mn-cs"/>
              </a:rPr>
              <a:t>tp</a:t>
            </a:r>
            <a:r>
              <a:rPr lang="en-GB" sz="1200" kern="1200" baseline="0" dirty="0" smtClean="0">
                <a:solidFill>
                  <a:schemeClr val="tx1"/>
                </a:solidFill>
                <a:effectLst/>
                <a:latin typeface="+mn-lt"/>
                <a:ea typeface="+mn-ea"/>
                <a:cs typeface="+mn-cs"/>
              </a:rPr>
              <a:t> </a:t>
            </a:r>
            <a:r>
              <a:rPr lang="en-GB" sz="1200" kern="1200" baseline="0" dirty="0" err="1" smtClean="0">
                <a:solidFill>
                  <a:schemeClr val="tx1"/>
                </a:solidFill>
                <a:effectLst/>
                <a:latin typeface="+mn-lt"/>
                <a:ea typeface="+mn-ea"/>
                <a:cs typeface="+mn-cs"/>
              </a:rPr>
              <a:t>hải</a:t>
            </a:r>
            <a:r>
              <a:rPr lang="en-GB" sz="1200" kern="1200" baseline="0" dirty="0" smtClean="0">
                <a:solidFill>
                  <a:schemeClr val="tx1"/>
                </a:solidFill>
                <a:effectLst/>
                <a:latin typeface="+mn-lt"/>
                <a:ea typeface="+mn-ea"/>
                <a:cs typeface="+mn-cs"/>
              </a:rPr>
              <a:t> </a:t>
            </a:r>
            <a:r>
              <a:rPr lang="en-GB" sz="1200" kern="1200" baseline="0" dirty="0" err="1" smtClean="0">
                <a:solidFill>
                  <a:schemeClr val="tx1"/>
                </a:solidFill>
                <a:effectLst/>
                <a:latin typeface="+mn-lt"/>
                <a:ea typeface="+mn-ea"/>
                <a:cs typeface="+mn-cs"/>
              </a:rPr>
              <a:t>phòng</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đã</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được</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số</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hóa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tuy</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nhiên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các</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dữ</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liệu</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này</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mới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được</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quản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lý</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bằng</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các</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phần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mềm</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trên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máy</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tính</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cá</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nhân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như</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Mapinfo</a:t>
            </a:r>
            <a:r>
              <a:rPr lang="en-GB" sz="1200" kern="1200" dirty="0" smtClean="0">
                <a:solidFill>
                  <a:schemeClr val="tx1"/>
                </a:solidFill>
                <a:effectLst/>
                <a:latin typeface="+mn-lt"/>
                <a:ea typeface="+mn-ea"/>
                <a:cs typeface="+mn-cs"/>
              </a:rPr>
              <a:t>, AutoCAD. Do </a:t>
            </a:r>
            <a:r>
              <a:rPr lang="en-GB" sz="1200" kern="1200" dirty="0" err="1" smtClean="0">
                <a:solidFill>
                  <a:schemeClr val="tx1"/>
                </a:solidFill>
                <a:effectLst/>
                <a:latin typeface="+mn-lt"/>
                <a:ea typeface="+mn-ea"/>
                <a:cs typeface="+mn-cs"/>
              </a:rPr>
              <a:t>đó</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việc</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công</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khai</a:t>
            </a:r>
            <a:r>
              <a:rPr lang="en-GB" sz="1200" kern="1200" dirty="0" smtClean="0">
                <a:solidFill>
                  <a:schemeClr val="tx1"/>
                </a:solidFill>
                <a:effectLst/>
                <a:latin typeface="+mn-lt"/>
                <a:ea typeface="+mn-ea"/>
                <a:cs typeface="+mn-cs"/>
              </a:rPr>
              <a:t>, chia </a:t>
            </a:r>
            <a:r>
              <a:rPr lang="en-GB" sz="1200" kern="1200" dirty="0" err="1" smtClean="0">
                <a:solidFill>
                  <a:schemeClr val="tx1"/>
                </a:solidFill>
                <a:effectLst/>
                <a:latin typeface="+mn-lt"/>
                <a:ea typeface="+mn-ea"/>
                <a:cs typeface="+mn-cs"/>
              </a:rPr>
              <a:t>sẻ</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dữ</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liệu</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còn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nhiều</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khó</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khăn</a:t>
            </a:r>
            <a:r>
              <a:rPr lang="en-GB" sz="1200" kern="1200" dirty="0" smtClean="0">
                <a:solidFill>
                  <a:schemeClr val="tx1"/>
                </a:solidFill>
                <a:effectLst/>
                <a:latin typeface="+mn-lt"/>
                <a:ea typeface="+mn-ea"/>
                <a:cs typeface="+mn-cs"/>
              </a:rPr>
              <a:t>.</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kern="1200" dirty="0" err="1" smtClean="0">
                <a:solidFill>
                  <a:schemeClr val="tx1"/>
                </a:solidFill>
                <a:effectLst/>
                <a:latin typeface="+mn-lt"/>
                <a:ea typeface="+mn-ea"/>
                <a:cs typeface="+mn-cs"/>
              </a:rPr>
              <a:t>Việc</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quản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lý</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hệ</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thống</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thủy</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lợi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hiện</a:t>
            </a:r>
            <a:r>
              <a:rPr lang="en-GB" sz="1200" kern="1200" dirty="0" smtClean="0">
                <a:solidFill>
                  <a:schemeClr val="tx1"/>
                </a:solidFill>
                <a:effectLst/>
                <a:latin typeface="+mn-lt"/>
                <a:ea typeface="+mn-ea"/>
                <a:cs typeface="+mn-cs"/>
              </a:rPr>
              <a:t> nay </a:t>
            </a:r>
            <a:r>
              <a:rPr lang="en-GB" sz="1200" kern="1200" dirty="0" err="1" smtClean="0">
                <a:solidFill>
                  <a:schemeClr val="tx1"/>
                </a:solidFill>
                <a:effectLst/>
                <a:latin typeface="+mn-lt"/>
                <a:ea typeface="+mn-ea"/>
                <a:cs typeface="+mn-cs"/>
              </a:rPr>
              <a:t>thường</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được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huyện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bàn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mình</a:t>
            </a:r>
            <a:r>
              <a:rPr lang="en-GB"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lý</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nội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muốn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truyền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qua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kênh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loa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chí</a:t>
            </a:r>
            <a:r>
              <a:rPr lang="en-US" sz="1200" kern="1200" dirty="0" smtClean="0">
                <a:solidFill>
                  <a:schemeClr val="tx1"/>
                </a:solidFill>
                <a:effectLst/>
                <a:latin typeface="+mn-lt"/>
                <a:ea typeface="+mn-ea"/>
                <a:cs typeface="+mn-cs"/>
              </a:rPr>
              <a:t>…</a:t>
            </a:r>
            <a:r>
              <a:rPr lang="vi-VN" sz="1200" kern="1200" dirty="0" smtClean="0">
                <a:solidFill>
                  <a:schemeClr val="tx1"/>
                </a:solidFill>
                <a:effectLst/>
                <a:latin typeface="+mn-lt"/>
                <a:ea typeface="+mn-ea"/>
                <a:cs typeface="+mn-cs"/>
              </a:rPr>
              <a:t>Điều này dẫn tới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việc</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tiếp</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cận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các</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thông</a:t>
            </a:r>
            <a:r>
              <a:rPr lang="en-GB" sz="1200" kern="1200" dirty="0" smtClean="0">
                <a:solidFill>
                  <a:schemeClr val="tx1"/>
                </a:solidFill>
                <a:effectLst/>
                <a:latin typeface="+mn-lt"/>
                <a:ea typeface="+mn-ea"/>
                <a:cs typeface="+mn-cs"/>
              </a:rPr>
              <a:t> tin </a:t>
            </a:r>
            <a:r>
              <a:rPr lang="en-GB" sz="1200" kern="1200" dirty="0" err="1" smtClean="0">
                <a:solidFill>
                  <a:schemeClr val="tx1"/>
                </a:solidFill>
                <a:effectLst/>
                <a:latin typeface="+mn-lt"/>
                <a:ea typeface="+mn-ea"/>
                <a:cs typeface="+mn-cs"/>
              </a:rPr>
              <a:t>cũng</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như</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việc</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theo</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dõi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của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người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dân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thường</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chậm</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cũng</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như</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một</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số</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người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dân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có</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kiến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thức</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muốn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theo</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dõi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thông</a:t>
            </a:r>
            <a:r>
              <a:rPr lang="en-GB" sz="1200" kern="1200" dirty="0" smtClean="0">
                <a:solidFill>
                  <a:schemeClr val="tx1"/>
                </a:solidFill>
                <a:effectLst/>
                <a:latin typeface="+mn-lt"/>
                <a:ea typeface="+mn-ea"/>
                <a:cs typeface="+mn-cs"/>
              </a:rPr>
              <a:t> tin </a:t>
            </a:r>
            <a:r>
              <a:rPr lang="en-GB" sz="1200" kern="1200" dirty="0" err="1" smtClean="0">
                <a:solidFill>
                  <a:schemeClr val="tx1"/>
                </a:solidFill>
                <a:effectLst/>
                <a:latin typeface="+mn-lt"/>
                <a:ea typeface="+mn-ea"/>
                <a:cs typeface="+mn-cs"/>
              </a:rPr>
              <a:t>về</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các</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công</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trình</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thủy</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lợi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trở</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nên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khó</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khăn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khi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tìm</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kiếm</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các</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thông</a:t>
            </a:r>
            <a:r>
              <a:rPr lang="en-GB" sz="1200" kern="1200" dirty="0" smtClean="0">
                <a:solidFill>
                  <a:schemeClr val="tx1"/>
                </a:solidFill>
                <a:effectLst/>
                <a:latin typeface="+mn-lt"/>
                <a:ea typeface="+mn-ea"/>
                <a:cs typeface="+mn-cs"/>
              </a:rPr>
              <a:t> tin</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kern="1200" dirty="0" err="1" smtClean="0">
                <a:solidFill>
                  <a:schemeClr val="tx1"/>
                </a:solidFill>
                <a:effectLst/>
                <a:latin typeface="+mn-lt"/>
                <a:ea typeface="+mn-ea"/>
                <a:cs typeface="+mn-cs"/>
              </a:rPr>
              <a:t>Nếu</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chúng</a:t>
            </a:r>
            <a:r>
              <a:rPr lang="en-GB" sz="1200" kern="1200" baseline="0" dirty="0" smtClean="0">
                <a:solidFill>
                  <a:schemeClr val="tx1"/>
                </a:solidFill>
                <a:effectLst/>
                <a:latin typeface="+mn-lt"/>
                <a:ea typeface="+mn-ea"/>
                <a:cs typeface="+mn-cs"/>
              </a:rPr>
              <a:t> ta </a:t>
            </a:r>
            <a:r>
              <a:rPr lang="en-GB" sz="1200" kern="1200" baseline="0" dirty="0" err="1" smtClean="0">
                <a:solidFill>
                  <a:schemeClr val="tx1"/>
                </a:solidFill>
                <a:effectLst/>
                <a:latin typeface="+mn-lt"/>
                <a:ea typeface="+mn-ea"/>
                <a:cs typeface="+mn-cs"/>
              </a:rPr>
              <a:t>áp</a:t>
            </a:r>
            <a:r>
              <a:rPr lang="en-GB" sz="1200" kern="1200" baseline="0" dirty="0" smtClean="0">
                <a:solidFill>
                  <a:schemeClr val="tx1"/>
                </a:solidFill>
                <a:effectLst/>
                <a:latin typeface="+mn-lt"/>
                <a:ea typeface="+mn-ea"/>
                <a:cs typeface="+mn-cs"/>
              </a:rPr>
              <a:t> </a:t>
            </a:r>
            <a:r>
              <a:rPr lang="en-GB" sz="1200" kern="1200" baseline="0" dirty="0" err="1" smtClean="0">
                <a:solidFill>
                  <a:schemeClr val="tx1"/>
                </a:solidFill>
                <a:effectLst/>
                <a:latin typeface="+mn-lt"/>
                <a:ea typeface="+mn-ea"/>
                <a:cs typeface="+mn-cs"/>
              </a:rPr>
              <a:t>dụng</a:t>
            </a:r>
            <a:r>
              <a:rPr lang="en-GB" sz="1200" kern="1200" baseline="0" dirty="0" smtClean="0">
                <a:solidFill>
                  <a:schemeClr val="tx1"/>
                </a:solidFill>
                <a:effectLst/>
                <a:latin typeface="+mn-lt"/>
                <a:ea typeface="+mn-ea"/>
                <a:cs typeface="+mn-cs"/>
              </a:rPr>
              <a:t> </a:t>
            </a:r>
            <a:r>
              <a:rPr lang="en-GB" sz="1200" dirty="0" err="1" smtClean="0">
                <a:latin typeface="Arial" panose="020B0604020202020204" pitchFamily="34" charset="0"/>
                <a:cs typeface="Arial" panose="020B0604020202020204" pitchFamily="34" charset="0"/>
              </a:rPr>
              <a:t>WebGIS</a:t>
            </a:r>
            <a:r>
              <a:rPr lang="en-GB" sz="1200" dirty="0" smtClean="0">
                <a:latin typeface="Arial" panose="020B0604020202020204" pitchFamily="34" charset="0"/>
                <a:cs typeface="Arial" panose="020B0604020202020204" pitchFamily="34" charset="0"/>
              </a:rPr>
              <a:t> </a:t>
            </a:r>
            <a:r>
              <a:rPr lang="en-GB" sz="1200" dirty="0" err="1" smtClean="0">
                <a:latin typeface="Arial" panose="020B0604020202020204" pitchFamily="34" charset="0"/>
                <a:cs typeface="Arial" panose="020B0604020202020204" pitchFamily="34" charset="0"/>
              </a:rPr>
              <a:t>sẽ</a:t>
            </a:r>
            <a:r>
              <a:rPr lang="en-GB" sz="1200" dirty="0" smtClean="0">
                <a:latin typeface="Arial" panose="020B0604020202020204" pitchFamily="34" charset="0"/>
                <a:cs typeface="Arial" panose="020B0604020202020204" pitchFamily="34" charset="0"/>
              </a:rPr>
              <a:t> </a:t>
            </a:r>
            <a:r>
              <a:rPr lang="en-GB" sz="1200" dirty="0" err="1" smtClean="0">
                <a:latin typeface="Arial" panose="020B0604020202020204" pitchFamily="34" charset="0"/>
                <a:cs typeface="Arial" panose="020B0604020202020204" pitchFamily="34" charset="0"/>
              </a:rPr>
              <a:t>giúp</a:t>
            </a:r>
            <a:r>
              <a:rPr lang="en-GB" sz="1200" dirty="0" smtClean="0">
                <a:latin typeface="Arial" panose="020B0604020202020204" pitchFamily="34" charset="0"/>
                <a:cs typeface="Arial" panose="020B0604020202020204" pitchFamily="34" charset="0"/>
              </a:rPr>
              <a:t> </a:t>
            </a:r>
            <a:r>
              <a:rPr lang="en-GB" sz="1200" dirty="0" err="1" smtClean="0">
                <a:latin typeface="Arial" panose="020B0604020202020204" pitchFamily="34" charset="0"/>
                <a:cs typeface="Arial" panose="020B0604020202020204" pitchFamily="34" charset="0"/>
              </a:rPr>
              <a:t>người</a:t>
            </a:r>
            <a:r>
              <a:rPr lang="en-GB" sz="1200" dirty="0" smtClean="0">
                <a:latin typeface="Arial" panose="020B0604020202020204" pitchFamily="34" charset="0"/>
                <a:cs typeface="Arial" panose="020B0604020202020204" pitchFamily="34" charset="0"/>
              </a:rPr>
              <a:t> </a:t>
            </a:r>
            <a:r>
              <a:rPr lang="en-GB" sz="1200" dirty="0" err="1" smtClean="0">
                <a:latin typeface="Arial" panose="020B0604020202020204" pitchFamily="34" charset="0"/>
                <a:cs typeface="Arial" panose="020B0604020202020204" pitchFamily="34" charset="0"/>
              </a:rPr>
              <a:t>dân</a:t>
            </a:r>
            <a:r>
              <a:rPr lang="en-GB" sz="1200" baseline="0" dirty="0" smtClean="0">
                <a:latin typeface="Arial" panose="020B0604020202020204" pitchFamily="34" charset="0"/>
                <a:cs typeface="Arial" panose="020B0604020202020204" pitchFamily="34" charset="0"/>
              </a:rPr>
              <a:t> </a:t>
            </a:r>
            <a:r>
              <a:rPr lang="en-GB" sz="1200" baseline="0" dirty="0" err="1" smtClean="0">
                <a:latin typeface="Arial" panose="020B0604020202020204" pitchFamily="34" charset="0"/>
                <a:cs typeface="Arial" panose="020B0604020202020204" pitchFamily="34" charset="0"/>
              </a:rPr>
              <a:t>và</a:t>
            </a:r>
            <a:r>
              <a:rPr lang="en-GB" sz="1200" baseline="0" dirty="0" smtClean="0">
                <a:latin typeface="Arial" panose="020B0604020202020204" pitchFamily="34" charset="0"/>
                <a:cs typeface="Arial" panose="020B0604020202020204" pitchFamily="34" charset="0"/>
              </a:rPr>
              <a:t> </a:t>
            </a:r>
            <a:r>
              <a:rPr lang="en-GB" sz="1200" baseline="0" dirty="0" err="1" smtClean="0">
                <a:latin typeface="Arial" panose="020B0604020202020204" pitchFamily="34" charset="0"/>
                <a:cs typeface="Arial" panose="020B0604020202020204" pitchFamily="34" charset="0"/>
              </a:rPr>
              <a:t>người</a:t>
            </a:r>
            <a:r>
              <a:rPr lang="en-GB" sz="1200" baseline="0" dirty="0" smtClean="0">
                <a:latin typeface="Arial" panose="020B0604020202020204" pitchFamily="34" charset="0"/>
                <a:cs typeface="Arial" panose="020B0604020202020204" pitchFamily="34" charset="0"/>
              </a:rPr>
              <a:t> </a:t>
            </a:r>
            <a:r>
              <a:rPr lang="en-GB" sz="1200" baseline="0" dirty="0" err="1" smtClean="0">
                <a:latin typeface="Arial" panose="020B0604020202020204" pitchFamily="34" charset="0"/>
                <a:cs typeface="Arial" panose="020B0604020202020204" pitchFamily="34" charset="0"/>
              </a:rPr>
              <a:t>quản</a:t>
            </a:r>
            <a:r>
              <a:rPr lang="en-GB" sz="1200" baseline="0" dirty="0" smtClean="0">
                <a:latin typeface="Arial" panose="020B0604020202020204" pitchFamily="34" charset="0"/>
                <a:cs typeface="Arial" panose="020B0604020202020204" pitchFamily="34" charset="0"/>
              </a:rPr>
              <a:t> </a:t>
            </a:r>
            <a:r>
              <a:rPr lang="en-GB" sz="1200" baseline="0" dirty="0" err="1" smtClean="0">
                <a:latin typeface="Arial" panose="020B0604020202020204" pitchFamily="34" charset="0"/>
                <a:cs typeface="Arial" panose="020B0604020202020204" pitchFamily="34" charset="0"/>
              </a:rPr>
              <a:t>lý</a:t>
            </a:r>
            <a:r>
              <a:rPr lang="en-GB" sz="1200" dirty="0" smtClean="0">
                <a:latin typeface="Arial" panose="020B0604020202020204" pitchFamily="34" charset="0"/>
                <a:cs typeface="Arial" panose="020B0604020202020204" pitchFamily="34" charset="0"/>
              </a:rPr>
              <a:t> </a:t>
            </a:r>
            <a:r>
              <a:rPr lang="en-GB" sz="1200" dirty="0" err="1" smtClean="0">
                <a:latin typeface="Arial" panose="020B0604020202020204" pitchFamily="34" charset="0"/>
                <a:cs typeface="Arial" panose="020B0604020202020204" pitchFamily="34" charset="0"/>
              </a:rPr>
              <a:t>dễ</a:t>
            </a:r>
            <a:r>
              <a:rPr lang="en-GB" sz="1200" dirty="0" smtClean="0">
                <a:latin typeface="Arial" panose="020B0604020202020204" pitchFamily="34" charset="0"/>
                <a:cs typeface="Arial" panose="020B0604020202020204" pitchFamily="34" charset="0"/>
              </a:rPr>
              <a:t> </a:t>
            </a:r>
            <a:r>
              <a:rPr lang="en-GB" sz="1200" dirty="0" err="1" smtClean="0">
                <a:latin typeface="Arial" panose="020B0604020202020204" pitchFamily="34" charset="0"/>
                <a:cs typeface="Arial" panose="020B0604020202020204" pitchFamily="34" charset="0"/>
              </a:rPr>
              <a:t>truy</a:t>
            </a:r>
            <a:r>
              <a:rPr lang="en-GB" sz="1200" dirty="0" smtClean="0">
                <a:latin typeface="Arial" panose="020B0604020202020204" pitchFamily="34" charset="0"/>
                <a:cs typeface="Arial" panose="020B0604020202020204" pitchFamily="34" charset="0"/>
              </a:rPr>
              <a:t> </a:t>
            </a:r>
            <a:r>
              <a:rPr lang="en-GB" sz="1200" dirty="0" err="1" smtClean="0">
                <a:latin typeface="Arial" panose="020B0604020202020204" pitchFamily="34" charset="0"/>
                <a:cs typeface="Arial" panose="020B0604020202020204" pitchFamily="34" charset="0"/>
              </a:rPr>
              <a:t>cập</a:t>
            </a:r>
            <a:r>
              <a:rPr lang="en-GB" sz="1200" dirty="0" smtClean="0">
                <a:latin typeface="Arial" panose="020B0604020202020204" pitchFamily="34" charset="0"/>
                <a:cs typeface="Arial" panose="020B0604020202020204" pitchFamily="34" charset="0"/>
              </a:rPr>
              <a:t>, </a:t>
            </a:r>
            <a:r>
              <a:rPr lang="en-GB" sz="1200" dirty="0" err="1" smtClean="0">
                <a:latin typeface="Arial" panose="020B0604020202020204" pitchFamily="34" charset="0"/>
                <a:cs typeface="Arial" panose="020B0604020202020204" pitchFamily="34" charset="0"/>
              </a:rPr>
              <a:t>tra</a:t>
            </a:r>
            <a:r>
              <a:rPr lang="en-GB" sz="1200" dirty="0" smtClean="0">
                <a:latin typeface="Arial" panose="020B0604020202020204" pitchFamily="34" charset="0"/>
                <a:cs typeface="Arial" panose="020B0604020202020204" pitchFamily="34" charset="0"/>
              </a:rPr>
              <a:t> </a:t>
            </a:r>
            <a:r>
              <a:rPr lang="en-GB" sz="1200" dirty="0" err="1" smtClean="0">
                <a:latin typeface="Arial" panose="020B0604020202020204" pitchFamily="34" charset="0"/>
                <a:cs typeface="Arial" panose="020B0604020202020204" pitchFamily="34" charset="0"/>
              </a:rPr>
              <a:t>cứu</a:t>
            </a:r>
            <a:r>
              <a:rPr lang="en-GB" sz="1200" dirty="0" smtClean="0">
                <a:latin typeface="Arial" panose="020B0604020202020204" pitchFamily="34" charset="0"/>
                <a:cs typeface="Arial" panose="020B0604020202020204" pitchFamily="34" charset="0"/>
              </a:rPr>
              <a:t> </a:t>
            </a:r>
            <a:r>
              <a:rPr lang="en-GB" sz="1200" dirty="0" err="1" smtClean="0">
                <a:latin typeface="Arial" panose="020B0604020202020204" pitchFamily="34" charset="0"/>
                <a:cs typeface="Arial" panose="020B0604020202020204" pitchFamily="34" charset="0"/>
              </a:rPr>
              <a:t>và</a:t>
            </a:r>
            <a:r>
              <a:rPr lang="en-GB" sz="1200" dirty="0" smtClean="0">
                <a:latin typeface="Arial" panose="020B0604020202020204" pitchFamily="34" charset="0"/>
                <a:cs typeface="Arial" panose="020B0604020202020204" pitchFamily="34" charset="0"/>
              </a:rPr>
              <a:t> </a:t>
            </a:r>
            <a:r>
              <a:rPr lang="en-GB" sz="1200" dirty="0" err="1" smtClean="0">
                <a:latin typeface="Arial" panose="020B0604020202020204" pitchFamily="34" charset="0"/>
                <a:cs typeface="Arial" panose="020B0604020202020204" pitchFamily="34" charset="0"/>
              </a:rPr>
              <a:t>theo</a:t>
            </a:r>
            <a:r>
              <a:rPr lang="en-GB" sz="1200" dirty="0" smtClean="0">
                <a:latin typeface="Arial" panose="020B0604020202020204" pitchFamily="34" charset="0"/>
                <a:cs typeface="Arial" panose="020B0604020202020204" pitchFamily="34" charset="0"/>
              </a:rPr>
              <a:t> </a:t>
            </a:r>
            <a:r>
              <a:rPr lang="en-GB" sz="1200" dirty="0" err="1" smtClean="0">
                <a:latin typeface="Arial" panose="020B0604020202020204" pitchFamily="34" charset="0"/>
                <a:cs typeface="Arial" panose="020B0604020202020204" pitchFamily="34" charset="0"/>
              </a:rPr>
              <a:t>dõi</a:t>
            </a:r>
            <a:r>
              <a:rPr lang="en-GB" sz="1200" dirty="0" smtClean="0">
                <a:latin typeface="Arial" panose="020B0604020202020204" pitchFamily="34" charset="0"/>
                <a:cs typeface="Arial" panose="020B0604020202020204" pitchFamily="34" charset="0"/>
              </a:rPr>
              <a:t> </a:t>
            </a:r>
            <a:r>
              <a:rPr lang="en-GB" sz="1200" dirty="0" err="1" smtClean="0">
                <a:latin typeface="Arial" panose="020B0604020202020204" pitchFamily="34" charset="0"/>
                <a:cs typeface="Arial" panose="020B0604020202020204" pitchFamily="34" charset="0"/>
              </a:rPr>
              <a:t>được</a:t>
            </a:r>
            <a:r>
              <a:rPr lang="en-GB" sz="1200" dirty="0" smtClean="0">
                <a:latin typeface="Arial" panose="020B0604020202020204" pitchFamily="34" charset="0"/>
                <a:cs typeface="Arial" panose="020B0604020202020204" pitchFamily="34" charset="0"/>
              </a:rPr>
              <a:t> </a:t>
            </a:r>
            <a:r>
              <a:rPr lang="en-GB" sz="1200" dirty="0" err="1" smtClean="0">
                <a:latin typeface="Arial" panose="020B0604020202020204" pitchFamily="34" charset="0"/>
                <a:cs typeface="Arial" panose="020B0604020202020204" pitchFamily="34" charset="0"/>
              </a:rPr>
              <a:t>được</a:t>
            </a:r>
            <a:r>
              <a:rPr lang="en-GB" sz="1200" dirty="0" smtClean="0">
                <a:latin typeface="Arial" panose="020B0604020202020204" pitchFamily="34" charset="0"/>
                <a:cs typeface="Arial" panose="020B0604020202020204" pitchFamily="34" charset="0"/>
              </a:rPr>
              <a:t> </a:t>
            </a:r>
            <a:r>
              <a:rPr lang="en-GB" sz="1200" dirty="0" err="1" smtClean="0">
                <a:latin typeface="Arial" panose="020B0604020202020204" pitchFamily="34" charset="0"/>
                <a:cs typeface="Arial" panose="020B0604020202020204" pitchFamily="34" charset="0"/>
              </a:rPr>
              <a:t>các</a:t>
            </a:r>
            <a:r>
              <a:rPr lang="en-GB" sz="1200" dirty="0" smtClean="0">
                <a:latin typeface="Arial" panose="020B0604020202020204" pitchFamily="34" charset="0"/>
                <a:cs typeface="Arial" panose="020B0604020202020204" pitchFamily="34" charset="0"/>
              </a:rPr>
              <a:t> </a:t>
            </a:r>
            <a:r>
              <a:rPr lang="en-GB" sz="1200" dirty="0" err="1" smtClean="0">
                <a:latin typeface="Arial" panose="020B0604020202020204" pitchFamily="34" charset="0"/>
                <a:cs typeface="Arial" panose="020B0604020202020204" pitchFamily="34" charset="0"/>
              </a:rPr>
              <a:t>thông</a:t>
            </a:r>
            <a:r>
              <a:rPr lang="en-GB" sz="1200" dirty="0" smtClean="0">
                <a:latin typeface="Arial" panose="020B0604020202020204" pitchFamily="34" charset="0"/>
                <a:cs typeface="Arial" panose="020B0604020202020204" pitchFamily="34" charset="0"/>
              </a:rPr>
              <a:t> tin </a:t>
            </a:r>
            <a:r>
              <a:rPr lang="en-GB" sz="1200" dirty="0" err="1" smtClean="0">
                <a:latin typeface="Arial" panose="020B0604020202020204" pitchFamily="34" charset="0"/>
                <a:cs typeface="Arial" panose="020B0604020202020204" pitchFamily="34" charset="0"/>
              </a:rPr>
              <a:t>thuộc</a:t>
            </a:r>
            <a:r>
              <a:rPr lang="en-GB" sz="1200" dirty="0" smtClean="0">
                <a:latin typeface="Arial" panose="020B0604020202020204" pitchFamily="34" charset="0"/>
                <a:cs typeface="Arial" panose="020B0604020202020204" pitchFamily="34" charset="0"/>
              </a:rPr>
              <a:t> </a:t>
            </a:r>
            <a:r>
              <a:rPr lang="en-GB" sz="1200" dirty="0" err="1" smtClean="0">
                <a:latin typeface="Arial" panose="020B0604020202020204" pitchFamily="34" charset="0"/>
                <a:cs typeface="Arial" panose="020B0604020202020204" pitchFamily="34" charset="0"/>
              </a:rPr>
              <a:t>tính</a:t>
            </a:r>
            <a:r>
              <a:rPr lang="en-GB" sz="1200" dirty="0" smtClean="0">
                <a:latin typeface="Arial" panose="020B0604020202020204" pitchFamily="34" charset="0"/>
                <a:cs typeface="Arial" panose="020B0604020202020204" pitchFamily="34" charset="0"/>
              </a:rPr>
              <a:t> </a:t>
            </a:r>
            <a:r>
              <a:rPr lang="en-GB" sz="1200" dirty="0" err="1" smtClean="0">
                <a:latin typeface="Arial" panose="020B0604020202020204" pitchFamily="34" charset="0"/>
                <a:cs typeface="Arial" panose="020B0604020202020204" pitchFamily="34" charset="0"/>
              </a:rPr>
              <a:t>về</a:t>
            </a:r>
            <a:r>
              <a:rPr lang="en-GB" sz="1200" baseline="0" dirty="0" smtClean="0">
                <a:latin typeface="Arial" panose="020B0604020202020204" pitchFamily="34" charset="0"/>
                <a:cs typeface="Arial" panose="020B0604020202020204" pitchFamily="34" charset="0"/>
              </a:rPr>
              <a:t> </a:t>
            </a:r>
            <a:r>
              <a:rPr lang="en-GB" sz="1200" baseline="0" dirty="0" err="1" smtClean="0">
                <a:latin typeface="Arial" panose="020B0604020202020204" pitchFamily="34" charset="0"/>
                <a:cs typeface="Arial" panose="020B0604020202020204" pitchFamily="34" charset="0"/>
              </a:rPr>
              <a:t>công</a:t>
            </a:r>
            <a:r>
              <a:rPr lang="en-GB" sz="1200" baseline="0" dirty="0" smtClean="0">
                <a:latin typeface="Arial" panose="020B0604020202020204" pitchFamily="34" charset="0"/>
                <a:cs typeface="Arial" panose="020B0604020202020204" pitchFamily="34" charset="0"/>
              </a:rPr>
              <a:t> </a:t>
            </a:r>
            <a:r>
              <a:rPr lang="en-GB" sz="1200" baseline="0" dirty="0" err="1" smtClean="0">
                <a:latin typeface="Arial" panose="020B0604020202020204" pitchFamily="34" charset="0"/>
                <a:cs typeface="Arial" panose="020B0604020202020204" pitchFamily="34" charset="0"/>
              </a:rPr>
              <a:t>trình</a:t>
            </a:r>
            <a:r>
              <a:rPr lang="en-GB" sz="1200" dirty="0" smtClean="0">
                <a:latin typeface="Arial" panose="020B0604020202020204" pitchFamily="34" charset="0"/>
                <a:cs typeface="Arial" panose="020B0604020202020204" pitchFamily="34" charset="0"/>
              </a:rPr>
              <a:t> </a:t>
            </a:r>
            <a:r>
              <a:rPr lang="en-GB" sz="1200" dirty="0" err="1" smtClean="0">
                <a:latin typeface="Arial" panose="020B0604020202020204" pitchFamily="34" charset="0"/>
                <a:cs typeface="Arial" panose="020B0604020202020204" pitchFamily="34" charset="0"/>
              </a:rPr>
              <a:t>kết</a:t>
            </a:r>
            <a:r>
              <a:rPr lang="en-GB" sz="1200" dirty="0" smtClean="0">
                <a:latin typeface="Arial" panose="020B0604020202020204" pitchFamily="34" charset="0"/>
                <a:cs typeface="Arial" panose="020B0604020202020204" pitchFamily="34" charset="0"/>
              </a:rPr>
              <a:t> </a:t>
            </a:r>
            <a:r>
              <a:rPr lang="en-GB" sz="1200" dirty="0" err="1" smtClean="0">
                <a:latin typeface="Arial" panose="020B0604020202020204" pitchFamily="34" charset="0"/>
                <a:cs typeface="Arial" panose="020B0604020202020204" pitchFamily="34" charset="0"/>
              </a:rPr>
              <a:t>hợp</a:t>
            </a:r>
            <a:r>
              <a:rPr lang="en-GB" sz="1200" dirty="0" smtClean="0">
                <a:latin typeface="Arial" panose="020B0604020202020204" pitchFamily="34" charset="0"/>
                <a:cs typeface="Arial" panose="020B0604020202020204" pitchFamily="34" charset="0"/>
              </a:rPr>
              <a:t> </a:t>
            </a:r>
            <a:r>
              <a:rPr lang="en-GB" sz="1200" dirty="0" err="1" smtClean="0">
                <a:latin typeface="Arial" panose="020B0604020202020204" pitchFamily="34" charset="0"/>
                <a:cs typeface="Arial" panose="020B0604020202020204" pitchFamily="34" charset="0"/>
              </a:rPr>
              <a:t>với</a:t>
            </a:r>
            <a:r>
              <a:rPr lang="en-GB" sz="1200" dirty="0" smtClean="0">
                <a:latin typeface="Arial" panose="020B0604020202020204" pitchFamily="34" charset="0"/>
                <a:cs typeface="Arial" panose="020B0604020202020204" pitchFamily="34" charset="0"/>
              </a:rPr>
              <a:t> </a:t>
            </a:r>
            <a:r>
              <a:rPr lang="en-GB" sz="1200" dirty="0" err="1" smtClean="0">
                <a:latin typeface="Arial" panose="020B0604020202020204" pitchFamily="34" charset="0"/>
                <a:cs typeface="Arial" panose="020B0604020202020204" pitchFamily="34" charset="0"/>
              </a:rPr>
              <a:t>thông</a:t>
            </a:r>
            <a:r>
              <a:rPr lang="en-GB" sz="1200" dirty="0" smtClean="0">
                <a:latin typeface="Arial" panose="020B0604020202020204" pitchFamily="34" charset="0"/>
                <a:cs typeface="Arial" panose="020B0604020202020204" pitchFamily="34" charset="0"/>
              </a:rPr>
              <a:t> tin </a:t>
            </a:r>
            <a:r>
              <a:rPr lang="en-GB" sz="1200" dirty="0" err="1" smtClean="0">
                <a:latin typeface="Arial" panose="020B0604020202020204" pitchFamily="34" charset="0"/>
                <a:cs typeface="Arial" panose="020B0604020202020204" pitchFamily="34" charset="0"/>
              </a:rPr>
              <a:t>không</a:t>
            </a:r>
            <a:r>
              <a:rPr lang="en-GB" sz="1200" dirty="0" smtClean="0">
                <a:latin typeface="Arial" panose="020B0604020202020204" pitchFamily="34" charset="0"/>
                <a:cs typeface="Arial" panose="020B0604020202020204" pitchFamily="34" charset="0"/>
              </a:rPr>
              <a:t> </a:t>
            </a:r>
            <a:r>
              <a:rPr lang="en-GB" sz="1200" dirty="0" err="1" smtClean="0">
                <a:latin typeface="Arial" panose="020B0604020202020204" pitchFamily="34" charset="0"/>
                <a:cs typeface="Arial" panose="020B0604020202020204" pitchFamily="34" charset="0"/>
              </a:rPr>
              <a:t>gian</a:t>
            </a:r>
            <a:r>
              <a:rPr lang="en-GB" sz="1200" dirty="0" smtClean="0">
                <a:latin typeface="Arial" panose="020B0604020202020204" pitchFamily="34" charset="0"/>
                <a:cs typeface="Arial" panose="020B0604020202020204" pitchFamily="34" charset="0"/>
              </a:rPr>
              <a:t> </a:t>
            </a:r>
            <a:r>
              <a:rPr lang="en-GB" sz="1200" dirty="0" err="1" smtClean="0">
                <a:latin typeface="Arial" panose="020B0604020202020204" pitchFamily="34" charset="0"/>
                <a:cs typeface="Arial" panose="020B0604020202020204" pitchFamily="34" charset="0"/>
                <a:sym typeface="Wingdings" panose="05000000000000000000" pitchFamily="2" charset="2"/>
              </a:rPr>
              <a:t>sẽ</a:t>
            </a:r>
            <a:r>
              <a:rPr lang="en-GB" sz="1200" baseline="0" dirty="0" smtClean="0">
                <a:latin typeface="Arial" panose="020B0604020202020204" pitchFamily="34" charset="0"/>
                <a:cs typeface="Arial" panose="020B0604020202020204" pitchFamily="34" charset="0"/>
                <a:sym typeface="Wingdings" panose="05000000000000000000" pitchFamily="2" charset="2"/>
              </a:rPr>
              <a:t> </a:t>
            </a:r>
            <a:r>
              <a:rPr lang="en-GB" sz="1200" baseline="0" dirty="0" err="1" smtClean="0">
                <a:latin typeface="Arial" panose="020B0604020202020204" pitchFamily="34" charset="0"/>
                <a:cs typeface="Arial" panose="020B0604020202020204" pitchFamily="34" charset="0"/>
                <a:sym typeface="Wingdings" panose="05000000000000000000" pitchFamily="2" charset="2"/>
              </a:rPr>
              <a:t>tạo</a:t>
            </a:r>
            <a:r>
              <a:rPr lang="en-GB" sz="1200" baseline="0" dirty="0" smtClean="0">
                <a:latin typeface="Arial" panose="020B0604020202020204" pitchFamily="34" charset="0"/>
                <a:cs typeface="Arial" panose="020B0604020202020204" pitchFamily="34" charset="0"/>
                <a:sym typeface="Wingdings" panose="05000000000000000000" pitchFamily="2" charset="2"/>
              </a:rPr>
              <a:t> </a:t>
            </a:r>
            <a:r>
              <a:rPr lang="en-GB" sz="1200" baseline="0" dirty="0" err="1" smtClean="0">
                <a:latin typeface="Arial" panose="020B0604020202020204" pitchFamily="34" charset="0"/>
                <a:cs typeface="Arial" panose="020B0604020202020204" pitchFamily="34" charset="0"/>
                <a:sym typeface="Wingdings" panose="05000000000000000000" pitchFamily="2" charset="2"/>
              </a:rPr>
              <a:t>ra</a:t>
            </a:r>
            <a:r>
              <a:rPr lang="en-GB" sz="1200" dirty="0" smtClean="0">
                <a:latin typeface="Arial" panose="020B0604020202020204" pitchFamily="34" charset="0"/>
                <a:cs typeface="Arial" panose="020B0604020202020204" pitchFamily="34" charset="0"/>
                <a:sym typeface="Wingdings" panose="05000000000000000000" pitchFamily="2" charset="2"/>
              </a:rPr>
              <a:t> </a:t>
            </a:r>
            <a:r>
              <a:rPr lang="en-GB" sz="1200" dirty="0" err="1" smtClean="0">
                <a:latin typeface="Arial" panose="020B0604020202020204" pitchFamily="34" charset="0"/>
                <a:cs typeface="Arial" panose="020B0604020202020204" pitchFamily="34" charset="0"/>
                <a:sym typeface="Wingdings" panose="05000000000000000000" pitchFamily="2" charset="2"/>
              </a:rPr>
              <a:t>có</a:t>
            </a:r>
            <a:r>
              <a:rPr lang="en-GB" sz="1200" dirty="0" smtClean="0">
                <a:latin typeface="Arial" panose="020B0604020202020204" pitchFamily="34" charset="0"/>
                <a:cs typeface="Arial" panose="020B0604020202020204" pitchFamily="34" charset="0"/>
                <a:sym typeface="Wingdings" panose="05000000000000000000" pitchFamily="2" charset="2"/>
              </a:rPr>
              <a:t> </a:t>
            </a:r>
            <a:r>
              <a:rPr lang="en-GB" sz="1200" dirty="0" err="1" smtClean="0">
                <a:latin typeface="Arial" panose="020B0604020202020204" pitchFamily="34" charset="0"/>
                <a:cs typeface="Arial" panose="020B0604020202020204" pitchFamily="34" charset="0"/>
                <a:sym typeface="Wingdings" panose="05000000000000000000" pitchFamily="2" charset="2"/>
              </a:rPr>
              <a:t>cái</a:t>
            </a:r>
            <a:r>
              <a:rPr lang="en-GB" sz="1200" dirty="0" smtClean="0">
                <a:latin typeface="Arial" panose="020B0604020202020204" pitchFamily="34" charset="0"/>
                <a:cs typeface="Arial" panose="020B0604020202020204" pitchFamily="34" charset="0"/>
                <a:sym typeface="Wingdings" panose="05000000000000000000" pitchFamily="2" charset="2"/>
              </a:rPr>
              <a:t> </a:t>
            </a:r>
            <a:r>
              <a:rPr lang="en-GB" sz="1200" dirty="0" err="1" smtClean="0">
                <a:latin typeface="Arial" panose="020B0604020202020204" pitchFamily="34" charset="0"/>
                <a:cs typeface="Arial" panose="020B0604020202020204" pitchFamily="34" charset="0"/>
                <a:sym typeface="Wingdings" panose="05000000000000000000" pitchFamily="2" charset="2"/>
              </a:rPr>
              <a:t>nhìn</a:t>
            </a:r>
            <a:r>
              <a:rPr lang="en-GB" sz="1200" dirty="0" smtClean="0">
                <a:latin typeface="Arial" panose="020B0604020202020204" pitchFamily="34" charset="0"/>
                <a:cs typeface="Arial" panose="020B0604020202020204" pitchFamily="34" charset="0"/>
                <a:sym typeface="Wingdings" panose="05000000000000000000" pitchFamily="2" charset="2"/>
              </a:rPr>
              <a:t> </a:t>
            </a:r>
            <a:r>
              <a:rPr lang="en-GB" sz="1200" dirty="0" err="1" smtClean="0">
                <a:latin typeface="Arial" panose="020B0604020202020204" pitchFamily="34" charset="0"/>
                <a:cs typeface="Arial" panose="020B0604020202020204" pitchFamily="34" charset="0"/>
                <a:sym typeface="Wingdings" panose="05000000000000000000" pitchFamily="2" charset="2"/>
              </a:rPr>
              <a:t>trực</a:t>
            </a:r>
            <a:r>
              <a:rPr lang="en-GB" sz="1200" dirty="0" smtClean="0">
                <a:latin typeface="Arial" panose="020B0604020202020204" pitchFamily="34" charset="0"/>
                <a:cs typeface="Arial" panose="020B0604020202020204" pitchFamily="34" charset="0"/>
                <a:sym typeface="Wingdings" panose="05000000000000000000" pitchFamily="2" charset="2"/>
              </a:rPr>
              <a:t> </a:t>
            </a:r>
            <a:r>
              <a:rPr lang="en-GB" sz="1200" dirty="0" err="1" smtClean="0">
                <a:latin typeface="Arial" panose="020B0604020202020204" pitchFamily="34" charset="0"/>
                <a:cs typeface="Arial" panose="020B0604020202020204" pitchFamily="34" charset="0"/>
                <a:sym typeface="Wingdings" panose="05000000000000000000" pitchFamily="2" charset="2"/>
              </a:rPr>
              <a:t>quan</a:t>
            </a:r>
            <a:r>
              <a:rPr lang="en-GB" sz="1200" dirty="0" smtClean="0">
                <a:latin typeface="Arial" panose="020B0604020202020204" pitchFamily="34" charset="0"/>
                <a:cs typeface="Arial" panose="020B0604020202020204" pitchFamily="34" charset="0"/>
                <a:sym typeface="Wingdings" panose="05000000000000000000" pitchFamily="2" charset="2"/>
              </a:rPr>
              <a:t> </a:t>
            </a:r>
            <a:r>
              <a:rPr lang="en-GB" sz="1200" dirty="0" err="1" smtClean="0">
                <a:latin typeface="Arial" panose="020B0604020202020204" pitchFamily="34" charset="0"/>
                <a:cs typeface="Arial" panose="020B0604020202020204" pitchFamily="34" charset="0"/>
                <a:sym typeface="Wingdings" panose="05000000000000000000" pitchFamily="2" charset="2"/>
              </a:rPr>
              <a:t>nhất</a:t>
            </a:r>
            <a:r>
              <a:rPr lang="en-GB" sz="1200" baseline="0" dirty="0" smtClean="0">
                <a:latin typeface="Arial" panose="020B0604020202020204" pitchFamily="34" charset="0"/>
                <a:cs typeface="Arial" panose="020B0604020202020204" pitchFamily="34" charset="0"/>
                <a:sym typeface="Wingdings" panose="05000000000000000000" pitchFamily="2" charset="2"/>
              </a:rPr>
              <a:t> </a:t>
            </a:r>
            <a:r>
              <a:rPr lang="en-GB" sz="1200" baseline="0" dirty="0" err="1" smtClean="0">
                <a:latin typeface="Arial" panose="020B0604020202020204" pitchFamily="34" charset="0"/>
                <a:cs typeface="Arial" panose="020B0604020202020204" pitchFamily="34" charset="0"/>
                <a:sym typeface="Wingdings" panose="05000000000000000000" pitchFamily="2" charset="2"/>
              </a:rPr>
              <a:t>cho</a:t>
            </a:r>
            <a:r>
              <a:rPr lang="en-GB" sz="1200" baseline="0" dirty="0" smtClean="0">
                <a:latin typeface="Arial" panose="020B0604020202020204" pitchFamily="34" charset="0"/>
                <a:cs typeface="Arial" panose="020B0604020202020204" pitchFamily="34" charset="0"/>
                <a:sym typeface="Wingdings" panose="05000000000000000000" pitchFamily="2" charset="2"/>
              </a:rPr>
              <a:t> </a:t>
            </a:r>
            <a:r>
              <a:rPr lang="en-GB" sz="1200" baseline="0" dirty="0" err="1" smtClean="0">
                <a:latin typeface="Arial" panose="020B0604020202020204" pitchFamily="34" charset="0"/>
                <a:cs typeface="Arial" panose="020B0604020202020204" pitchFamily="34" charset="0"/>
                <a:sym typeface="Wingdings" panose="05000000000000000000" pitchFamily="2" charset="2"/>
              </a:rPr>
              <a:t>người</a:t>
            </a:r>
            <a:r>
              <a:rPr lang="en-GB" sz="1200" baseline="0" dirty="0" smtClean="0">
                <a:latin typeface="Arial" panose="020B0604020202020204" pitchFamily="34" charset="0"/>
                <a:cs typeface="Arial" panose="020B0604020202020204" pitchFamily="34" charset="0"/>
                <a:sym typeface="Wingdings" panose="05000000000000000000" pitchFamily="2" charset="2"/>
              </a:rPr>
              <a:t> </a:t>
            </a:r>
            <a:r>
              <a:rPr lang="en-GB" sz="1200" baseline="0" dirty="0" err="1" smtClean="0">
                <a:latin typeface="Arial" panose="020B0604020202020204" pitchFamily="34" charset="0"/>
                <a:cs typeface="Arial" panose="020B0604020202020204" pitchFamily="34" charset="0"/>
                <a:sym typeface="Wingdings" panose="05000000000000000000" pitchFamily="2" charset="2"/>
              </a:rPr>
              <a:t>dùng</a:t>
            </a:r>
            <a:endParaRPr lang="en-GB" sz="1200" dirty="0" smtClean="0">
              <a:latin typeface="Arial" panose="020B0604020202020204" pitchFamily="34" charset="0"/>
              <a:cs typeface="Arial" panose="020B0604020202020204" pitchFamily="34" charset="0"/>
              <a:sym typeface="Wingdings" panose="05000000000000000000" pitchFamily="2" charset="2"/>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200" kern="1200" dirty="0" smtClean="0">
                <a:solidFill>
                  <a:schemeClr val="tx1"/>
                </a:solidFill>
                <a:effectLst/>
                <a:latin typeface="+mn-lt"/>
                <a:ea typeface="+mn-ea"/>
                <a:cs typeface="+mn-cs"/>
                <a:sym typeface="Wingdings" panose="05000000000000000000" pitchFamily="2" charset="2"/>
              </a:rPr>
              <a:t></a:t>
            </a:r>
            <a:r>
              <a:rPr lang="en-GB" sz="1200" kern="1200" dirty="0" err="1" smtClean="0">
                <a:solidFill>
                  <a:schemeClr val="tx1"/>
                </a:solidFill>
                <a:effectLst/>
                <a:latin typeface="+mn-lt"/>
                <a:ea typeface="+mn-ea"/>
                <a:cs typeface="+mn-cs"/>
              </a:rPr>
              <a:t>Và</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trong</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thời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đại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công</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nghệ</a:t>
            </a:r>
            <a:r>
              <a:rPr lang="en-GB" sz="1200" kern="1200" dirty="0" smtClean="0">
                <a:solidFill>
                  <a:schemeClr val="tx1"/>
                </a:solidFill>
                <a:effectLst/>
                <a:latin typeface="+mn-lt"/>
                <a:ea typeface="+mn-ea"/>
                <a:cs typeface="+mn-cs"/>
              </a:rPr>
              <a:t> 4.0, </a:t>
            </a:r>
            <a:r>
              <a:rPr lang="en-GB" sz="1200" kern="1200" dirty="0" err="1" smtClean="0">
                <a:solidFill>
                  <a:schemeClr val="tx1"/>
                </a:solidFill>
                <a:effectLst/>
                <a:latin typeface="+mn-lt"/>
                <a:ea typeface="+mn-ea"/>
                <a:cs typeface="+mn-cs"/>
              </a:rPr>
              <a:t>chúng</a:t>
            </a:r>
            <a:r>
              <a:rPr lang="en-GB" sz="1200" kern="1200" dirty="0" smtClean="0">
                <a:solidFill>
                  <a:schemeClr val="tx1"/>
                </a:solidFill>
                <a:effectLst/>
                <a:latin typeface="+mn-lt"/>
                <a:ea typeface="+mn-ea"/>
                <a:cs typeface="+mn-cs"/>
              </a:rPr>
              <a:t> ta </a:t>
            </a:r>
            <a:r>
              <a:rPr lang="en-GB" sz="1200" kern="1200" dirty="0" err="1" smtClean="0">
                <a:solidFill>
                  <a:schemeClr val="tx1"/>
                </a:solidFill>
                <a:effectLst/>
                <a:latin typeface="+mn-lt"/>
                <a:ea typeface="+mn-ea"/>
                <a:cs typeface="+mn-cs"/>
              </a:rPr>
              <a:t>có</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thể</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truy</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cập</a:t>
            </a:r>
            <a:r>
              <a:rPr lang="en-GB" sz="1200" kern="1200" dirty="0" smtClean="0">
                <a:solidFill>
                  <a:schemeClr val="tx1"/>
                </a:solidFill>
                <a:effectLst/>
                <a:latin typeface="+mn-lt"/>
                <a:ea typeface="+mn-ea"/>
                <a:cs typeface="+mn-cs"/>
              </a:rPr>
              <a:t> internet ở </a:t>
            </a:r>
            <a:r>
              <a:rPr lang="en-GB" sz="1200" kern="1200" dirty="0" err="1" smtClean="0">
                <a:solidFill>
                  <a:schemeClr val="tx1"/>
                </a:solidFill>
                <a:effectLst/>
                <a:latin typeface="+mn-lt"/>
                <a:ea typeface="+mn-ea"/>
                <a:cs typeface="+mn-cs"/>
              </a:rPr>
              <a:t>mọi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nơi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các</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thiết</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bị</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thông</a:t>
            </a:r>
            <a:r>
              <a:rPr lang="en-GB" sz="1200" kern="1200" dirty="0" smtClean="0">
                <a:solidFill>
                  <a:schemeClr val="tx1"/>
                </a:solidFill>
                <a:effectLst/>
                <a:latin typeface="+mn-lt"/>
                <a:ea typeface="+mn-ea"/>
                <a:cs typeface="+mn-cs"/>
              </a:rPr>
              <a:t> minh </a:t>
            </a:r>
            <a:r>
              <a:rPr lang="en-GB" sz="1200" kern="1200" dirty="0" err="1" smtClean="0">
                <a:solidFill>
                  <a:schemeClr val="tx1"/>
                </a:solidFill>
                <a:effectLst/>
                <a:latin typeface="+mn-lt"/>
                <a:ea typeface="+mn-ea"/>
                <a:cs typeface="+mn-cs"/>
              </a:rPr>
              <a:t>có</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truy</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cập</a:t>
            </a:r>
            <a:r>
              <a:rPr lang="en-GB" sz="1200" kern="1200" dirty="0" smtClean="0">
                <a:solidFill>
                  <a:schemeClr val="tx1"/>
                </a:solidFill>
                <a:effectLst/>
                <a:latin typeface="+mn-lt"/>
                <a:ea typeface="+mn-ea"/>
                <a:cs typeface="+mn-cs"/>
              </a:rPr>
              <a:t> internet </a:t>
            </a:r>
            <a:r>
              <a:rPr lang="en-GB" sz="1200" kern="1200" dirty="0" err="1" smtClean="0">
                <a:solidFill>
                  <a:schemeClr val="tx1"/>
                </a:solidFill>
                <a:effectLst/>
                <a:latin typeface="+mn-lt"/>
                <a:ea typeface="+mn-ea"/>
                <a:cs typeface="+mn-cs"/>
              </a:rPr>
              <a:t>cũng</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rất</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phổ</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biến</a:t>
            </a:r>
            <a:r>
              <a:rPr lang="en-GB"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5DD72334-0730-41C4-B7BC-D78066ECF3C9}" type="slidenum">
              <a:rPr lang="en-US" smtClean="0"/>
              <a:t>6</a:t>
            </a:fld>
            <a:endParaRPr lang="en-US"/>
          </a:p>
        </p:txBody>
      </p:sp>
    </p:spTree>
    <p:extLst>
      <p:ext uri="{BB962C8B-B14F-4D97-AF65-F5344CB8AC3E}">
        <p14:creationId xmlns:p14="http://schemas.microsoft.com/office/powerpoint/2010/main" val="807814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F865273-5603-4787-8176-D92C7D957640}" type="datetime1">
              <a:rPr lang="en-US" smtClean="0"/>
              <a:t>1/20/2022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898D093-6CE9-4EBD-81F6-D3B374D43986}" type="slidenum">
              <a:rPr lang="en-US" smtClean="0"/>
              <a:t>‹#›</a:t>
            </a:fld>
            <a:endParaRPr lang="en-US"/>
          </a:p>
        </p:txBody>
      </p:sp>
    </p:spTree>
    <p:extLst>
      <p:ext uri="{BB962C8B-B14F-4D97-AF65-F5344CB8AC3E}">
        <p14:creationId xmlns:p14="http://schemas.microsoft.com/office/powerpoint/2010/main" val="1774373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A67B106-3D7A-48E4-B0D1-FB5244778E2F}" type="datetime1">
              <a:rPr lang="en-US" smtClean="0"/>
              <a:t>1/20/2022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898D093-6CE9-4EBD-81F6-D3B374D43986}" type="slidenum">
              <a:rPr lang="en-US" smtClean="0"/>
              <a:t>‹#›</a:t>
            </a:fld>
            <a:endParaRPr lang="en-US"/>
          </a:p>
        </p:txBody>
      </p:sp>
    </p:spTree>
    <p:extLst>
      <p:ext uri="{BB962C8B-B14F-4D97-AF65-F5344CB8AC3E}">
        <p14:creationId xmlns:p14="http://schemas.microsoft.com/office/powerpoint/2010/main" val="3719249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E0E6B40-4FD5-49BF-841F-6273DB41040B}" type="datetime1">
              <a:rPr lang="en-US" smtClean="0"/>
              <a:t>1/20/2022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898D093-6CE9-4EBD-81F6-D3B374D43986}"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927026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9AD5FB96-9C15-488B-8757-8F9A1E81C9F8}" type="datetime1">
              <a:rPr lang="en-US" smtClean="0"/>
              <a:t>1/20/2022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898D093-6CE9-4EBD-81F6-D3B374D43986}" type="slidenum">
              <a:rPr lang="en-US" smtClean="0"/>
              <a:t>‹#›</a:t>
            </a:fld>
            <a:endParaRPr lang="en-US"/>
          </a:p>
        </p:txBody>
      </p:sp>
    </p:spTree>
    <p:extLst>
      <p:ext uri="{BB962C8B-B14F-4D97-AF65-F5344CB8AC3E}">
        <p14:creationId xmlns:p14="http://schemas.microsoft.com/office/powerpoint/2010/main" val="3648161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6885F4EA-CDCE-435B-8F0E-812FB1B53EC3}" type="datetime1">
              <a:rPr lang="en-US" smtClean="0"/>
              <a:t>1/20/2022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898D093-6CE9-4EBD-81F6-D3B374D43986}"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249256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8A2EEDA2-5360-42CB-B5CF-95AB0BA9F74D}" type="datetime1">
              <a:rPr lang="en-US" smtClean="0"/>
              <a:t>1/20/2022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898D093-6CE9-4EBD-81F6-D3B374D43986}" type="slidenum">
              <a:rPr lang="en-US" smtClean="0"/>
              <a:t>‹#›</a:t>
            </a:fld>
            <a:endParaRPr lang="en-US"/>
          </a:p>
        </p:txBody>
      </p:sp>
    </p:spTree>
    <p:extLst>
      <p:ext uri="{BB962C8B-B14F-4D97-AF65-F5344CB8AC3E}">
        <p14:creationId xmlns:p14="http://schemas.microsoft.com/office/powerpoint/2010/main" val="23315810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5FD9D1-5ACA-444A-9648-88D27CA6A908}" type="datetime1">
              <a:rPr lang="en-US" smtClean="0"/>
              <a:t>1/20/2022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898D093-6CE9-4EBD-81F6-D3B374D43986}" type="slidenum">
              <a:rPr lang="en-US" smtClean="0"/>
              <a:t>‹#›</a:t>
            </a:fld>
            <a:endParaRPr lang="en-US"/>
          </a:p>
        </p:txBody>
      </p:sp>
    </p:spTree>
    <p:extLst>
      <p:ext uri="{BB962C8B-B14F-4D97-AF65-F5344CB8AC3E}">
        <p14:creationId xmlns:p14="http://schemas.microsoft.com/office/powerpoint/2010/main" val="34160335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C68F9D-E54D-431D-9A14-484235A95F49}" type="datetime1">
              <a:rPr lang="en-US" smtClean="0"/>
              <a:t>1/20/2022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898D093-6CE9-4EBD-81F6-D3B374D43986}" type="slidenum">
              <a:rPr lang="en-US" smtClean="0"/>
              <a:t>‹#›</a:t>
            </a:fld>
            <a:endParaRPr lang="en-US"/>
          </a:p>
        </p:txBody>
      </p:sp>
    </p:spTree>
    <p:extLst>
      <p:ext uri="{BB962C8B-B14F-4D97-AF65-F5344CB8AC3E}">
        <p14:creationId xmlns:p14="http://schemas.microsoft.com/office/powerpoint/2010/main" val="3167341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D0B3F-FA9F-4530-9047-971AA8E06953}" type="datetime1">
              <a:rPr lang="en-US" smtClean="0"/>
              <a:t>1/20/2022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898D093-6CE9-4EBD-81F6-D3B374D43986}" type="slidenum">
              <a:rPr lang="en-US" smtClean="0"/>
              <a:t>‹#›</a:t>
            </a:fld>
            <a:endParaRPr lang="en-US"/>
          </a:p>
        </p:txBody>
      </p:sp>
    </p:spTree>
    <p:extLst>
      <p:ext uri="{BB962C8B-B14F-4D97-AF65-F5344CB8AC3E}">
        <p14:creationId xmlns:p14="http://schemas.microsoft.com/office/powerpoint/2010/main" val="1677690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FB41428-397A-4002-A7F3-0D29148880AE}" type="datetime1">
              <a:rPr lang="en-US" smtClean="0"/>
              <a:t>1/20/2022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898D093-6CE9-4EBD-81F6-D3B374D43986}" type="slidenum">
              <a:rPr lang="en-US" smtClean="0"/>
              <a:t>‹#›</a:t>
            </a:fld>
            <a:endParaRPr lang="en-US"/>
          </a:p>
        </p:txBody>
      </p:sp>
    </p:spTree>
    <p:extLst>
      <p:ext uri="{BB962C8B-B14F-4D97-AF65-F5344CB8AC3E}">
        <p14:creationId xmlns:p14="http://schemas.microsoft.com/office/powerpoint/2010/main" val="1865810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4EC73E2-0277-4B47-B6C8-BFA93A993DCE}" type="datetime1">
              <a:rPr lang="en-US" smtClean="0"/>
              <a:t>1/20/2022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898D093-6CE9-4EBD-81F6-D3B374D43986}" type="slidenum">
              <a:rPr lang="en-US" smtClean="0"/>
              <a:t>‹#›</a:t>
            </a:fld>
            <a:endParaRPr lang="en-US"/>
          </a:p>
        </p:txBody>
      </p:sp>
    </p:spTree>
    <p:extLst>
      <p:ext uri="{BB962C8B-B14F-4D97-AF65-F5344CB8AC3E}">
        <p14:creationId xmlns:p14="http://schemas.microsoft.com/office/powerpoint/2010/main" val="3031959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3A90F25-D641-40A5-9135-7A75D90C38A6}" type="datetime1">
              <a:rPr lang="en-US" smtClean="0"/>
              <a:t>1/20/2022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898D093-6CE9-4EBD-81F6-D3B374D43986}" type="slidenum">
              <a:rPr lang="en-US" smtClean="0"/>
              <a:t>‹#›</a:t>
            </a:fld>
            <a:endParaRPr lang="en-US"/>
          </a:p>
        </p:txBody>
      </p:sp>
    </p:spTree>
    <p:extLst>
      <p:ext uri="{BB962C8B-B14F-4D97-AF65-F5344CB8AC3E}">
        <p14:creationId xmlns:p14="http://schemas.microsoft.com/office/powerpoint/2010/main" val="2588030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FE68944-C499-4121-89DE-7A78B484BD08}" type="datetime1">
              <a:rPr lang="en-US" smtClean="0"/>
              <a:t>1/20/2022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898D093-6CE9-4EBD-81F6-D3B374D43986}" type="slidenum">
              <a:rPr lang="en-US" smtClean="0"/>
              <a:t>‹#›</a:t>
            </a:fld>
            <a:endParaRPr lang="en-US"/>
          </a:p>
        </p:txBody>
      </p:sp>
    </p:spTree>
    <p:extLst>
      <p:ext uri="{BB962C8B-B14F-4D97-AF65-F5344CB8AC3E}">
        <p14:creationId xmlns:p14="http://schemas.microsoft.com/office/powerpoint/2010/main" val="1865463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4B0FED-A96B-45E5-8089-EF69F915D8AC}" type="datetime1">
              <a:rPr lang="en-US" smtClean="0"/>
              <a:t>1/20/2022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898D093-6CE9-4EBD-81F6-D3B374D43986}" type="slidenum">
              <a:rPr lang="en-US" smtClean="0"/>
              <a:t>‹#›</a:t>
            </a:fld>
            <a:endParaRPr lang="en-US"/>
          </a:p>
        </p:txBody>
      </p:sp>
    </p:spTree>
    <p:extLst>
      <p:ext uri="{BB962C8B-B14F-4D97-AF65-F5344CB8AC3E}">
        <p14:creationId xmlns:p14="http://schemas.microsoft.com/office/powerpoint/2010/main" val="3799073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025B275-C33E-40CF-990D-3E843A26856E}" type="datetime1">
              <a:rPr lang="en-US" smtClean="0"/>
              <a:t>1/20/2022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898D093-6CE9-4EBD-81F6-D3B374D43986}" type="slidenum">
              <a:rPr lang="en-US" smtClean="0"/>
              <a:t>‹#›</a:t>
            </a:fld>
            <a:endParaRPr lang="en-US"/>
          </a:p>
        </p:txBody>
      </p:sp>
    </p:spTree>
    <p:extLst>
      <p:ext uri="{BB962C8B-B14F-4D97-AF65-F5344CB8AC3E}">
        <p14:creationId xmlns:p14="http://schemas.microsoft.com/office/powerpoint/2010/main" val="556660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6BB2E29-D8DA-47CD-B50C-620CAA43D55A}" type="datetime1">
              <a:rPr lang="en-US" smtClean="0"/>
              <a:t>1/20/2022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898D093-6CE9-4EBD-81F6-D3B374D43986}" type="slidenum">
              <a:rPr lang="en-US" smtClean="0"/>
              <a:t>‹#›</a:t>
            </a:fld>
            <a:endParaRPr lang="en-US"/>
          </a:p>
        </p:txBody>
      </p:sp>
    </p:spTree>
    <p:extLst>
      <p:ext uri="{BB962C8B-B14F-4D97-AF65-F5344CB8AC3E}">
        <p14:creationId xmlns:p14="http://schemas.microsoft.com/office/powerpoint/2010/main" val="1563956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F5180D2-DC49-4C5B-8333-A5494E735DF4}" type="datetime1">
              <a:rPr lang="en-US" smtClean="0"/>
              <a:t>1/20/2022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898D093-6CE9-4EBD-81F6-D3B374D43986}" type="slidenum">
              <a:rPr lang="en-US" smtClean="0"/>
              <a:t>‹#›</a:t>
            </a:fld>
            <a:endParaRPr lang="en-US"/>
          </a:p>
        </p:txBody>
      </p:sp>
    </p:spTree>
    <p:extLst>
      <p:ext uri="{BB962C8B-B14F-4D97-AF65-F5344CB8AC3E}">
        <p14:creationId xmlns:p14="http://schemas.microsoft.com/office/powerpoint/2010/main" val="3135824722"/>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81625" y="4353491"/>
            <a:ext cx="6810375" cy="1323439"/>
          </a:xfrm>
          <a:prstGeom prst="rect">
            <a:avLst/>
          </a:prstGeom>
          <a:noFill/>
        </p:spPr>
        <p:txBody>
          <a:bodyPr wrap="square" rtlCol="0">
            <a:spAutoFit/>
          </a:bodyPr>
          <a:lstStyle/>
          <a:p>
            <a:r>
              <a:rPr lang="en-GB" sz="2000" b="1" dirty="0" err="1" smtClean="0">
                <a:latin typeface="Arial" panose="020B0604020202020204" pitchFamily="34" charset="0"/>
                <a:cs typeface="Arial" panose="020B0604020202020204" pitchFamily="34" charset="0"/>
              </a:rPr>
              <a:t>Sinh</a:t>
            </a:r>
            <a:r>
              <a:rPr lang="en-GB" sz="2000" b="1" dirty="0" smtClean="0">
                <a:latin typeface="Arial" panose="020B0604020202020204" pitchFamily="34" charset="0"/>
                <a:cs typeface="Arial" panose="020B0604020202020204" pitchFamily="34" charset="0"/>
              </a:rPr>
              <a:t> </a:t>
            </a:r>
            <a:r>
              <a:rPr lang="en-GB" sz="2000" b="1" dirty="0" err="1" smtClean="0">
                <a:latin typeface="Arial" panose="020B0604020202020204" pitchFamily="34" charset="0"/>
                <a:cs typeface="Arial" panose="020B0604020202020204" pitchFamily="34" charset="0"/>
              </a:rPr>
              <a:t>viên</a:t>
            </a:r>
            <a:r>
              <a:rPr lang="en-GB" sz="2000" b="1" dirty="0" smtClean="0">
                <a:latin typeface="Arial" panose="020B0604020202020204" pitchFamily="34" charset="0"/>
                <a:cs typeface="Arial" panose="020B0604020202020204" pitchFamily="34" charset="0"/>
              </a:rPr>
              <a:t> </a:t>
            </a:r>
            <a:r>
              <a:rPr lang="en-GB" sz="2000" b="1" dirty="0" err="1" smtClean="0">
                <a:latin typeface="Arial" panose="020B0604020202020204" pitchFamily="34" charset="0"/>
                <a:cs typeface="Arial" panose="020B0604020202020204" pitchFamily="34" charset="0"/>
              </a:rPr>
              <a:t>thực</a:t>
            </a:r>
            <a:r>
              <a:rPr lang="en-GB" sz="2000" b="1" dirty="0" smtClean="0">
                <a:latin typeface="Arial" panose="020B0604020202020204" pitchFamily="34" charset="0"/>
                <a:cs typeface="Arial" panose="020B0604020202020204" pitchFamily="34" charset="0"/>
              </a:rPr>
              <a:t> </a:t>
            </a:r>
            <a:r>
              <a:rPr lang="en-GB" sz="2000" b="1" dirty="0" err="1" smtClean="0">
                <a:latin typeface="Arial" panose="020B0604020202020204" pitchFamily="34" charset="0"/>
                <a:cs typeface="Arial" panose="020B0604020202020204" pitchFamily="34" charset="0"/>
              </a:rPr>
              <a:t>hiện</a:t>
            </a:r>
            <a:r>
              <a:rPr lang="en-GB" sz="2000" b="1" dirty="0" smtClean="0">
                <a:latin typeface="Arial" panose="020B0604020202020204" pitchFamily="34" charset="0"/>
                <a:cs typeface="Arial" panose="020B0604020202020204" pitchFamily="34" charset="0"/>
              </a:rPr>
              <a:t>: Cao </a:t>
            </a:r>
            <a:r>
              <a:rPr lang="en-GB" sz="2000" b="1" dirty="0" err="1" smtClean="0">
                <a:latin typeface="Arial" panose="020B0604020202020204" pitchFamily="34" charset="0"/>
                <a:cs typeface="Arial" panose="020B0604020202020204" pitchFamily="34" charset="0"/>
              </a:rPr>
              <a:t>Hoài</a:t>
            </a:r>
            <a:r>
              <a:rPr lang="en-GB" sz="2000" b="1" dirty="0" smtClean="0">
                <a:latin typeface="Arial" panose="020B0604020202020204" pitchFamily="34" charset="0"/>
                <a:cs typeface="Arial" panose="020B0604020202020204" pitchFamily="34" charset="0"/>
              </a:rPr>
              <a:t> </a:t>
            </a:r>
            <a:r>
              <a:rPr lang="en-GB" sz="2000" b="1" dirty="0" err="1" smtClean="0">
                <a:latin typeface="Arial" panose="020B0604020202020204" pitchFamily="34" charset="0"/>
                <a:cs typeface="Arial" panose="020B0604020202020204" pitchFamily="34" charset="0"/>
              </a:rPr>
              <a:t>Sơn</a:t>
            </a:r>
            <a:endParaRPr lang="en-GB" sz="2000" b="1" dirty="0" smtClean="0">
              <a:latin typeface="Arial" panose="020B0604020202020204" pitchFamily="34" charset="0"/>
              <a:cs typeface="Arial" panose="020B0604020202020204" pitchFamily="34" charset="0"/>
            </a:endParaRPr>
          </a:p>
          <a:p>
            <a:endParaRPr lang="en-GB" sz="2000" b="1" dirty="0" smtClean="0">
              <a:latin typeface="Arial" panose="020B0604020202020204" pitchFamily="34" charset="0"/>
              <a:cs typeface="Arial" panose="020B0604020202020204" pitchFamily="34" charset="0"/>
            </a:endParaRPr>
          </a:p>
          <a:p>
            <a:r>
              <a:rPr lang="en-GB" sz="2000" b="1" dirty="0" err="1" smtClean="0">
                <a:latin typeface="Arial" panose="020B0604020202020204" pitchFamily="34" charset="0"/>
                <a:cs typeface="Arial" panose="020B0604020202020204" pitchFamily="34" charset="0"/>
              </a:rPr>
              <a:t>Giảng</a:t>
            </a:r>
            <a:r>
              <a:rPr lang="en-GB" sz="2000" b="1" dirty="0" smtClean="0">
                <a:latin typeface="Arial" panose="020B0604020202020204" pitchFamily="34" charset="0"/>
                <a:cs typeface="Arial" panose="020B0604020202020204" pitchFamily="34" charset="0"/>
              </a:rPr>
              <a:t> </a:t>
            </a:r>
            <a:r>
              <a:rPr lang="en-GB" sz="2000" b="1" dirty="0" err="1" smtClean="0">
                <a:latin typeface="Arial" panose="020B0604020202020204" pitchFamily="34" charset="0"/>
                <a:cs typeface="Arial" panose="020B0604020202020204" pitchFamily="34" charset="0"/>
              </a:rPr>
              <a:t>viên</a:t>
            </a:r>
            <a:r>
              <a:rPr lang="en-GB" sz="2000" b="1" dirty="0" smtClean="0">
                <a:latin typeface="Arial" panose="020B0604020202020204" pitchFamily="34" charset="0"/>
                <a:cs typeface="Arial" panose="020B0604020202020204" pitchFamily="34" charset="0"/>
              </a:rPr>
              <a:t> </a:t>
            </a:r>
            <a:r>
              <a:rPr lang="en-GB" sz="2000" b="1" dirty="0" err="1" smtClean="0">
                <a:latin typeface="Arial" panose="020B0604020202020204" pitchFamily="34" charset="0"/>
                <a:cs typeface="Arial" panose="020B0604020202020204" pitchFamily="34" charset="0"/>
              </a:rPr>
              <a:t>hướng</a:t>
            </a:r>
            <a:r>
              <a:rPr lang="en-GB" sz="2000" b="1" dirty="0" smtClean="0">
                <a:latin typeface="Arial" panose="020B0604020202020204" pitchFamily="34" charset="0"/>
                <a:cs typeface="Arial" panose="020B0604020202020204" pitchFamily="34" charset="0"/>
              </a:rPr>
              <a:t> </a:t>
            </a:r>
            <a:r>
              <a:rPr lang="en-GB" sz="2000" b="1" dirty="0" err="1" smtClean="0">
                <a:latin typeface="Arial" panose="020B0604020202020204" pitchFamily="34" charset="0"/>
                <a:cs typeface="Arial" panose="020B0604020202020204" pitchFamily="34" charset="0"/>
              </a:rPr>
              <a:t>dẫn</a:t>
            </a:r>
            <a:r>
              <a:rPr lang="en-GB" sz="2000" b="1" dirty="0" smtClean="0">
                <a:latin typeface="Arial" panose="020B0604020202020204" pitchFamily="34" charset="0"/>
                <a:cs typeface="Arial" panose="020B0604020202020204" pitchFamily="34" charset="0"/>
              </a:rPr>
              <a:t>: PGS.TS </a:t>
            </a:r>
            <a:r>
              <a:rPr lang="en-GB" sz="2000" b="1" dirty="0" err="1" smtClean="0">
                <a:latin typeface="Arial" panose="020B0604020202020204" pitchFamily="34" charset="0"/>
                <a:cs typeface="Arial" panose="020B0604020202020204" pitchFamily="34" charset="0"/>
              </a:rPr>
              <a:t>Nguyễn</a:t>
            </a:r>
            <a:r>
              <a:rPr lang="en-GB" sz="2000" b="1" dirty="0" smtClean="0">
                <a:latin typeface="Arial" panose="020B0604020202020204" pitchFamily="34" charset="0"/>
                <a:cs typeface="Arial" panose="020B0604020202020204" pitchFamily="34" charset="0"/>
              </a:rPr>
              <a:t> </a:t>
            </a:r>
            <a:r>
              <a:rPr lang="en-GB" sz="2000" b="1" dirty="0" err="1" smtClean="0">
                <a:latin typeface="Arial" panose="020B0604020202020204" pitchFamily="34" charset="0"/>
                <a:cs typeface="Arial" panose="020B0604020202020204" pitchFamily="34" charset="0"/>
              </a:rPr>
              <a:t>Thanh</a:t>
            </a:r>
            <a:r>
              <a:rPr lang="en-GB" sz="2000" b="1" dirty="0" smtClean="0">
                <a:latin typeface="Arial" panose="020B0604020202020204" pitchFamily="34" charset="0"/>
                <a:cs typeface="Arial" panose="020B0604020202020204" pitchFamily="34" charset="0"/>
              </a:rPr>
              <a:t> </a:t>
            </a:r>
            <a:r>
              <a:rPr lang="en-GB" sz="2000" b="1" dirty="0" err="1" smtClean="0">
                <a:latin typeface="Arial" panose="020B0604020202020204" pitchFamily="34" charset="0"/>
                <a:cs typeface="Arial" panose="020B0604020202020204" pitchFamily="34" charset="0"/>
              </a:rPr>
              <a:t>Tùng</a:t>
            </a:r>
            <a:r>
              <a:rPr lang="en-GB" sz="2000" b="1" dirty="0" smtClean="0">
                <a:latin typeface="Arial" panose="020B0604020202020204" pitchFamily="34" charset="0"/>
                <a:cs typeface="Arial" panose="020B0604020202020204" pitchFamily="34" charset="0"/>
              </a:rPr>
              <a:t>  </a:t>
            </a:r>
          </a:p>
          <a:p>
            <a:r>
              <a:rPr lang="en-GB" sz="2000" b="1" dirty="0">
                <a:latin typeface="Arial" panose="020B0604020202020204" pitchFamily="34" charset="0"/>
                <a:cs typeface="Arial" panose="020B0604020202020204" pitchFamily="34" charset="0"/>
              </a:rPr>
              <a:t>	</a:t>
            </a:r>
            <a:r>
              <a:rPr lang="en-GB" sz="2000" b="1" dirty="0" smtClean="0">
                <a:latin typeface="Arial" panose="020B0604020202020204" pitchFamily="34" charset="0"/>
                <a:cs typeface="Arial" panose="020B0604020202020204" pitchFamily="34" charset="0"/>
              </a:rPr>
              <a:t>		  TS. </a:t>
            </a:r>
            <a:r>
              <a:rPr lang="en-GB" sz="2000" b="1" dirty="0" err="1" smtClean="0">
                <a:latin typeface="Arial" panose="020B0604020202020204" pitchFamily="34" charset="0"/>
                <a:cs typeface="Arial" panose="020B0604020202020204" pitchFamily="34" charset="0"/>
              </a:rPr>
              <a:t>Lã</a:t>
            </a:r>
            <a:r>
              <a:rPr lang="en-GB" sz="2000" b="1" dirty="0" smtClean="0">
                <a:latin typeface="Arial" panose="020B0604020202020204" pitchFamily="34" charset="0"/>
                <a:cs typeface="Arial" panose="020B0604020202020204" pitchFamily="34" charset="0"/>
              </a:rPr>
              <a:t> </a:t>
            </a:r>
            <a:r>
              <a:rPr lang="en-GB" sz="2000" b="1" dirty="0" err="1" smtClean="0">
                <a:latin typeface="Arial" panose="020B0604020202020204" pitchFamily="34" charset="0"/>
                <a:cs typeface="Arial" panose="020B0604020202020204" pitchFamily="34" charset="0"/>
              </a:rPr>
              <a:t>Phú</a:t>
            </a:r>
            <a:r>
              <a:rPr lang="en-GB" sz="2000" b="1" dirty="0" smtClean="0">
                <a:latin typeface="Arial" panose="020B0604020202020204" pitchFamily="34" charset="0"/>
                <a:cs typeface="Arial" panose="020B0604020202020204" pitchFamily="34" charset="0"/>
              </a:rPr>
              <a:t> </a:t>
            </a:r>
            <a:r>
              <a:rPr lang="en-GB" sz="2000" b="1" dirty="0" err="1" smtClean="0">
                <a:latin typeface="Arial" panose="020B0604020202020204" pitchFamily="34" charset="0"/>
                <a:cs typeface="Arial" panose="020B0604020202020204" pitchFamily="34" charset="0"/>
              </a:rPr>
              <a:t>Hiến</a:t>
            </a:r>
            <a:endParaRPr lang="en-GB" sz="2000" b="1" dirty="0" smtClean="0">
              <a:latin typeface="Arial" panose="020B0604020202020204" pitchFamily="34" charset="0"/>
              <a:cs typeface="Arial" panose="020B0604020202020204" pitchFamily="34" charset="0"/>
            </a:endParaRPr>
          </a:p>
        </p:txBody>
      </p:sp>
      <p:grpSp>
        <p:nvGrpSpPr>
          <p:cNvPr id="10" name="Group 9"/>
          <p:cNvGrpSpPr/>
          <p:nvPr/>
        </p:nvGrpSpPr>
        <p:grpSpPr>
          <a:xfrm>
            <a:off x="1642188" y="2116285"/>
            <a:ext cx="10282332" cy="167951"/>
            <a:chOff x="1119676" y="1987420"/>
            <a:chExt cx="10282332" cy="167951"/>
          </a:xfrm>
        </p:grpSpPr>
        <p:cxnSp>
          <p:nvCxnSpPr>
            <p:cNvPr id="6" name="Straight Connector 5"/>
            <p:cNvCxnSpPr/>
            <p:nvPr/>
          </p:nvCxnSpPr>
          <p:spPr>
            <a:xfrm>
              <a:off x="1138335" y="1987420"/>
              <a:ext cx="10263673"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119676" y="1987420"/>
              <a:ext cx="6708708" cy="167951"/>
            </a:xfrm>
            <a:prstGeom prst="rect">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TextBox 10"/>
          <p:cNvSpPr txBox="1"/>
          <p:nvPr/>
        </p:nvSpPr>
        <p:spPr>
          <a:xfrm>
            <a:off x="2490294" y="245521"/>
            <a:ext cx="8182947" cy="707886"/>
          </a:xfrm>
          <a:prstGeom prst="rect">
            <a:avLst/>
          </a:prstGeom>
          <a:noFill/>
        </p:spPr>
        <p:txBody>
          <a:bodyPr wrap="square" rtlCol="0">
            <a:spAutoFit/>
          </a:bodyPr>
          <a:lstStyle/>
          <a:p>
            <a:pPr algn="ctr"/>
            <a:r>
              <a:rPr lang="en-US" sz="2000" dirty="0" smtClean="0">
                <a:solidFill>
                  <a:schemeClr val="accent1"/>
                </a:solidFill>
                <a:latin typeface="Arial" panose="020B0604020202020204" pitchFamily="34" charset="0"/>
                <a:cs typeface="Arial" panose="020B0604020202020204" pitchFamily="34" charset="0"/>
              </a:rPr>
              <a:t>KHOA CÔNG NGHỆ THÔNG TIN TRƯỜNG </a:t>
            </a:r>
          </a:p>
          <a:p>
            <a:pPr algn="ctr"/>
            <a:r>
              <a:rPr lang="en-US" sz="2000" dirty="0" smtClean="0">
                <a:solidFill>
                  <a:schemeClr val="accent1"/>
                </a:solidFill>
                <a:latin typeface="Arial" panose="020B0604020202020204" pitchFamily="34" charset="0"/>
                <a:cs typeface="Arial" panose="020B0604020202020204" pitchFamily="34" charset="0"/>
              </a:rPr>
              <a:t>ĐẠI HỌC THỦY LỢI</a:t>
            </a:r>
            <a:endParaRPr lang="en-US" sz="2000" dirty="0">
              <a:solidFill>
                <a:schemeClr val="accent1"/>
              </a:solidFill>
              <a:latin typeface="Arial" panose="020B0604020202020204" pitchFamily="34" charset="0"/>
              <a:cs typeface="Arial" panose="020B0604020202020204" pitchFamily="34" charset="0"/>
            </a:endParaRPr>
          </a:p>
        </p:txBody>
      </p:sp>
      <p:sp>
        <p:nvSpPr>
          <p:cNvPr id="12" name="TextBox 11"/>
          <p:cNvSpPr txBox="1"/>
          <p:nvPr/>
        </p:nvSpPr>
        <p:spPr>
          <a:xfrm>
            <a:off x="2592934" y="1285472"/>
            <a:ext cx="8182947" cy="523220"/>
          </a:xfrm>
          <a:prstGeom prst="rect">
            <a:avLst/>
          </a:prstGeom>
          <a:noFill/>
        </p:spPr>
        <p:txBody>
          <a:bodyPr wrap="square" rtlCol="0">
            <a:spAutoFit/>
          </a:bodyPr>
          <a:lstStyle/>
          <a:p>
            <a:pPr algn="ctr"/>
            <a:r>
              <a:rPr lang="en-US" sz="2800" b="1" dirty="0" smtClean="0">
                <a:solidFill>
                  <a:schemeClr val="accent1"/>
                </a:solidFill>
                <a:latin typeface="Arial" panose="020B0604020202020204" pitchFamily="34" charset="0"/>
                <a:cs typeface="Arial" panose="020B0604020202020204" pitchFamily="34" charset="0"/>
              </a:rPr>
              <a:t>ĐỒ ÁN TỐT NGHIỆP</a:t>
            </a:r>
            <a:endParaRPr lang="en-US" sz="2800" b="1" dirty="0">
              <a:solidFill>
                <a:schemeClr val="accent1"/>
              </a:solidFill>
              <a:latin typeface="Arial" panose="020B0604020202020204" pitchFamily="34" charset="0"/>
              <a:cs typeface="Arial" panose="020B0604020202020204" pitchFamily="34" charset="0"/>
            </a:endParaRP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478" y="141824"/>
            <a:ext cx="1938816" cy="1608805"/>
          </a:xfrm>
          <a:prstGeom prst="rect">
            <a:avLst/>
          </a:prstGeom>
        </p:spPr>
      </p:pic>
      <p:sp>
        <p:nvSpPr>
          <p:cNvPr id="14" name="TextBox 13"/>
          <p:cNvSpPr txBox="1"/>
          <p:nvPr/>
        </p:nvSpPr>
        <p:spPr>
          <a:xfrm>
            <a:off x="2041845" y="2876937"/>
            <a:ext cx="9769152" cy="1200329"/>
          </a:xfrm>
          <a:prstGeom prst="rect">
            <a:avLst/>
          </a:prstGeom>
          <a:noFill/>
        </p:spPr>
        <p:txBody>
          <a:bodyPr wrap="square" rtlCol="0">
            <a:spAutoFit/>
          </a:bodyPr>
          <a:lstStyle/>
          <a:p>
            <a:pPr algn="ctr"/>
            <a:r>
              <a:rPr lang="en-GB" sz="2400" b="1" dirty="0" smtClean="0">
                <a:solidFill>
                  <a:srgbClr val="002060"/>
                </a:solidFill>
                <a:latin typeface="Arial" panose="020B0604020202020204" pitchFamily="34" charset="0"/>
                <a:cs typeface="Arial" panose="020B0604020202020204" pitchFamily="34" charset="0"/>
              </a:rPr>
              <a:t>XÂY DỰNG HỆ THỐNG WEBGIS HỖ TRỢ CÔNG TÁC  </a:t>
            </a:r>
          </a:p>
          <a:p>
            <a:pPr algn="ctr"/>
            <a:r>
              <a:rPr lang="en-GB" sz="2400" b="1" dirty="0" smtClean="0">
                <a:solidFill>
                  <a:srgbClr val="002060"/>
                </a:solidFill>
                <a:latin typeface="Arial" panose="020B0604020202020204" pitchFamily="34" charset="0"/>
                <a:cs typeface="Arial" panose="020B0604020202020204" pitchFamily="34" charset="0"/>
              </a:rPr>
              <a:t>QUẢN LÝ CÔNG TRÌNH THỦY LỢI HUYỆN VĨNH BẢO, THÀNH PHỐ HẢI PHÒNG</a:t>
            </a:r>
          </a:p>
        </p:txBody>
      </p:sp>
    </p:spTree>
    <p:extLst>
      <p:ext uri="{BB962C8B-B14F-4D97-AF65-F5344CB8AC3E}">
        <p14:creationId xmlns:p14="http://schemas.microsoft.com/office/powerpoint/2010/main" val="1249755875"/>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58213" y="0"/>
            <a:ext cx="5598007" cy="646331"/>
          </a:xfrm>
          <a:prstGeom prst="rect">
            <a:avLst/>
          </a:prstGeom>
          <a:noFill/>
        </p:spPr>
        <p:txBody>
          <a:bodyPr wrap="none" rtlCol="0">
            <a:spAutoFit/>
          </a:bodyPr>
          <a:lstStyle/>
          <a:p>
            <a:r>
              <a:rPr lang="en-US" sz="3600" dirty="0">
                <a:latin typeface="Arial" panose="020B0604020202020204" pitchFamily="34" charset="0"/>
              </a:rPr>
              <a:t>5</a:t>
            </a:r>
            <a:r>
              <a:rPr lang="en-US" sz="3600" dirty="0" smtClean="0">
                <a:latin typeface="Arial" panose="020B0604020202020204" pitchFamily="34" charset="0"/>
              </a:rPr>
              <a:t>. </a:t>
            </a:r>
            <a:r>
              <a:rPr lang="en-US" sz="3600" dirty="0" err="1" smtClean="0">
                <a:latin typeface="Arial" panose="020B0604020202020204" pitchFamily="34" charset="0"/>
              </a:rPr>
              <a:t>Kết</a:t>
            </a:r>
            <a:r>
              <a:rPr lang="en-US" sz="3600" dirty="0" smtClean="0">
                <a:latin typeface="Arial" panose="020B0604020202020204" pitchFamily="34" charset="0"/>
              </a:rPr>
              <a:t> </a:t>
            </a:r>
            <a:r>
              <a:rPr lang="en-US" sz="3600" dirty="0" err="1" smtClean="0">
                <a:latin typeface="Arial" panose="020B0604020202020204" pitchFamily="34" charset="0"/>
              </a:rPr>
              <a:t>quả</a:t>
            </a:r>
            <a:r>
              <a:rPr lang="en-US" sz="3600" dirty="0" smtClean="0">
                <a:latin typeface="Arial" panose="020B0604020202020204" pitchFamily="34" charset="0"/>
              </a:rPr>
              <a:t> </a:t>
            </a:r>
            <a:r>
              <a:rPr lang="en-US" sz="3600" dirty="0" err="1" smtClean="0">
                <a:latin typeface="Arial" panose="020B0604020202020204" pitchFamily="34" charset="0"/>
              </a:rPr>
              <a:t>và</a:t>
            </a:r>
            <a:r>
              <a:rPr lang="en-US" sz="3600" dirty="0" smtClean="0">
                <a:latin typeface="Arial" panose="020B0604020202020204" pitchFamily="34" charset="0"/>
              </a:rPr>
              <a:t> </a:t>
            </a:r>
            <a:r>
              <a:rPr lang="en-US" sz="3600" dirty="0" err="1" smtClean="0">
                <a:latin typeface="Arial" panose="020B0604020202020204" pitchFamily="34" charset="0"/>
              </a:rPr>
              <a:t>thực</a:t>
            </a:r>
            <a:r>
              <a:rPr lang="en-US" sz="3600" dirty="0" smtClean="0">
                <a:latin typeface="Arial" panose="020B0604020202020204" pitchFamily="34" charset="0"/>
              </a:rPr>
              <a:t> </a:t>
            </a:r>
            <a:r>
              <a:rPr lang="en-US" sz="3600" dirty="0" err="1" smtClean="0">
                <a:latin typeface="Arial" panose="020B0604020202020204" pitchFamily="34" charset="0"/>
              </a:rPr>
              <a:t>nghiệm</a:t>
            </a:r>
            <a:endParaRPr lang="en-US" sz="3600" dirty="0">
              <a:latin typeface="Arial" panose="020B0604020202020204" pitchFamily="34" charset="0"/>
            </a:endParaRPr>
          </a:p>
        </p:txBody>
      </p:sp>
      <p:sp>
        <p:nvSpPr>
          <p:cNvPr id="2" name="TextBox 1"/>
          <p:cNvSpPr txBox="1"/>
          <p:nvPr/>
        </p:nvSpPr>
        <p:spPr>
          <a:xfrm>
            <a:off x="4769427" y="2348346"/>
            <a:ext cx="3179618" cy="707886"/>
          </a:xfrm>
          <a:prstGeom prst="rect">
            <a:avLst/>
          </a:prstGeom>
          <a:noFill/>
        </p:spPr>
        <p:txBody>
          <a:bodyPr wrap="square" rtlCol="0">
            <a:spAutoFit/>
          </a:bodyPr>
          <a:lstStyle/>
          <a:p>
            <a:pPr marL="285750" indent="-285750">
              <a:buFont typeface="Wingdings" panose="05000000000000000000" pitchFamily="2" charset="2"/>
              <a:buChar char="q"/>
            </a:pPr>
            <a:r>
              <a:rPr lang="en-US" sz="4000" b="1" dirty="0" smtClean="0">
                <a:solidFill>
                  <a:schemeClr val="accent1">
                    <a:lumMod val="60000"/>
                    <a:lumOff val="40000"/>
                  </a:schemeClr>
                </a:solidFill>
                <a:latin typeface="Arial" panose="020B0604020202020204" pitchFamily="34" charset="0"/>
                <a:cs typeface="Arial" panose="020B0604020202020204" pitchFamily="34" charset="0"/>
              </a:rPr>
              <a:t> </a:t>
            </a:r>
            <a:r>
              <a:rPr lang="en-US" sz="4000" b="1" dirty="0" err="1" smtClean="0">
                <a:solidFill>
                  <a:schemeClr val="accent1">
                    <a:lumMod val="60000"/>
                    <a:lumOff val="40000"/>
                  </a:schemeClr>
                </a:solidFill>
                <a:latin typeface="Arial" panose="020B0604020202020204" pitchFamily="34" charset="0"/>
                <a:cs typeface="Arial" panose="020B0604020202020204" pitchFamily="34" charset="0"/>
              </a:rPr>
              <a:t>Kết</a:t>
            </a:r>
            <a:r>
              <a:rPr lang="en-US" sz="4000" b="1" dirty="0" smtClean="0">
                <a:solidFill>
                  <a:schemeClr val="accent1">
                    <a:lumMod val="60000"/>
                    <a:lumOff val="40000"/>
                  </a:schemeClr>
                </a:solidFill>
                <a:latin typeface="Arial" panose="020B0604020202020204" pitchFamily="34" charset="0"/>
                <a:cs typeface="Arial" panose="020B0604020202020204" pitchFamily="34" charset="0"/>
              </a:rPr>
              <a:t> </a:t>
            </a:r>
            <a:r>
              <a:rPr lang="en-US" sz="4000" b="1" dirty="0" err="1" smtClean="0">
                <a:solidFill>
                  <a:schemeClr val="accent1">
                    <a:lumMod val="60000"/>
                    <a:lumOff val="40000"/>
                  </a:schemeClr>
                </a:solidFill>
                <a:latin typeface="Arial" panose="020B0604020202020204" pitchFamily="34" charset="0"/>
                <a:cs typeface="Arial" panose="020B0604020202020204" pitchFamily="34" charset="0"/>
              </a:rPr>
              <a:t>quả</a:t>
            </a:r>
            <a:endParaRPr lang="en-US" sz="4000" b="1" dirty="0">
              <a:solidFill>
                <a:schemeClr val="accent1">
                  <a:lumMod val="60000"/>
                  <a:lumOff val="40000"/>
                </a:schemeClr>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79893" y="3283528"/>
            <a:ext cx="1562027" cy="1562027"/>
          </a:xfrm>
          <a:prstGeom prst="rect">
            <a:avLst/>
          </a:prstGeom>
        </p:spPr>
      </p:pic>
      <p:sp>
        <p:nvSpPr>
          <p:cNvPr id="7" name="Slide Number Placeholder 6"/>
          <p:cNvSpPr>
            <a:spLocks noGrp="1"/>
          </p:cNvSpPr>
          <p:nvPr>
            <p:ph type="sldNum" sz="quarter" idx="12"/>
          </p:nvPr>
        </p:nvSpPr>
        <p:spPr>
          <a:xfrm>
            <a:off x="11108827" y="6287830"/>
            <a:ext cx="779767" cy="365125"/>
          </a:xfrm>
        </p:spPr>
        <p:txBody>
          <a:bodyPr/>
          <a:lstStyle/>
          <a:p>
            <a:fld id="{E898D093-6CE9-4EBD-81F6-D3B374D43986}" type="slidenum">
              <a:rPr lang="en-US" smtClean="0">
                <a:solidFill>
                  <a:schemeClr val="bg1">
                    <a:lumMod val="50000"/>
                  </a:schemeClr>
                </a:solidFill>
              </a:rPr>
              <a:t>10</a:t>
            </a:fld>
            <a:endParaRPr lang="en-US" dirty="0">
              <a:solidFill>
                <a:schemeClr val="bg1">
                  <a:lumMod val="50000"/>
                </a:schemeClr>
              </a:solidFill>
            </a:endParaRPr>
          </a:p>
        </p:txBody>
      </p:sp>
    </p:spTree>
    <p:extLst>
      <p:ext uri="{BB962C8B-B14F-4D97-AF65-F5344CB8AC3E}">
        <p14:creationId xmlns:p14="http://schemas.microsoft.com/office/powerpoint/2010/main" val="336273283"/>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58213" y="102637"/>
            <a:ext cx="6567824" cy="646331"/>
          </a:xfrm>
          <a:prstGeom prst="rect">
            <a:avLst/>
          </a:prstGeom>
          <a:noFill/>
        </p:spPr>
        <p:txBody>
          <a:bodyPr wrap="none" rtlCol="0">
            <a:spAutoFit/>
          </a:bodyPr>
          <a:lstStyle/>
          <a:p>
            <a:r>
              <a:rPr lang="en-US" sz="3600" dirty="0">
                <a:latin typeface="Arial" panose="020B0604020202020204" pitchFamily="34" charset="0"/>
              </a:rPr>
              <a:t>6</a:t>
            </a:r>
            <a:r>
              <a:rPr lang="en-US" sz="3600" dirty="0" smtClean="0">
                <a:latin typeface="Arial" panose="020B0604020202020204" pitchFamily="34" charset="0"/>
              </a:rPr>
              <a:t>. </a:t>
            </a:r>
            <a:r>
              <a:rPr lang="en-US" sz="3600" dirty="0" err="1" smtClean="0">
                <a:latin typeface="Arial" panose="020B0604020202020204" pitchFamily="34" charset="0"/>
              </a:rPr>
              <a:t>Kết</a:t>
            </a:r>
            <a:r>
              <a:rPr lang="en-US" sz="3600" dirty="0" smtClean="0">
                <a:latin typeface="Arial" panose="020B0604020202020204" pitchFamily="34" charset="0"/>
              </a:rPr>
              <a:t> </a:t>
            </a:r>
            <a:r>
              <a:rPr lang="en-US" sz="3600" dirty="0" err="1" smtClean="0">
                <a:latin typeface="Arial" panose="020B0604020202020204" pitchFamily="34" charset="0"/>
              </a:rPr>
              <a:t>luận</a:t>
            </a:r>
            <a:r>
              <a:rPr lang="en-US" sz="3600" dirty="0" smtClean="0">
                <a:latin typeface="Arial" panose="020B0604020202020204" pitchFamily="34" charset="0"/>
              </a:rPr>
              <a:t> </a:t>
            </a:r>
            <a:r>
              <a:rPr lang="en-US" sz="3600" dirty="0" err="1" smtClean="0">
                <a:latin typeface="Arial" panose="020B0604020202020204" pitchFamily="34" charset="0"/>
              </a:rPr>
              <a:t>và</a:t>
            </a:r>
            <a:r>
              <a:rPr lang="en-US" sz="3600" dirty="0" smtClean="0">
                <a:latin typeface="Arial" panose="020B0604020202020204" pitchFamily="34" charset="0"/>
              </a:rPr>
              <a:t> </a:t>
            </a:r>
            <a:r>
              <a:rPr lang="en-US" sz="3600" dirty="0" err="1" smtClean="0">
                <a:latin typeface="Arial" panose="020B0604020202020204" pitchFamily="34" charset="0"/>
              </a:rPr>
              <a:t>hướng</a:t>
            </a:r>
            <a:r>
              <a:rPr lang="en-US" sz="3600" dirty="0" smtClean="0">
                <a:latin typeface="Arial" panose="020B0604020202020204" pitchFamily="34" charset="0"/>
              </a:rPr>
              <a:t> </a:t>
            </a:r>
            <a:r>
              <a:rPr lang="en-US" sz="3600" dirty="0" err="1" smtClean="0">
                <a:latin typeface="Arial" panose="020B0604020202020204" pitchFamily="34" charset="0"/>
              </a:rPr>
              <a:t>phát</a:t>
            </a:r>
            <a:r>
              <a:rPr lang="en-US" sz="3600" dirty="0" smtClean="0">
                <a:latin typeface="Arial" panose="020B0604020202020204" pitchFamily="34" charset="0"/>
              </a:rPr>
              <a:t> </a:t>
            </a:r>
            <a:r>
              <a:rPr lang="en-US" sz="3600" dirty="0" err="1" smtClean="0">
                <a:latin typeface="Arial" panose="020B0604020202020204" pitchFamily="34" charset="0"/>
              </a:rPr>
              <a:t>triển</a:t>
            </a:r>
            <a:endParaRPr lang="en-US" sz="3600" dirty="0">
              <a:latin typeface="Arial" panose="020B0604020202020204" pitchFamily="34" charset="0"/>
            </a:endParaRPr>
          </a:p>
        </p:txBody>
      </p:sp>
      <p:sp>
        <p:nvSpPr>
          <p:cNvPr id="9" name="TextBox 8"/>
          <p:cNvSpPr txBox="1"/>
          <p:nvPr/>
        </p:nvSpPr>
        <p:spPr>
          <a:xfrm>
            <a:off x="2144683" y="1230283"/>
            <a:ext cx="7888779" cy="646331"/>
          </a:xfrm>
          <a:prstGeom prst="rect">
            <a:avLst/>
          </a:prstGeom>
          <a:noFill/>
        </p:spPr>
        <p:txBody>
          <a:bodyPr wrap="square" rtlCol="0">
            <a:spAutoFit/>
          </a:bodyPr>
          <a:lstStyle/>
          <a:p>
            <a:pPr marL="285750" indent="-285750">
              <a:buFont typeface="Wingdings" panose="05000000000000000000" pitchFamily="2" charset="2"/>
              <a:buChar char="ü"/>
            </a:pPr>
            <a:r>
              <a:rPr lang="en-US" dirty="0" err="1" smtClean="0"/>
              <a:t>Các</a:t>
            </a:r>
            <a:r>
              <a:rPr lang="en-US" dirty="0" smtClean="0"/>
              <a:t> </a:t>
            </a:r>
            <a:r>
              <a:rPr lang="en-US" dirty="0" err="1" smtClean="0"/>
              <a:t>chức</a:t>
            </a:r>
            <a:r>
              <a:rPr lang="en-US" dirty="0" smtClean="0"/>
              <a:t> </a:t>
            </a:r>
            <a:r>
              <a:rPr lang="en-US" dirty="0" err="1" smtClean="0"/>
              <a:t>năng</a:t>
            </a:r>
            <a:r>
              <a:rPr lang="en-US" dirty="0" smtClean="0"/>
              <a:t> </a:t>
            </a:r>
            <a:r>
              <a:rPr lang="en-US" dirty="0" err="1" smtClean="0"/>
              <a:t>cơ</a:t>
            </a:r>
            <a:r>
              <a:rPr lang="en-US" dirty="0" smtClean="0"/>
              <a:t> </a:t>
            </a:r>
            <a:r>
              <a:rPr lang="en-US" dirty="0" err="1" smtClean="0"/>
              <a:t>bản</a:t>
            </a:r>
            <a:r>
              <a:rPr lang="en-US" dirty="0" smtClean="0"/>
              <a:t> </a:t>
            </a:r>
            <a:r>
              <a:rPr lang="en-US" dirty="0" err="1" smtClean="0"/>
              <a:t>của</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đã</a:t>
            </a:r>
            <a:r>
              <a:rPr lang="en-US" dirty="0" smtClean="0"/>
              <a:t> </a:t>
            </a:r>
            <a:r>
              <a:rPr lang="en-US" dirty="0" err="1" smtClean="0"/>
              <a:t>hoàn</a:t>
            </a:r>
            <a:r>
              <a:rPr lang="en-US" dirty="0" smtClean="0"/>
              <a:t> </a:t>
            </a:r>
            <a:r>
              <a:rPr lang="en-US" dirty="0" err="1" smtClean="0"/>
              <a:t>thành</a:t>
            </a:r>
            <a:endParaRPr lang="en-US" dirty="0" smtClean="0"/>
          </a:p>
          <a:p>
            <a:pPr marL="285750" indent="-285750">
              <a:buFont typeface="Wingdings" panose="05000000000000000000" pitchFamily="2" charset="2"/>
              <a:buChar char="ü"/>
            </a:pPr>
            <a:r>
              <a:rPr lang="en-US" dirty="0" err="1" smtClean="0"/>
              <a:t>Giao</a:t>
            </a:r>
            <a:r>
              <a:rPr lang="en-US" dirty="0" smtClean="0"/>
              <a:t> </a:t>
            </a:r>
            <a:r>
              <a:rPr lang="en-US" dirty="0" err="1" smtClean="0"/>
              <a:t>diện</a:t>
            </a:r>
            <a:r>
              <a:rPr lang="en-US" dirty="0" smtClean="0"/>
              <a:t> </a:t>
            </a:r>
            <a:r>
              <a:rPr lang="en-US" dirty="0" err="1" smtClean="0"/>
              <a:t>thân</a:t>
            </a:r>
            <a:r>
              <a:rPr lang="en-US" dirty="0" smtClean="0"/>
              <a:t> </a:t>
            </a:r>
            <a:r>
              <a:rPr lang="en-US" dirty="0" err="1" smtClean="0"/>
              <a:t>thiện</a:t>
            </a:r>
            <a:r>
              <a:rPr lang="en-US" dirty="0" smtClean="0"/>
              <a:t> </a:t>
            </a:r>
            <a:r>
              <a:rPr lang="en-US" dirty="0" err="1" smtClean="0"/>
              <a:t>dễ</a:t>
            </a:r>
            <a:r>
              <a:rPr lang="en-US" dirty="0" smtClean="0"/>
              <a:t> </a:t>
            </a:r>
            <a:r>
              <a:rPr lang="en-US" dirty="0" err="1" smtClean="0"/>
              <a:t>dử</a:t>
            </a:r>
            <a:r>
              <a:rPr lang="en-US" dirty="0" smtClean="0"/>
              <a:t> </a:t>
            </a:r>
            <a:r>
              <a:rPr lang="en-US" dirty="0" err="1" smtClean="0"/>
              <a:t>dụng</a:t>
            </a:r>
            <a:endParaRPr lang="en-US" dirty="0"/>
          </a:p>
        </p:txBody>
      </p:sp>
      <p:sp>
        <p:nvSpPr>
          <p:cNvPr id="10" name="Bent-Up Arrow 9"/>
          <p:cNvSpPr/>
          <p:nvPr/>
        </p:nvSpPr>
        <p:spPr>
          <a:xfrm rot="5400000">
            <a:off x="1391956" y="2169623"/>
            <a:ext cx="1255222" cy="856211"/>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753412" y="2668385"/>
            <a:ext cx="6174457" cy="3139321"/>
          </a:xfrm>
          <a:prstGeom prst="rect">
            <a:avLst/>
          </a:prstGeom>
          <a:noFill/>
        </p:spPr>
        <p:txBody>
          <a:bodyPr wrap="square" rtlCol="0">
            <a:spAutoFit/>
          </a:bodyPr>
          <a:lstStyle/>
          <a:p>
            <a:r>
              <a:rPr lang="en-US" dirty="0" err="1" smtClean="0"/>
              <a:t>Hướng</a:t>
            </a:r>
            <a:r>
              <a:rPr lang="en-US" dirty="0" smtClean="0"/>
              <a:t> </a:t>
            </a:r>
            <a:r>
              <a:rPr lang="en-US" dirty="0" err="1" smtClean="0"/>
              <a:t>phát</a:t>
            </a:r>
            <a:r>
              <a:rPr lang="en-US" dirty="0" smtClean="0"/>
              <a:t> </a:t>
            </a:r>
            <a:r>
              <a:rPr lang="en-US" dirty="0" err="1" smtClean="0"/>
              <a:t>triển</a:t>
            </a:r>
            <a:r>
              <a:rPr lang="en-US" dirty="0" smtClean="0"/>
              <a:t>:</a:t>
            </a:r>
          </a:p>
          <a:p>
            <a:pPr marL="285750" lvl="0" indent="-285750">
              <a:buFont typeface="Arial" panose="020B0604020202020204" pitchFamily="34" charset="0"/>
              <a:buChar char="•"/>
            </a:pPr>
            <a:r>
              <a:rPr lang="en-GB" dirty="0" err="1"/>
              <a:t>Xây</a:t>
            </a:r>
            <a:r>
              <a:rPr lang="en-GB" dirty="0"/>
              <a:t> </a:t>
            </a:r>
            <a:r>
              <a:rPr lang="en-GB" dirty="0" err="1"/>
              <a:t>dựng</a:t>
            </a:r>
            <a:r>
              <a:rPr lang="en-GB" dirty="0"/>
              <a:t> them </a:t>
            </a:r>
            <a:r>
              <a:rPr lang="en-GB" dirty="0" err="1"/>
              <a:t>chức</a:t>
            </a:r>
            <a:r>
              <a:rPr lang="en-GB" dirty="0"/>
              <a:t> </a:t>
            </a:r>
            <a:r>
              <a:rPr lang="en-GB" dirty="0" err="1"/>
              <a:t>năng</a:t>
            </a:r>
            <a:r>
              <a:rPr lang="en-GB" dirty="0"/>
              <a:t> </a:t>
            </a:r>
            <a:r>
              <a:rPr lang="en-GB" dirty="0" err="1"/>
              <a:t>xem</a:t>
            </a:r>
            <a:r>
              <a:rPr lang="en-GB" dirty="0"/>
              <a:t> tin </a:t>
            </a:r>
            <a:r>
              <a:rPr lang="en-GB" dirty="0" err="1"/>
              <a:t>tức</a:t>
            </a:r>
            <a:r>
              <a:rPr lang="en-GB" dirty="0"/>
              <a:t> </a:t>
            </a:r>
            <a:r>
              <a:rPr lang="en-GB" dirty="0" err="1"/>
              <a:t>để</a:t>
            </a:r>
            <a:r>
              <a:rPr lang="en-GB" dirty="0"/>
              <a:t> </a:t>
            </a:r>
            <a:r>
              <a:rPr lang="en-GB" dirty="0" err="1"/>
              <a:t>người</a:t>
            </a:r>
            <a:r>
              <a:rPr lang="en-GB" dirty="0"/>
              <a:t> </a:t>
            </a:r>
            <a:r>
              <a:rPr lang="en-GB" dirty="0" err="1"/>
              <a:t>dân</a:t>
            </a:r>
            <a:r>
              <a:rPr lang="en-GB" dirty="0"/>
              <a:t> </a:t>
            </a:r>
            <a:r>
              <a:rPr lang="en-GB" dirty="0" err="1"/>
              <a:t>dễ</a:t>
            </a:r>
            <a:r>
              <a:rPr lang="en-GB" dirty="0"/>
              <a:t> </a:t>
            </a:r>
            <a:r>
              <a:rPr lang="en-GB" dirty="0" err="1"/>
              <a:t>cập</a:t>
            </a:r>
            <a:r>
              <a:rPr lang="en-GB" dirty="0"/>
              <a:t> </a:t>
            </a:r>
            <a:r>
              <a:rPr lang="en-GB" dirty="0" err="1"/>
              <a:t>nhật</a:t>
            </a:r>
            <a:r>
              <a:rPr lang="en-GB" dirty="0"/>
              <a:t> </a:t>
            </a:r>
            <a:r>
              <a:rPr lang="en-GB" dirty="0" err="1"/>
              <a:t>về</a:t>
            </a:r>
            <a:r>
              <a:rPr lang="en-GB" dirty="0"/>
              <a:t> </a:t>
            </a:r>
            <a:r>
              <a:rPr lang="en-GB" dirty="0" err="1"/>
              <a:t>tình</a:t>
            </a:r>
            <a:r>
              <a:rPr lang="en-GB" dirty="0"/>
              <a:t> </a:t>
            </a:r>
            <a:r>
              <a:rPr lang="en-GB" dirty="0" err="1"/>
              <a:t>hình</a:t>
            </a:r>
            <a:r>
              <a:rPr lang="en-GB" dirty="0"/>
              <a:t> </a:t>
            </a:r>
            <a:r>
              <a:rPr lang="en-GB" dirty="0" err="1"/>
              <a:t>cũng</a:t>
            </a:r>
            <a:r>
              <a:rPr lang="en-GB" dirty="0"/>
              <a:t> </a:t>
            </a:r>
            <a:r>
              <a:rPr lang="en-GB" dirty="0" err="1"/>
              <a:t>như</a:t>
            </a:r>
            <a:r>
              <a:rPr lang="en-GB" dirty="0"/>
              <a:t> </a:t>
            </a:r>
            <a:r>
              <a:rPr lang="en-GB" dirty="0" err="1"/>
              <a:t>là</a:t>
            </a:r>
            <a:r>
              <a:rPr lang="en-GB" dirty="0"/>
              <a:t> </a:t>
            </a:r>
            <a:r>
              <a:rPr lang="en-GB" dirty="0" err="1"/>
              <a:t>cảnh</a:t>
            </a:r>
            <a:r>
              <a:rPr lang="en-GB" dirty="0"/>
              <a:t> </a:t>
            </a:r>
            <a:r>
              <a:rPr lang="en-GB" dirty="0" err="1"/>
              <a:t>báo</a:t>
            </a:r>
            <a:r>
              <a:rPr lang="en-GB" dirty="0"/>
              <a:t> </a:t>
            </a:r>
            <a:r>
              <a:rPr lang="en-GB" dirty="0" err="1"/>
              <a:t>tình</a:t>
            </a:r>
            <a:r>
              <a:rPr lang="en-GB" dirty="0"/>
              <a:t> </a:t>
            </a:r>
            <a:r>
              <a:rPr lang="en-GB" dirty="0" err="1"/>
              <a:t>trạng</a:t>
            </a:r>
            <a:r>
              <a:rPr lang="en-GB" dirty="0"/>
              <a:t> </a:t>
            </a:r>
            <a:r>
              <a:rPr lang="en-GB" dirty="0" err="1"/>
              <a:t>của</a:t>
            </a:r>
            <a:r>
              <a:rPr lang="en-GB" dirty="0"/>
              <a:t> </a:t>
            </a:r>
            <a:r>
              <a:rPr lang="en-GB" dirty="0" err="1"/>
              <a:t>các</a:t>
            </a:r>
            <a:r>
              <a:rPr lang="en-GB" dirty="0"/>
              <a:t> </a:t>
            </a:r>
            <a:r>
              <a:rPr lang="en-GB" dirty="0" err="1"/>
              <a:t>công</a:t>
            </a:r>
            <a:r>
              <a:rPr lang="en-GB" dirty="0"/>
              <a:t> </a:t>
            </a:r>
            <a:r>
              <a:rPr lang="en-GB" dirty="0" err="1"/>
              <a:t>trình</a:t>
            </a:r>
            <a:endParaRPr lang="en-US" dirty="0"/>
          </a:p>
          <a:p>
            <a:pPr marL="285750" lvl="0" indent="-285750">
              <a:buFont typeface="Arial" panose="020B0604020202020204" pitchFamily="34" charset="0"/>
              <a:buChar char="•"/>
            </a:pPr>
            <a:r>
              <a:rPr lang="en-GB" dirty="0" err="1"/>
              <a:t>Xây</a:t>
            </a:r>
            <a:r>
              <a:rPr lang="en-GB" dirty="0"/>
              <a:t> </a:t>
            </a:r>
            <a:r>
              <a:rPr lang="en-GB" dirty="0" err="1"/>
              <a:t>dựng</a:t>
            </a:r>
            <a:r>
              <a:rPr lang="en-GB" dirty="0"/>
              <a:t> </a:t>
            </a:r>
            <a:r>
              <a:rPr lang="en-GB" dirty="0" err="1"/>
              <a:t>chức</a:t>
            </a:r>
            <a:r>
              <a:rPr lang="en-GB" dirty="0"/>
              <a:t> </a:t>
            </a:r>
            <a:r>
              <a:rPr lang="en-GB" dirty="0" err="1"/>
              <a:t>năng</a:t>
            </a:r>
            <a:r>
              <a:rPr lang="en-GB" dirty="0"/>
              <a:t> </a:t>
            </a:r>
            <a:r>
              <a:rPr lang="en-GB" dirty="0" err="1"/>
              <a:t>phản</a:t>
            </a:r>
            <a:r>
              <a:rPr lang="en-GB" dirty="0"/>
              <a:t> </a:t>
            </a:r>
            <a:r>
              <a:rPr lang="en-GB" dirty="0" err="1"/>
              <a:t>hồi</a:t>
            </a:r>
            <a:r>
              <a:rPr lang="en-GB" dirty="0"/>
              <a:t>, </a:t>
            </a:r>
            <a:r>
              <a:rPr lang="en-GB" dirty="0" err="1"/>
              <a:t>tiếp</a:t>
            </a:r>
            <a:r>
              <a:rPr lang="en-GB" dirty="0"/>
              <a:t> </a:t>
            </a:r>
            <a:r>
              <a:rPr lang="en-GB" dirty="0" err="1"/>
              <a:t>nhận</a:t>
            </a:r>
            <a:r>
              <a:rPr lang="en-GB" dirty="0"/>
              <a:t> </a:t>
            </a:r>
            <a:r>
              <a:rPr lang="en-GB" dirty="0" err="1"/>
              <a:t>phản</a:t>
            </a:r>
            <a:r>
              <a:rPr lang="en-GB" dirty="0"/>
              <a:t> </a:t>
            </a:r>
            <a:r>
              <a:rPr lang="en-GB" dirty="0" err="1"/>
              <a:t>hồi</a:t>
            </a:r>
            <a:r>
              <a:rPr lang="en-GB" dirty="0"/>
              <a:t> </a:t>
            </a:r>
            <a:r>
              <a:rPr lang="en-GB" dirty="0" err="1"/>
              <a:t>thông</a:t>
            </a:r>
            <a:r>
              <a:rPr lang="en-GB" dirty="0"/>
              <a:t> tin </a:t>
            </a:r>
            <a:r>
              <a:rPr lang="en-GB" dirty="0" err="1"/>
              <a:t>từ</a:t>
            </a:r>
            <a:r>
              <a:rPr lang="en-GB" dirty="0"/>
              <a:t> </a:t>
            </a:r>
            <a:r>
              <a:rPr lang="en-GB" dirty="0" err="1"/>
              <a:t>người</a:t>
            </a:r>
            <a:r>
              <a:rPr lang="en-GB" dirty="0"/>
              <a:t> </a:t>
            </a:r>
            <a:r>
              <a:rPr lang="en-GB" dirty="0" err="1"/>
              <a:t>dân</a:t>
            </a:r>
            <a:r>
              <a:rPr lang="en-GB" dirty="0"/>
              <a:t> </a:t>
            </a:r>
            <a:r>
              <a:rPr lang="en-GB" dirty="0" err="1"/>
              <a:t>phản</a:t>
            </a:r>
            <a:r>
              <a:rPr lang="en-GB" dirty="0"/>
              <a:t> </a:t>
            </a:r>
            <a:r>
              <a:rPr lang="en-GB" dirty="0" err="1"/>
              <a:t>ánh</a:t>
            </a:r>
            <a:r>
              <a:rPr lang="en-GB" dirty="0"/>
              <a:t> </a:t>
            </a:r>
            <a:r>
              <a:rPr lang="en-GB" dirty="0" err="1"/>
              <a:t>về</a:t>
            </a:r>
            <a:r>
              <a:rPr lang="en-GB" dirty="0"/>
              <a:t> </a:t>
            </a:r>
            <a:r>
              <a:rPr lang="en-GB" dirty="0" err="1"/>
              <a:t>tình</a:t>
            </a:r>
            <a:r>
              <a:rPr lang="en-GB" dirty="0"/>
              <a:t> </a:t>
            </a:r>
            <a:r>
              <a:rPr lang="en-GB" dirty="0" err="1"/>
              <a:t>trạng</a:t>
            </a:r>
            <a:r>
              <a:rPr lang="en-GB" dirty="0"/>
              <a:t> </a:t>
            </a:r>
            <a:r>
              <a:rPr lang="en-GB" dirty="0" err="1"/>
              <a:t>xảy</a:t>
            </a:r>
            <a:r>
              <a:rPr lang="en-GB" dirty="0"/>
              <a:t> </a:t>
            </a:r>
            <a:r>
              <a:rPr lang="en-GB" dirty="0" err="1"/>
              <a:t>ra</a:t>
            </a:r>
            <a:r>
              <a:rPr lang="en-GB" dirty="0"/>
              <a:t> </a:t>
            </a:r>
            <a:r>
              <a:rPr lang="en-GB" dirty="0" err="1"/>
              <a:t>tại</a:t>
            </a:r>
            <a:r>
              <a:rPr lang="en-GB" dirty="0"/>
              <a:t> </a:t>
            </a:r>
            <a:r>
              <a:rPr lang="en-GB" dirty="0" err="1"/>
              <a:t>các</a:t>
            </a:r>
            <a:r>
              <a:rPr lang="en-GB" dirty="0"/>
              <a:t> </a:t>
            </a:r>
            <a:r>
              <a:rPr lang="en-GB" dirty="0" err="1"/>
              <a:t>công</a:t>
            </a:r>
            <a:r>
              <a:rPr lang="en-GB" dirty="0"/>
              <a:t> </a:t>
            </a:r>
            <a:r>
              <a:rPr lang="en-GB" dirty="0" err="1"/>
              <a:t>trình</a:t>
            </a:r>
            <a:r>
              <a:rPr lang="en-GB" dirty="0"/>
              <a:t> </a:t>
            </a:r>
            <a:r>
              <a:rPr lang="en-GB" dirty="0" err="1"/>
              <a:t>thủy</a:t>
            </a:r>
            <a:r>
              <a:rPr lang="en-GB" dirty="0"/>
              <a:t> </a:t>
            </a:r>
            <a:r>
              <a:rPr lang="en-GB" dirty="0" err="1"/>
              <a:t>lợi</a:t>
            </a:r>
            <a:r>
              <a:rPr lang="en-GB" dirty="0"/>
              <a:t> </a:t>
            </a:r>
            <a:r>
              <a:rPr lang="en-GB" dirty="0" err="1"/>
              <a:t>trên</a:t>
            </a:r>
            <a:r>
              <a:rPr lang="en-GB" dirty="0"/>
              <a:t> </a:t>
            </a:r>
            <a:r>
              <a:rPr lang="en-GB" dirty="0" err="1"/>
              <a:t>địa</a:t>
            </a:r>
            <a:r>
              <a:rPr lang="en-GB" dirty="0"/>
              <a:t> </a:t>
            </a:r>
            <a:r>
              <a:rPr lang="en-GB" dirty="0" err="1"/>
              <a:t>bàn</a:t>
            </a:r>
            <a:r>
              <a:rPr lang="en-GB" dirty="0"/>
              <a:t>.</a:t>
            </a:r>
            <a:endParaRPr lang="en-US" dirty="0"/>
          </a:p>
          <a:p>
            <a:pPr marL="285750" indent="-285750">
              <a:buFont typeface="Arial" panose="020B0604020202020204" pitchFamily="34" charset="0"/>
              <a:buChar char="•"/>
            </a:pPr>
            <a:r>
              <a:rPr lang="en-GB" dirty="0" err="1"/>
              <a:t>Nghiên</a:t>
            </a:r>
            <a:r>
              <a:rPr lang="en-GB" dirty="0"/>
              <a:t> </a:t>
            </a:r>
            <a:r>
              <a:rPr lang="en-GB" dirty="0" err="1"/>
              <a:t>cứu</a:t>
            </a:r>
            <a:r>
              <a:rPr lang="en-GB" dirty="0"/>
              <a:t> </a:t>
            </a:r>
            <a:r>
              <a:rPr lang="en-GB" dirty="0" err="1"/>
              <a:t>chế</a:t>
            </a:r>
            <a:r>
              <a:rPr lang="en-GB" dirty="0"/>
              <a:t> </a:t>
            </a:r>
            <a:r>
              <a:rPr lang="en-GB" dirty="0" err="1"/>
              <a:t>độ</a:t>
            </a:r>
            <a:r>
              <a:rPr lang="en-GB" dirty="0"/>
              <a:t> </a:t>
            </a:r>
            <a:r>
              <a:rPr lang="en-GB" dirty="0" err="1"/>
              <a:t>bảo</a:t>
            </a:r>
            <a:r>
              <a:rPr lang="en-GB" dirty="0"/>
              <a:t> </a:t>
            </a:r>
            <a:r>
              <a:rPr lang="en-GB" dirty="0" err="1"/>
              <a:t>mật</a:t>
            </a:r>
            <a:r>
              <a:rPr lang="en-GB" dirty="0"/>
              <a:t> </a:t>
            </a:r>
            <a:r>
              <a:rPr lang="en-GB" dirty="0" err="1"/>
              <a:t>khi</a:t>
            </a:r>
            <a:r>
              <a:rPr lang="en-GB" dirty="0"/>
              <a:t> </a:t>
            </a:r>
            <a:r>
              <a:rPr lang="en-GB" dirty="0" err="1"/>
              <a:t>đưa</a:t>
            </a:r>
            <a:r>
              <a:rPr lang="en-GB" dirty="0"/>
              <a:t> </a:t>
            </a:r>
            <a:r>
              <a:rPr lang="en-GB" dirty="0" err="1"/>
              <a:t>lên</a:t>
            </a:r>
            <a:r>
              <a:rPr lang="en-GB" dirty="0"/>
              <a:t> </a:t>
            </a:r>
            <a:r>
              <a:rPr lang="en-GB" dirty="0" err="1"/>
              <a:t>mạng</a:t>
            </a:r>
            <a:r>
              <a:rPr lang="en-GB" dirty="0"/>
              <a:t> </a:t>
            </a:r>
            <a:r>
              <a:rPr lang="en-GB" dirty="0" smtClean="0"/>
              <a:t>Internet</a:t>
            </a:r>
          </a:p>
          <a:p>
            <a:pPr marL="285750" indent="-285750">
              <a:buFont typeface="Arial" panose="020B0604020202020204" pitchFamily="34" charset="0"/>
              <a:buChar char="•"/>
            </a:pPr>
            <a:r>
              <a:rPr lang="en-US" dirty="0" err="1" smtClean="0"/>
              <a:t>Thiết</a:t>
            </a:r>
            <a:r>
              <a:rPr lang="en-US" dirty="0" smtClean="0"/>
              <a:t> </a:t>
            </a:r>
            <a:r>
              <a:rPr lang="en-US" dirty="0" err="1" smtClean="0"/>
              <a:t>kế</a:t>
            </a:r>
            <a:r>
              <a:rPr lang="en-US" dirty="0" smtClean="0"/>
              <a:t> </a:t>
            </a:r>
            <a:r>
              <a:rPr lang="en-US" dirty="0" err="1" smtClean="0"/>
              <a:t>giao</a:t>
            </a:r>
            <a:r>
              <a:rPr lang="en-US" dirty="0" smtClean="0"/>
              <a:t> </a:t>
            </a:r>
            <a:r>
              <a:rPr lang="en-US" dirty="0" err="1" smtClean="0"/>
              <a:t>diện</a:t>
            </a:r>
            <a:r>
              <a:rPr lang="en-US" dirty="0" smtClean="0"/>
              <a:t> </a:t>
            </a:r>
            <a:r>
              <a:rPr lang="en-US" dirty="0" err="1" smtClean="0"/>
              <a:t>bắt</a:t>
            </a:r>
            <a:r>
              <a:rPr lang="en-US" dirty="0" smtClean="0"/>
              <a:t> </a:t>
            </a:r>
            <a:r>
              <a:rPr lang="en-US" dirty="0" err="1" smtClean="0"/>
              <a:t>mắt</a:t>
            </a:r>
            <a:r>
              <a:rPr lang="en-US" dirty="0" smtClean="0"/>
              <a:t> </a:t>
            </a:r>
            <a:r>
              <a:rPr lang="en-US" dirty="0" err="1" smtClean="0"/>
              <a:t>và</a:t>
            </a:r>
            <a:r>
              <a:rPr lang="en-US" dirty="0" smtClean="0"/>
              <a:t> </a:t>
            </a:r>
            <a:r>
              <a:rPr lang="en-US" dirty="0" err="1" smtClean="0"/>
              <a:t>chuyên</a:t>
            </a:r>
            <a:r>
              <a:rPr lang="en-US" dirty="0" smtClean="0"/>
              <a:t> </a:t>
            </a:r>
            <a:r>
              <a:rPr lang="en-US" dirty="0" err="1" smtClean="0"/>
              <a:t>nghiệp</a:t>
            </a:r>
            <a:r>
              <a:rPr lang="en-US" dirty="0" smtClean="0"/>
              <a:t> </a:t>
            </a:r>
            <a:r>
              <a:rPr lang="en-US" dirty="0" err="1" smtClean="0"/>
              <a:t>hơn</a:t>
            </a:r>
            <a:r>
              <a:rPr lang="en-US" dirty="0" smtClean="0"/>
              <a:t> </a:t>
            </a:r>
            <a:r>
              <a:rPr lang="en-US" dirty="0" err="1" smtClean="0"/>
              <a:t>nữa</a:t>
            </a:r>
            <a:endParaRPr lang="en-US" dirty="0"/>
          </a:p>
        </p:txBody>
      </p:sp>
      <p:sp>
        <p:nvSpPr>
          <p:cNvPr id="5" name="Slide Number Placeholder 4"/>
          <p:cNvSpPr>
            <a:spLocks noGrp="1"/>
          </p:cNvSpPr>
          <p:nvPr>
            <p:ph type="sldNum" sz="quarter" idx="12"/>
          </p:nvPr>
        </p:nvSpPr>
        <p:spPr>
          <a:xfrm>
            <a:off x="11122475" y="6205944"/>
            <a:ext cx="779767" cy="365125"/>
          </a:xfrm>
        </p:spPr>
        <p:txBody>
          <a:bodyPr/>
          <a:lstStyle/>
          <a:p>
            <a:fld id="{E898D093-6CE9-4EBD-81F6-D3B374D43986}" type="slidenum">
              <a:rPr lang="en-US" smtClean="0">
                <a:solidFill>
                  <a:schemeClr val="bg1">
                    <a:lumMod val="50000"/>
                  </a:schemeClr>
                </a:solidFill>
              </a:rPr>
              <a:t>11</a:t>
            </a:fld>
            <a:endParaRPr lang="en-US" dirty="0">
              <a:solidFill>
                <a:schemeClr val="bg1">
                  <a:lumMod val="50000"/>
                </a:schemeClr>
              </a:solidFill>
            </a:endParaRPr>
          </a:p>
        </p:txBody>
      </p:sp>
    </p:spTree>
    <p:extLst>
      <p:ext uri="{BB962C8B-B14F-4D97-AF65-F5344CB8AC3E}">
        <p14:creationId xmlns:p14="http://schemas.microsoft.com/office/powerpoint/2010/main" val="1280421963"/>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61804" y="4064924"/>
            <a:ext cx="8545484" cy="584775"/>
          </a:xfrm>
          <a:prstGeom prst="rect">
            <a:avLst/>
          </a:prstGeom>
          <a:noFill/>
        </p:spPr>
        <p:txBody>
          <a:bodyPr wrap="square" rtlCol="0">
            <a:spAutoFit/>
          </a:bodyPr>
          <a:lstStyle/>
          <a:p>
            <a:pPr algn="ctr"/>
            <a:r>
              <a:rPr lang="en-US" sz="3200" b="1" dirty="0" err="1" smtClean="0">
                <a:solidFill>
                  <a:srgbClr val="FF0000"/>
                </a:solidFill>
                <a:latin typeface="Arial" panose="020B0604020202020204" pitchFamily="34" charset="0"/>
                <a:cs typeface="Arial" panose="020B0604020202020204" pitchFamily="34" charset="0"/>
              </a:rPr>
              <a:t>Cảm</a:t>
            </a:r>
            <a:r>
              <a:rPr lang="en-US" sz="3200" b="1" dirty="0" smtClean="0">
                <a:solidFill>
                  <a:srgbClr val="FF0000"/>
                </a:solidFill>
                <a:latin typeface="Arial" panose="020B0604020202020204" pitchFamily="34" charset="0"/>
                <a:cs typeface="Arial" panose="020B0604020202020204" pitchFamily="34" charset="0"/>
              </a:rPr>
              <a:t> </a:t>
            </a:r>
            <a:r>
              <a:rPr lang="en-US" sz="3200" b="1" dirty="0" err="1" smtClean="0">
                <a:solidFill>
                  <a:srgbClr val="FF0000"/>
                </a:solidFill>
                <a:latin typeface="Arial" panose="020B0604020202020204" pitchFamily="34" charset="0"/>
                <a:cs typeface="Arial" panose="020B0604020202020204" pitchFamily="34" charset="0"/>
              </a:rPr>
              <a:t>ơn</a:t>
            </a:r>
            <a:r>
              <a:rPr lang="en-US" sz="3200" b="1" dirty="0" smtClean="0">
                <a:solidFill>
                  <a:srgbClr val="FF0000"/>
                </a:solidFill>
                <a:latin typeface="Arial" panose="020B0604020202020204" pitchFamily="34" charset="0"/>
                <a:cs typeface="Arial" panose="020B0604020202020204" pitchFamily="34" charset="0"/>
              </a:rPr>
              <a:t> </a:t>
            </a:r>
            <a:r>
              <a:rPr lang="en-US" sz="3200" b="1" dirty="0" err="1" smtClean="0">
                <a:solidFill>
                  <a:srgbClr val="FF0000"/>
                </a:solidFill>
                <a:latin typeface="Arial" panose="020B0604020202020204" pitchFamily="34" charset="0"/>
                <a:cs typeface="Arial" panose="020B0604020202020204" pitchFamily="34" charset="0"/>
              </a:rPr>
              <a:t>thầy</a:t>
            </a:r>
            <a:r>
              <a:rPr lang="en-US" sz="3200" b="1" dirty="0" smtClean="0">
                <a:solidFill>
                  <a:srgbClr val="FF0000"/>
                </a:solidFill>
                <a:latin typeface="Arial" panose="020B0604020202020204" pitchFamily="34" charset="0"/>
                <a:cs typeface="Arial" panose="020B0604020202020204" pitchFamily="34" charset="0"/>
              </a:rPr>
              <a:t> </a:t>
            </a:r>
            <a:r>
              <a:rPr lang="en-US" sz="3200" b="1" dirty="0" err="1" smtClean="0">
                <a:solidFill>
                  <a:srgbClr val="FF0000"/>
                </a:solidFill>
                <a:latin typeface="Arial" panose="020B0604020202020204" pitchFamily="34" charset="0"/>
                <a:cs typeface="Arial" panose="020B0604020202020204" pitchFamily="34" charset="0"/>
              </a:rPr>
              <a:t>cô</a:t>
            </a:r>
            <a:r>
              <a:rPr lang="en-US" sz="3200" b="1" dirty="0" smtClean="0">
                <a:solidFill>
                  <a:srgbClr val="FF0000"/>
                </a:solidFill>
                <a:latin typeface="Arial" panose="020B0604020202020204" pitchFamily="34" charset="0"/>
                <a:cs typeface="Arial" panose="020B0604020202020204" pitchFamily="34" charset="0"/>
              </a:rPr>
              <a:t> </a:t>
            </a:r>
            <a:r>
              <a:rPr lang="en-US" sz="3200" b="1" dirty="0" err="1" smtClean="0">
                <a:solidFill>
                  <a:srgbClr val="FF0000"/>
                </a:solidFill>
                <a:latin typeface="Arial" panose="020B0604020202020204" pitchFamily="34" charset="0"/>
                <a:cs typeface="Arial" panose="020B0604020202020204" pitchFamily="34" charset="0"/>
              </a:rPr>
              <a:t>đã</a:t>
            </a:r>
            <a:r>
              <a:rPr lang="en-US" sz="3200" b="1" dirty="0" smtClean="0">
                <a:solidFill>
                  <a:srgbClr val="FF0000"/>
                </a:solidFill>
                <a:latin typeface="Arial" panose="020B0604020202020204" pitchFamily="34" charset="0"/>
                <a:cs typeface="Arial" panose="020B0604020202020204" pitchFamily="34" charset="0"/>
              </a:rPr>
              <a:t> </a:t>
            </a:r>
            <a:r>
              <a:rPr lang="en-US" sz="3200" b="1" dirty="0" err="1" smtClean="0">
                <a:solidFill>
                  <a:srgbClr val="FF0000"/>
                </a:solidFill>
                <a:latin typeface="Arial" panose="020B0604020202020204" pitchFamily="34" charset="0"/>
                <a:cs typeface="Arial" panose="020B0604020202020204" pitchFamily="34" charset="0"/>
              </a:rPr>
              <a:t>chú</a:t>
            </a:r>
            <a:r>
              <a:rPr lang="en-US" sz="3200" b="1" dirty="0" smtClean="0">
                <a:solidFill>
                  <a:srgbClr val="FF0000"/>
                </a:solidFill>
                <a:latin typeface="Arial" panose="020B0604020202020204" pitchFamily="34" charset="0"/>
                <a:cs typeface="Arial" panose="020B0604020202020204" pitchFamily="34" charset="0"/>
              </a:rPr>
              <a:t> ý </a:t>
            </a:r>
            <a:r>
              <a:rPr lang="en-US" sz="3200" b="1" dirty="0" err="1" smtClean="0">
                <a:solidFill>
                  <a:srgbClr val="FF0000"/>
                </a:solidFill>
                <a:latin typeface="Arial" panose="020B0604020202020204" pitchFamily="34" charset="0"/>
                <a:cs typeface="Arial" panose="020B0604020202020204" pitchFamily="34" charset="0"/>
              </a:rPr>
              <a:t>lắng</a:t>
            </a:r>
            <a:r>
              <a:rPr lang="en-US" sz="3200" b="1" dirty="0" smtClean="0">
                <a:solidFill>
                  <a:srgbClr val="FF0000"/>
                </a:solidFill>
                <a:latin typeface="Arial" panose="020B0604020202020204" pitchFamily="34" charset="0"/>
                <a:cs typeface="Arial" panose="020B0604020202020204" pitchFamily="34" charset="0"/>
              </a:rPr>
              <a:t> </a:t>
            </a:r>
            <a:r>
              <a:rPr lang="en-US" sz="3200" b="1" dirty="0" err="1" smtClean="0">
                <a:solidFill>
                  <a:srgbClr val="FF0000"/>
                </a:solidFill>
                <a:latin typeface="Arial" panose="020B0604020202020204" pitchFamily="34" charset="0"/>
                <a:cs typeface="Arial" panose="020B0604020202020204" pitchFamily="34" charset="0"/>
              </a:rPr>
              <a:t>nghe</a:t>
            </a:r>
            <a:r>
              <a:rPr lang="en-US" sz="3200" b="1" dirty="0" smtClean="0">
                <a:solidFill>
                  <a:srgbClr val="FF0000"/>
                </a:solidFill>
                <a:latin typeface="Arial" panose="020B0604020202020204" pitchFamily="34" charset="0"/>
                <a:cs typeface="Arial" panose="020B0604020202020204" pitchFamily="34" charset="0"/>
              </a:rPr>
              <a:t>!</a:t>
            </a:r>
            <a:endParaRPr lang="en-US" sz="3200" b="1" dirty="0">
              <a:solidFill>
                <a:srgbClr val="FF0000"/>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97432" y="1816512"/>
            <a:ext cx="2689444" cy="1990716"/>
          </a:xfrm>
          <a:prstGeom prst="rect">
            <a:avLst/>
          </a:prstGeom>
        </p:spPr>
      </p:pic>
      <p:sp>
        <p:nvSpPr>
          <p:cNvPr id="6" name="Slide Number Placeholder 5"/>
          <p:cNvSpPr>
            <a:spLocks noGrp="1"/>
          </p:cNvSpPr>
          <p:nvPr>
            <p:ph type="sldNum" sz="quarter" idx="12"/>
          </p:nvPr>
        </p:nvSpPr>
        <p:spPr>
          <a:xfrm>
            <a:off x="11136123" y="6315125"/>
            <a:ext cx="779767" cy="365125"/>
          </a:xfrm>
        </p:spPr>
        <p:txBody>
          <a:bodyPr/>
          <a:lstStyle/>
          <a:p>
            <a:fld id="{E898D093-6CE9-4EBD-81F6-D3B374D43986}" type="slidenum">
              <a:rPr lang="en-US" smtClean="0">
                <a:solidFill>
                  <a:schemeClr val="bg1">
                    <a:lumMod val="50000"/>
                  </a:schemeClr>
                </a:solidFill>
              </a:rPr>
              <a:t>12</a:t>
            </a:fld>
            <a:endParaRPr lang="en-US" dirty="0">
              <a:solidFill>
                <a:schemeClr val="bg1">
                  <a:lumMod val="50000"/>
                </a:schemeClr>
              </a:solidFill>
            </a:endParaRPr>
          </a:p>
        </p:txBody>
      </p:sp>
    </p:spTree>
    <p:extLst>
      <p:ext uri="{BB962C8B-B14F-4D97-AF65-F5344CB8AC3E}">
        <p14:creationId xmlns:p14="http://schemas.microsoft.com/office/powerpoint/2010/main" val="397930549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86977" y="241739"/>
            <a:ext cx="3954929" cy="646331"/>
          </a:xfrm>
          <a:prstGeom prst="rect">
            <a:avLst/>
          </a:prstGeom>
          <a:noFill/>
        </p:spPr>
        <p:txBody>
          <a:bodyPr wrap="none" rtlCol="0">
            <a:spAutoFit/>
          </a:bodyPr>
          <a:lstStyle/>
          <a:p>
            <a:r>
              <a:rPr lang="en-US" sz="3600" dirty="0" err="1" smtClean="0">
                <a:latin typeface="Arial" panose="020B0604020202020204" pitchFamily="34" charset="0"/>
                <a:cs typeface="Arial" panose="020B0604020202020204" pitchFamily="34" charset="0"/>
              </a:rPr>
              <a:t>Nội</a:t>
            </a:r>
            <a:r>
              <a:rPr lang="en-US" sz="3600" dirty="0" smtClean="0">
                <a:latin typeface="Arial" panose="020B0604020202020204" pitchFamily="34" charset="0"/>
                <a:cs typeface="Arial" panose="020B0604020202020204" pitchFamily="34" charset="0"/>
              </a:rPr>
              <a:t> dung </a:t>
            </a:r>
            <a:r>
              <a:rPr lang="en-US" sz="3600" dirty="0" err="1" smtClean="0">
                <a:latin typeface="Arial" panose="020B0604020202020204" pitchFamily="34" charset="0"/>
                <a:cs typeface="Arial" panose="020B0604020202020204" pitchFamily="34" charset="0"/>
              </a:rPr>
              <a:t>trình</a:t>
            </a:r>
            <a:r>
              <a:rPr lang="en-US" sz="3600" dirty="0" smtClean="0">
                <a:latin typeface="Arial" panose="020B0604020202020204" pitchFamily="34" charset="0"/>
                <a:cs typeface="Arial" panose="020B0604020202020204" pitchFamily="34" charset="0"/>
              </a:rPr>
              <a:t> </a:t>
            </a:r>
            <a:r>
              <a:rPr lang="en-US" sz="3600" dirty="0" err="1" smtClean="0">
                <a:latin typeface="Arial" panose="020B0604020202020204" pitchFamily="34" charset="0"/>
                <a:cs typeface="Arial" panose="020B0604020202020204" pitchFamily="34" charset="0"/>
              </a:rPr>
              <a:t>bày</a:t>
            </a:r>
            <a:endParaRPr lang="en-US" sz="3600" dirty="0">
              <a:latin typeface="Arial" panose="020B0604020202020204" pitchFamily="34" charset="0"/>
              <a:cs typeface="Arial" panose="020B0604020202020204" pitchFamily="34" charset="0"/>
            </a:endParaRPr>
          </a:p>
        </p:txBody>
      </p:sp>
      <p:grpSp>
        <p:nvGrpSpPr>
          <p:cNvPr id="28" name="Group 27"/>
          <p:cNvGrpSpPr>
            <a:grpSpLocks/>
          </p:cNvGrpSpPr>
          <p:nvPr/>
        </p:nvGrpSpPr>
        <p:grpSpPr bwMode="auto">
          <a:xfrm>
            <a:off x="2236494" y="1083532"/>
            <a:ext cx="762000" cy="685800"/>
            <a:chOff x="1110" y="2656"/>
            <a:chExt cx="1549" cy="1351"/>
          </a:xfrm>
        </p:grpSpPr>
        <p:sp>
          <p:nvSpPr>
            <p:cNvPr id="30" name="AutoShape 5"/>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en-US" altLang="en-US"/>
            </a:p>
          </p:txBody>
        </p:sp>
        <p:sp>
          <p:nvSpPr>
            <p:cNvPr id="31" name="AutoShape 6"/>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en-US" altLang="en-US"/>
            </a:p>
          </p:txBody>
        </p:sp>
        <p:sp>
          <p:nvSpPr>
            <p:cNvPr id="32" name="AutoShape 7"/>
            <p:cNvSpPr>
              <a:spLocks noChangeArrowheads="1"/>
            </p:cNvSpPr>
            <p:nvPr/>
          </p:nvSpPr>
          <p:spPr bwMode="gray">
            <a:xfrm>
              <a:off x="1200" y="2735"/>
              <a:ext cx="1350" cy="1170"/>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2800" dirty="0" smtClean="0">
                  <a:solidFill>
                    <a:schemeClr val="bg1"/>
                  </a:solidFill>
                  <a:latin typeface="Arial" panose="020B0604020202020204" pitchFamily="34" charset="0"/>
                  <a:cs typeface="Arial" panose="020B0604020202020204" pitchFamily="34" charset="0"/>
                </a:rPr>
                <a:t>1</a:t>
              </a:r>
              <a:endParaRPr lang="en-US" sz="2800" dirty="0">
                <a:solidFill>
                  <a:schemeClr val="bg1"/>
                </a:solidFill>
                <a:latin typeface="Arial" panose="020B0604020202020204" pitchFamily="34" charset="0"/>
                <a:cs typeface="Arial" panose="020B0604020202020204" pitchFamily="34" charset="0"/>
              </a:endParaRPr>
            </a:p>
          </p:txBody>
        </p:sp>
      </p:grpSp>
      <p:sp>
        <p:nvSpPr>
          <p:cNvPr id="29" name="Text Box 9"/>
          <p:cNvSpPr txBox="1">
            <a:spLocks noChangeArrowheads="1"/>
          </p:cNvSpPr>
          <p:nvPr/>
        </p:nvSpPr>
        <p:spPr bwMode="auto">
          <a:xfrm>
            <a:off x="3385964" y="1169329"/>
            <a:ext cx="3575945"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sz="2600" b="1" dirty="0" err="1" smtClean="0">
                <a:latin typeface="Times New Roman" pitchFamily="18" charset="0"/>
                <a:cs typeface="Times New Roman" pitchFamily="18" charset="0"/>
              </a:rPr>
              <a:t>Tổng</a:t>
            </a:r>
            <a:r>
              <a:rPr lang="en-US" altLang="en-US" sz="2600" b="1" dirty="0" smtClean="0">
                <a:latin typeface="Times New Roman" pitchFamily="18" charset="0"/>
                <a:cs typeface="Times New Roman" pitchFamily="18" charset="0"/>
              </a:rPr>
              <a:t> </a:t>
            </a:r>
            <a:r>
              <a:rPr lang="en-US" altLang="en-US" sz="2600" b="1" dirty="0" err="1" smtClean="0">
                <a:latin typeface="Times New Roman" pitchFamily="18" charset="0"/>
                <a:cs typeface="Times New Roman" pitchFamily="18" charset="0"/>
              </a:rPr>
              <a:t>quan</a:t>
            </a:r>
            <a:r>
              <a:rPr lang="en-US" altLang="en-US" sz="2600" b="1" dirty="0" smtClean="0">
                <a:latin typeface="Times New Roman" pitchFamily="18" charset="0"/>
                <a:cs typeface="Times New Roman" pitchFamily="18" charset="0"/>
              </a:rPr>
              <a:t> </a:t>
            </a:r>
            <a:r>
              <a:rPr lang="en-US" altLang="en-US" sz="2600" b="1" dirty="0" err="1" smtClean="0">
                <a:latin typeface="Times New Roman" pitchFamily="18" charset="0"/>
                <a:cs typeface="Times New Roman" pitchFamily="18" charset="0"/>
              </a:rPr>
              <a:t>về</a:t>
            </a:r>
            <a:r>
              <a:rPr lang="en-US" altLang="en-US" sz="2600" b="1" dirty="0" smtClean="0">
                <a:latin typeface="Times New Roman" pitchFamily="18" charset="0"/>
                <a:cs typeface="Times New Roman" pitchFamily="18" charset="0"/>
              </a:rPr>
              <a:t> </a:t>
            </a:r>
            <a:r>
              <a:rPr lang="en-US" altLang="en-US" sz="2600" b="1" dirty="0" err="1" smtClean="0">
                <a:latin typeface="Times New Roman" pitchFamily="18" charset="0"/>
                <a:cs typeface="Times New Roman" pitchFamily="18" charset="0"/>
              </a:rPr>
              <a:t>WebGIS</a:t>
            </a:r>
            <a:endParaRPr lang="en-US" altLang="en-US" sz="2600" b="1" dirty="0">
              <a:latin typeface="Times New Roman" pitchFamily="18" charset="0"/>
              <a:cs typeface="Times New Roman" pitchFamily="18" charset="0"/>
            </a:endParaRPr>
          </a:p>
        </p:txBody>
      </p:sp>
      <p:grpSp>
        <p:nvGrpSpPr>
          <p:cNvPr id="38" name="Group 37"/>
          <p:cNvGrpSpPr>
            <a:grpSpLocks/>
          </p:cNvGrpSpPr>
          <p:nvPr/>
        </p:nvGrpSpPr>
        <p:grpSpPr bwMode="auto">
          <a:xfrm>
            <a:off x="2242964" y="1976495"/>
            <a:ext cx="762000" cy="685800"/>
            <a:chOff x="1110" y="2656"/>
            <a:chExt cx="1549" cy="1351"/>
          </a:xfrm>
          <a:solidFill>
            <a:schemeClr val="accent1">
              <a:lumMod val="40000"/>
              <a:lumOff val="60000"/>
            </a:schemeClr>
          </a:solidFill>
        </p:grpSpPr>
        <p:sp>
          <p:nvSpPr>
            <p:cNvPr id="39" name="AutoShape 5"/>
            <p:cNvSpPr>
              <a:spLocks noChangeArrowheads="1"/>
            </p:cNvSpPr>
            <p:nvPr/>
          </p:nvSpPr>
          <p:spPr bwMode="gray">
            <a:xfrm>
              <a:off x="1123" y="2679"/>
              <a:ext cx="1536" cy="1328"/>
            </a:xfrm>
            <a:prstGeom prst="hexagon">
              <a:avLst>
                <a:gd name="adj" fmla="val 28916"/>
                <a:gd name="vf" fmla="val 115470"/>
              </a:avLst>
            </a:prstGeom>
            <a:grp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en-US" altLang="en-US"/>
            </a:p>
          </p:txBody>
        </p:sp>
        <p:sp>
          <p:nvSpPr>
            <p:cNvPr id="40" name="AutoShape 6"/>
            <p:cNvSpPr>
              <a:spLocks noChangeArrowheads="1"/>
            </p:cNvSpPr>
            <p:nvPr/>
          </p:nvSpPr>
          <p:spPr bwMode="gray">
            <a:xfrm>
              <a:off x="1110" y="2656"/>
              <a:ext cx="1536" cy="1328"/>
            </a:xfrm>
            <a:prstGeom prst="hexagon">
              <a:avLst>
                <a:gd name="adj" fmla="val 28916"/>
                <a:gd name="vf" fmla="val 115470"/>
              </a:avLst>
            </a:prstGeom>
            <a:grp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en-US" altLang="en-US"/>
            </a:p>
          </p:txBody>
        </p:sp>
        <p:sp>
          <p:nvSpPr>
            <p:cNvPr id="41" name="AutoShape 7"/>
            <p:cNvSpPr>
              <a:spLocks noChangeArrowheads="1"/>
            </p:cNvSpPr>
            <p:nvPr/>
          </p:nvSpPr>
          <p:spPr bwMode="gray">
            <a:xfrm>
              <a:off x="1200" y="2735"/>
              <a:ext cx="1350" cy="1170"/>
            </a:xfrm>
            <a:prstGeom prst="hexagon">
              <a:avLst>
                <a:gd name="adj" fmla="val 28896"/>
                <a:gd name="vf" fmla="val 115470"/>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2800" dirty="0">
                  <a:solidFill>
                    <a:schemeClr val="bg1"/>
                  </a:solidFill>
                  <a:latin typeface="Arial" panose="020B0604020202020204" pitchFamily="34" charset="0"/>
                  <a:cs typeface="Arial" panose="020B0604020202020204" pitchFamily="34" charset="0"/>
                </a:rPr>
                <a:t>2</a:t>
              </a:r>
            </a:p>
          </p:txBody>
        </p:sp>
      </p:grpSp>
      <p:sp>
        <p:nvSpPr>
          <p:cNvPr id="42" name="Text Box 9"/>
          <p:cNvSpPr txBox="1">
            <a:spLocks noChangeArrowheads="1"/>
          </p:cNvSpPr>
          <p:nvPr/>
        </p:nvSpPr>
        <p:spPr bwMode="auto">
          <a:xfrm>
            <a:off x="3385964" y="2052695"/>
            <a:ext cx="7015335"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sz="2600" b="1" dirty="0" err="1">
                <a:latin typeface="Times New Roman" pitchFamily="18" charset="0"/>
                <a:cs typeface="Times New Roman" pitchFamily="18" charset="0"/>
              </a:rPr>
              <a:t>Tổng</a:t>
            </a:r>
            <a:r>
              <a:rPr lang="en-US" altLang="en-US" sz="2600" b="1" dirty="0">
                <a:latin typeface="Times New Roman" pitchFamily="18" charset="0"/>
                <a:cs typeface="Times New Roman" pitchFamily="18" charset="0"/>
              </a:rPr>
              <a:t> </a:t>
            </a:r>
            <a:r>
              <a:rPr lang="en-US" altLang="en-US" sz="2600" b="1" dirty="0" err="1">
                <a:latin typeface="Times New Roman" pitchFamily="18" charset="0"/>
                <a:cs typeface="Times New Roman" pitchFamily="18" charset="0"/>
              </a:rPr>
              <a:t>quan</a:t>
            </a:r>
            <a:r>
              <a:rPr lang="en-US" altLang="en-US" sz="2600" b="1" dirty="0">
                <a:latin typeface="Times New Roman" pitchFamily="18" charset="0"/>
                <a:cs typeface="Times New Roman" pitchFamily="18" charset="0"/>
              </a:rPr>
              <a:t> </a:t>
            </a:r>
            <a:r>
              <a:rPr lang="en-US" altLang="en-US" sz="2600" b="1" dirty="0" err="1">
                <a:latin typeface="Times New Roman" pitchFamily="18" charset="0"/>
                <a:cs typeface="Times New Roman" pitchFamily="18" charset="0"/>
              </a:rPr>
              <a:t>về</a:t>
            </a:r>
            <a:r>
              <a:rPr lang="en-US" altLang="en-US" sz="2600" b="1" dirty="0">
                <a:latin typeface="Times New Roman" pitchFamily="18" charset="0"/>
                <a:cs typeface="Times New Roman" pitchFamily="18" charset="0"/>
              </a:rPr>
              <a:t> </a:t>
            </a:r>
            <a:r>
              <a:rPr lang="en-US" altLang="en-US" sz="2600" b="1" dirty="0" err="1" smtClean="0">
                <a:latin typeface="Times New Roman" pitchFamily="18" charset="0"/>
                <a:cs typeface="Times New Roman" pitchFamily="18" charset="0"/>
              </a:rPr>
              <a:t>huyện</a:t>
            </a:r>
            <a:r>
              <a:rPr lang="en-US" altLang="en-US" sz="2600" b="1" dirty="0" smtClean="0">
                <a:latin typeface="Times New Roman" pitchFamily="18" charset="0"/>
                <a:cs typeface="Times New Roman" pitchFamily="18" charset="0"/>
              </a:rPr>
              <a:t> </a:t>
            </a:r>
            <a:r>
              <a:rPr lang="en-US" altLang="en-US" sz="2600" b="1" dirty="0" err="1" smtClean="0">
                <a:latin typeface="Times New Roman" pitchFamily="18" charset="0"/>
                <a:cs typeface="Times New Roman" pitchFamily="18" charset="0"/>
              </a:rPr>
              <a:t>Vĩnh</a:t>
            </a:r>
            <a:r>
              <a:rPr lang="en-US" altLang="en-US" sz="2600" b="1" dirty="0" smtClean="0">
                <a:latin typeface="Times New Roman" pitchFamily="18" charset="0"/>
                <a:cs typeface="Times New Roman" pitchFamily="18" charset="0"/>
              </a:rPr>
              <a:t> </a:t>
            </a:r>
            <a:r>
              <a:rPr lang="en-US" altLang="en-US" sz="2600" b="1" dirty="0" err="1" smtClean="0">
                <a:latin typeface="Times New Roman" pitchFamily="18" charset="0"/>
                <a:cs typeface="Times New Roman" pitchFamily="18" charset="0"/>
              </a:rPr>
              <a:t>Bảo</a:t>
            </a:r>
            <a:r>
              <a:rPr lang="en-US" altLang="en-US" sz="2600" b="1" dirty="0" smtClean="0">
                <a:latin typeface="Times New Roman" pitchFamily="18" charset="0"/>
                <a:cs typeface="Times New Roman" pitchFamily="18" charset="0"/>
              </a:rPr>
              <a:t>, TP </a:t>
            </a:r>
            <a:r>
              <a:rPr lang="en-US" altLang="en-US" sz="2600" b="1" dirty="0" err="1" smtClean="0">
                <a:latin typeface="Times New Roman" pitchFamily="18" charset="0"/>
                <a:cs typeface="Times New Roman" pitchFamily="18" charset="0"/>
              </a:rPr>
              <a:t>Hải</a:t>
            </a:r>
            <a:r>
              <a:rPr lang="en-US" altLang="en-US" sz="2600" b="1" dirty="0" smtClean="0">
                <a:latin typeface="Times New Roman" pitchFamily="18" charset="0"/>
                <a:cs typeface="Times New Roman" pitchFamily="18" charset="0"/>
              </a:rPr>
              <a:t> </a:t>
            </a:r>
            <a:r>
              <a:rPr lang="en-US" altLang="en-US" sz="2600" b="1" dirty="0" err="1" smtClean="0">
                <a:latin typeface="Times New Roman" pitchFamily="18" charset="0"/>
                <a:cs typeface="Times New Roman" pitchFamily="18" charset="0"/>
              </a:rPr>
              <a:t>Phòng</a:t>
            </a:r>
            <a:endParaRPr lang="en-US" altLang="en-US" sz="2600" b="1" dirty="0">
              <a:latin typeface="Times New Roman" pitchFamily="18" charset="0"/>
              <a:cs typeface="Times New Roman" pitchFamily="18" charset="0"/>
            </a:endParaRPr>
          </a:p>
        </p:txBody>
      </p:sp>
      <p:grpSp>
        <p:nvGrpSpPr>
          <p:cNvPr id="43" name="Group 42"/>
          <p:cNvGrpSpPr>
            <a:grpSpLocks/>
          </p:cNvGrpSpPr>
          <p:nvPr/>
        </p:nvGrpSpPr>
        <p:grpSpPr bwMode="auto">
          <a:xfrm>
            <a:off x="2280768" y="2928323"/>
            <a:ext cx="762000" cy="685800"/>
            <a:chOff x="1110" y="2656"/>
            <a:chExt cx="1549" cy="1351"/>
          </a:xfrm>
        </p:grpSpPr>
        <p:sp>
          <p:nvSpPr>
            <p:cNvPr id="44" name="AutoShape 5"/>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en-US" altLang="en-US"/>
            </a:p>
          </p:txBody>
        </p:sp>
        <p:sp>
          <p:nvSpPr>
            <p:cNvPr id="45" name="AutoShape 6"/>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en-US" altLang="en-US"/>
            </a:p>
          </p:txBody>
        </p:sp>
        <p:sp>
          <p:nvSpPr>
            <p:cNvPr id="46" name="AutoShape 7"/>
            <p:cNvSpPr>
              <a:spLocks noChangeArrowheads="1"/>
            </p:cNvSpPr>
            <p:nvPr/>
          </p:nvSpPr>
          <p:spPr bwMode="gray">
            <a:xfrm>
              <a:off x="1200" y="2735"/>
              <a:ext cx="1350" cy="1170"/>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2800" dirty="0">
                  <a:solidFill>
                    <a:schemeClr val="bg1"/>
                  </a:solidFill>
                  <a:latin typeface="Arial" panose="020B0604020202020204" pitchFamily="34" charset="0"/>
                  <a:cs typeface="Arial" panose="020B0604020202020204" pitchFamily="34" charset="0"/>
                </a:rPr>
                <a:t>3</a:t>
              </a:r>
            </a:p>
          </p:txBody>
        </p:sp>
      </p:grpSp>
      <p:sp>
        <p:nvSpPr>
          <p:cNvPr id="47" name="Text Box 9"/>
          <p:cNvSpPr txBox="1">
            <a:spLocks noChangeArrowheads="1"/>
          </p:cNvSpPr>
          <p:nvPr/>
        </p:nvSpPr>
        <p:spPr bwMode="auto">
          <a:xfrm>
            <a:off x="3423768" y="3004523"/>
            <a:ext cx="6467475"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sz="2600" b="1" dirty="0" err="1" smtClean="0">
                <a:latin typeface="Times New Roman" pitchFamily="18" charset="0"/>
                <a:cs typeface="Times New Roman" pitchFamily="18" charset="0"/>
              </a:rPr>
              <a:t>Đặt</a:t>
            </a:r>
            <a:r>
              <a:rPr lang="en-US" altLang="en-US" sz="2600" b="1" dirty="0" smtClean="0">
                <a:latin typeface="Times New Roman" pitchFamily="18" charset="0"/>
                <a:cs typeface="Times New Roman" pitchFamily="18" charset="0"/>
              </a:rPr>
              <a:t> </a:t>
            </a:r>
            <a:r>
              <a:rPr lang="en-US" altLang="en-US" sz="2600" b="1" dirty="0" err="1" smtClean="0">
                <a:latin typeface="Times New Roman" pitchFamily="18" charset="0"/>
                <a:cs typeface="Times New Roman" pitchFamily="18" charset="0"/>
              </a:rPr>
              <a:t>vấn</a:t>
            </a:r>
            <a:r>
              <a:rPr lang="en-US" altLang="en-US" sz="2600" b="1" dirty="0" smtClean="0">
                <a:latin typeface="Times New Roman" pitchFamily="18" charset="0"/>
                <a:cs typeface="Times New Roman" pitchFamily="18" charset="0"/>
              </a:rPr>
              <a:t> </a:t>
            </a:r>
            <a:r>
              <a:rPr lang="en-US" altLang="en-US" sz="2600" b="1" dirty="0" err="1" smtClean="0">
                <a:latin typeface="Times New Roman" pitchFamily="18" charset="0"/>
                <a:cs typeface="Times New Roman" pitchFamily="18" charset="0"/>
              </a:rPr>
              <a:t>đề</a:t>
            </a:r>
            <a:endParaRPr lang="en-US" altLang="en-US" sz="2600" b="1" dirty="0">
              <a:latin typeface="Times New Roman" pitchFamily="18" charset="0"/>
              <a:cs typeface="Times New Roman" pitchFamily="18" charset="0"/>
            </a:endParaRPr>
          </a:p>
        </p:txBody>
      </p:sp>
      <p:grpSp>
        <p:nvGrpSpPr>
          <p:cNvPr id="48" name="Group 47"/>
          <p:cNvGrpSpPr>
            <a:grpSpLocks/>
          </p:cNvGrpSpPr>
          <p:nvPr/>
        </p:nvGrpSpPr>
        <p:grpSpPr bwMode="auto">
          <a:xfrm>
            <a:off x="2325042" y="3926928"/>
            <a:ext cx="762000" cy="685800"/>
            <a:chOff x="1110" y="2656"/>
            <a:chExt cx="1549" cy="1351"/>
          </a:xfrm>
          <a:solidFill>
            <a:schemeClr val="accent1">
              <a:lumMod val="20000"/>
              <a:lumOff val="80000"/>
            </a:schemeClr>
          </a:solidFill>
        </p:grpSpPr>
        <p:sp>
          <p:nvSpPr>
            <p:cNvPr id="49" name="AutoShape 5"/>
            <p:cNvSpPr>
              <a:spLocks noChangeArrowheads="1"/>
            </p:cNvSpPr>
            <p:nvPr/>
          </p:nvSpPr>
          <p:spPr bwMode="gray">
            <a:xfrm>
              <a:off x="1123" y="2679"/>
              <a:ext cx="1536" cy="1328"/>
            </a:xfrm>
            <a:prstGeom prst="hexagon">
              <a:avLst>
                <a:gd name="adj" fmla="val 28916"/>
                <a:gd name="vf" fmla="val 115470"/>
              </a:avLst>
            </a:prstGeom>
            <a:grp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en-US" altLang="en-US"/>
            </a:p>
          </p:txBody>
        </p:sp>
        <p:sp>
          <p:nvSpPr>
            <p:cNvPr id="50" name="AutoShape 6"/>
            <p:cNvSpPr>
              <a:spLocks noChangeArrowheads="1"/>
            </p:cNvSpPr>
            <p:nvPr/>
          </p:nvSpPr>
          <p:spPr bwMode="gray">
            <a:xfrm>
              <a:off x="1110" y="2656"/>
              <a:ext cx="1536" cy="1328"/>
            </a:xfrm>
            <a:prstGeom prst="hexagon">
              <a:avLst>
                <a:gd name="adj" fmla="val 28916"/>
                <a:gd name="vf" fmla="val 115470"/>
              </a:avLst>
            </a:prstGeom>
            <a:grp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en-US" altLang="en-US"/>
            </a:p>
          </p:txBody>
        </p:sp>
        <p:sp>
          <p:nvSpPr>
            <p:cNvPr id="51" name="AutoShape 7"/>
            <p:cNvSpPr>
              <a:spLocks noChangeArrowheads="1"/>
            </p:cNvSpPr>
            <p:nvPr/>
          </p:nvSpPr>
          <p:spPr bwMode="gray">
            <a:xfrm>
              <a:off x="1200" y="2735"/>
              <a:ext cx="1350" cy="1170"/>
            </a:xfrm>
            <a:prstGeom prst="hexagon">
              <a:avLst>
                <a:gd name="adj" fmla="val 28896"/>
                <a:gd name="vf" fmla="val 115470"/>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2800" dirty="0">
                  <a:solidFill>
                    <a:schemeClr val="bg1"/>
                  </a:solidFill>
                  <a:latin typeface="Arial" panose="020B0604020202020204" pitchFamily="34" charset="0"/>
                  <a:cs typeface="Arial" panose="020B0604020202020204" pitchFamily="34" charset="0"/>
                </a:rPr>
                <a:t>4</a:t>
              </a:r>
            </a:p>
          </p:txBody>
        </p:sp>
      </p:grpSp>
      <p:sp>
        <p:nvSpPr>
          <p:cNvPr id="52" name="Text Box 9"/>
          <p:cNvSpPr txBox="1">
            <a:spLocks noChangeArrowheads="1"/>
          </p:cNvSpPr>
          <p:nvPr/>
        </p:nvSpPr>
        <p:spPr bwMode="auto">
          <a:xfrm>
            <a:off x="3468042" y="4003128"/>
            <a:ext cx="6467475"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sz="2600" b="1" dirty="0" err="1" smtClean="0">
                <a:latin typeface="Times New Roman" pitchFamily="18" charset="0"/>
                <a:cs typeface="Times New Roman" pitchFamily="18" charset="0"/>
              </a:rPr>
              <a:t>Mục</a:t>
            </a:r>
            <a:r>
              <a:rPr lang="en-US" altLang="en-US" sz="2600" b="1" dirty="0" smtClean="0">
                <a:latin typeface="Times New Roman" pitchFamily="18" charset="0"/>
                <a:cs typeface="Times New Roman" pitchFamily="18" charset="0"/>
              </a:rPr>
              <a:t> </a:t>
            </a:r>
            <a:r>
              <a:rPr lang="en-US" altLang="en-US" sz="2600" b="1" dirty="0" err="1" smtClean="0">
                <a:latin typeface="Times New Roman" pitchFamily="18" charset="0"/>
                <a:cs typeface="Times New Roman" pitchFamily="18" charset="0"/>
              </a:rPr>
              <a:t>đích</a:t>
            </a:r>
            <a:r>
              <a:rPr lang="en-US" altLang="en-US" sz="2600" b="1" dirty="0" smtClean="0">
                <a:latin typeface="Times New Roman" pitchFamily="18" charset="0"/>
                <a:cs typeface="Times New Roman" pitchFamily="18" charset="0"/>
              </a:rPr>
              <a:t> </a:t>
            </a:r>
            <a:r>
              <a:rPr lang="en-US" altLang="en-US" sz="2600" b="1" dirty="0" err="1" smtClean="0">
                <a:latin typeface="Times New Roman" pitchFamily="18" charset="0"/>
                <a:cs typeface="Times New Roman" pitchFamily="18" charset="0"/>
              </a:rPr>
              <a:t>đề</a:t>
            </a:r>
            <a:r>
              <a:rPr lang="en-US" altLang="en-US" sz="2600" b="1" dirty="0" smtClean="0">
                <a:latin typeface="Times New Roman" pitchFamily="18" charset="0"/>
                <a:cs typeface="Times New Roman" pitchFamily="18" charset="0"/>
              </a:rPr>
              <a:t> </a:t>
            </a:r>
            <a:r>
              <a:rPr lang="en-US" altLang="en-US" sz="2600" b="1" dirty="0" err="1" smtClean="0">
                <a:latin typeface="Times New Roman" pitchFamily="18" charset="0"/>
                <a:cs typeface="Times New Roman" pitchFamily="18" charset="0"/>
              </a:rPr>
              <a:t>tài</a:t>
            </a:r>
            <a:endParaRPr lang="en-US" altLang="en-US" sz="2600" b="1" dirty="0">
              <a:latin typeface="Times New Roman" pitchFamily="18" charset="0"/>
              <a:cs typeface="Times New Roman" pitchFamily="18" charset="0"/>
            </a:endParaRPr>
          </a:p>
        </p:txBody>
      </p:sp>
      <p:grpSp>
        <p:nvGrpSpPr>
          <p:cNvPr id="53" name="Group 52"/>
          <p:cNvGrpSpPr>
            <a:grpSpLocks/>
          </p:cNvGrpSpPr>
          <p:nvPr/>
        </p:nvGrpSpPr>
        <p:grpSpPr bwMode="auto">
          <a:xfrm>
            <a:off x="2369316" y="4847150"/>
            <a:ext cx="762000" cy="685800"/>
            <a:chOff x="1110" y="2656"/>
            <a:chExt cx="1549" cy="1351"/>
          </a:xfrm>
        </p:grpSpPr>
        <p:sp>
          <p:nvSpPr>
            <p:cNvPr id="54" name="AutoShape 5"/>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en-US" altLang="en-US"/>
            </a:p>
          </p:txBody>
        </p:sp>
        <p:sp>
          <p:nvSpPr>
            <p:cNvPr id="55" name="AutoShape 6"/>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en-US" altLang="en-US"/>
            </a:p>
          </p:txBody>
        </p:sp>
        <p:sp>
          <p:nvSpPr>
            <p:cNvPr id="56" name="AutoShape 7"/>
            <p:cNvSpPr>
              <a:spLocks noChangeArrowheads="1"/>
            </p:cNvSpPr>
            <p:nvPr/>
          </p:nvSpPr>
          <p:spPr bwMode="gray">
            <a:xfrm>
              <a:off x="1200" y="2735"/>
              <a:ext cx="1350" cy="1170"/>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2800" dirty="0">
                  <a:solidFill>
                    <a:schemeClr val="bg1"/>
                  </a:solidFill>
                  <a:latin typeface="Arial" panose="020B0604020202020204" pitchFamily="34" charset="0"/>
                  <a:cs typeface="Arial" panose="020B0604020202020204" pitchFamily="34" charset="0"/>
                </a:rPr>
                <a:t>5</a:t>
              </a:r>
            </a:p>
          </p:txBody>
        </p:sp>
      </p:grpSp>
      <p:sp>
        <p:nvSpPr>
          <p:cNvPr id="57" name="Text Box 9"/>
          <p:cNvSpPr txBox="1">
            <a:spLocks noChangeArrowheads="1"/>
          </p:cNvSpPr>
          <p:nvPr/>
        </p:nvSpPr>
        <p:spPr bwMode="auto">
          <a:xfrm>
            <a:off x="3512316" y="4923350"/>
            <a:ext cx="6467475"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sz="2600" b="1" dirty="0" err="1" smtClean="0">
                <a:latin typeface="Times New Roman" pitchFamily="18" charset="0"/>
                <a:cs typeface="Times New Roman" pitchFamily="18" charset="0"/>
              </a:rPr>
              <a:t>Thực</a:t>
            </a:r>
            <a:r>
              <a:rPr lang="en-US" altLang="en-US" sz="2600" b="1" dirty="0" smtClean="0">
                <a:latin typeface="Times New Roman" pitchFamily="18" charset="0"/>
                <a:cs typeface="Times New Roman" pitchFamily="18" charset="0"/>
              </a:rPr>
              <a:t> </a:t>
            </a:r>
            <a:r>
              <a:rPr lang="en-US" altLang="en-US" sz="2600" b="1" dirty="0" err="1" smtClean="0">
                <a:latin typeface="Times New Roman" pitchFamily="18" charset="0"/>
                <a:cs typeface="Times New Roman" pitchFamily="18" charset="0"/>
              </a:rPr>
              <a:t>nghiệm</a:t>
            </a:r>
            <a:r>
              <a:rPr lang="en-US" altLang="en-US" sz="2600" b="1" dirty="0" smtClean="0">
                <a:latin typeface="Times New Roman" pitchFamily="18" charset="0"/>
                <a:cs typeface="Times New Roman" pitchFamily="18" charset="0"/>
              </a:rPr>
              <a:t> </a:t>
            </a:r>
            <a:r>
              <a:rPr lang="en-US" altLang="en-US" sz="2600" b="1" dirty="0" err="1" smtClean="0">
                <a:latin typeface="Times New Roman" pitchFamily="18" charset="0"/>
                <a:cs typeface="Times New Roman" pitchFamily="18" charset="0"/>
              </a:rPr>
              <a:t>và</a:t>
            </a:r>
            <a:r>
              <a:rPr lang="en-US" altLang="en-US" sz="2600" b="1" dirty="0" smtClean="0">
                <a:latin typeface="Times New Roman" pitchFamily="18" charset="0"/>
                <a:cs typeface="Times New Roman" pitchFamily="18" charset="0"/>
              </a:rPr>
              <a:t> </a:t>
            </a:r>
            <a:r>
              <a:rPr lang="en-US" altLang="en-US" sz="2600" b="1" dirty="0" err="1" smtClean="0">
                <a:latin typeface="Times New Roman" pitchFamily="18" charset="0"/>
                <a:cs typeface="Times New Roman" pitchFamily="18" charset="0"/>
              </a:rPr>
              <a:t>kết</a:t>
            </a:r>
            <a:r>
              <a:rPr lang="en-US" altLang="en-US" sz="2600" b="1" dirty="0" smtClean="0">
                <a:latin typeface="Times New Roman" pitchFamily="18" charset="0"/>
                <a:cs typeface="Times New Roman" pitchFamily="18" charset="0"/>
              </a:rPr>
              <a:t> </a:t>
            </a:r>
            <a:r>
              <a:rPr lang="en-US" altLang="en-US" sz="2600" b="1" dirty="0" err="1" smtClean="0">
                <a:latin typeface="Times New Roman" pitchFamily="18" charset="0"/>
                <a:cs typeface="Times New Roman" pitchFamily="18" charset="0"/>
              </a:rPr>
              <a:t>quả</a:t>
            </a:r>
            <a:endParaRPr lang="en-US" altLang="en-US" sz="2600" b="1" dirty="0">
              <a:latin typeface="Times New Roman" pitchFamily="18" charset="0"/>
              <a:cs typeface="Times New Roman" pitchFamily="18" charset="0"/>
            </a:endParaRPr>
          </a:p>
        </p:txBody>
      </p:sp>
      <p:grpSp>
        <p:nvGrpSpPr>
          <p:cNvPr id="82" name="Group 81"/>
          <p:cNvGrpSpPr>
            <a:grpSpLocks/>
          </p:cNvGrpSpPr>
          <p:nvPr/>
        </p:nvGrpSpPr>
        <p:grpSpPr bwMode="auto">
          <a:xfrm>
            <a:off x="2414843" y="5846331"/>
            <a:ext cx="762000" cy="685800"/>
            <a:chOff x="1110" y="2656"/>
            <a:chExt cx="1549" cy="1351"/>
          </a:xfrm>
          <a:solidFill>
            <a:schemeClr val="accent1">
              <a:lumMod val="20000"/>
              <a:lumOff val="80000"/>
            </a:schemeClr>
          </a:solidFill>
        </p:grpSpPr>
        <p:sp>
          <p:nvSpPr>
            <p:cNvPr id="83" name="AutoShape 5"/>
            <p:cNvSpPr>
              <a:spLocks noChangeArrowheads="1"/>
            </p:cNvSpPr>
            <p:nvPr/>
          </p:nvSpPr>
          <p:spPr bwMode="gray">
            <a:xfrm>
              <a:off x="1123" y="2679"/>
              <a:ext cx="1536" cy="1328"/>
            </a:xfrm>
            <a:prstGeom prst="hexagon">
              <a:avLst>
                <a:gd name="adj" fmla="val 28916"/>
                <a:gd name="vf" fmla="val 115470"/>
              </a:avLst>
            </a:prstGeom>
            <a:grp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en-US" altLang="en-US"/>
            </a:p>
          </p:txBody>
        </p:sp>
        <p:sp>
          <p:nvSpPr>
            <p:cNvPr id="84" name="AutoShape 6"/>
            <p:cNvSpPr>
              <a:spLocks noChangeArrowheads="1"/>
            </p:cNvSpPr>
            <p:nvPr/>
          </p:nvSpPr>
          <p:spPr bwMode="gray">
            <a:xfrm>
              <a:off x="1110" y="2656"/>
              <a:ext cx="1536" cy="1328"/>
            </a:xfrm>
            <a:prstGeom prst="hexagon">
              <a:avLst>
                <a:gd name="adj" fmla="val 28916"/>
                <a:gd name="vf" fmla="val 115470"/>
              </a:avLst>
            </a:prstGeom>
            <a:grp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en-US" altLang="en-US"/>
            </a:p>
          </p:txBody>
        </p:sp>
        <p:sp>
          <p:nvSpPr>
            <p:cNvPr id="85" name="AutoShape 7"/>
            <p:cNvSpPr>
              <a:spLocks noChangeArrowheads="1"/>
            </p:cNvSpPr>
            <p:nvPr/>
          </p:nvSpPr>
          <p:spPr bwMode="gray">
            <a:xfrm>
              <a:off x="1200" y="2735"/>
              <a:ext cx="1350" cy="1170"/>
            </a:xfrm>
            <a:prstGeom prst="hexagon">
              <a:avLst>
                <a:gd name="adj" fmla="val 28896"/>
                <a:gd name="vf" fmla="val 115470"/>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2800" dirty="0">
                  <a:solidFill>
                    <a:schemeClr val="bg1"/>
                  </a:solidFill>
                  <a:latin typeface="Arial" panose="020B0604020202020204" pitchFamily="34" charset="0"/>
                  <a:cs typeface="Arial" panose="020B0604020202020204" pitchFamily="34" charset="0"/>
                </a:rPr>
                <a:t>6</a:t>
              </a:r>
            </a:p>
          </p:txBody>
        </p:sp>
      </p:grpSp>
      <p:sp>
        <p:nvSpPr>
          <p:cNvPr id="86" name="Text Box 9"/>
          <p:cNvSpPr txBox="1">
            <a:spLocks noChangeArrowheads="1"/>
          </p:cNvSpPr>
          <p:nvPr/>
        </p:nvSpPr>
        <p:spPr bwMode="auto">
          <a:xfrm>
            <a:off x="3512316" y="5886433"/>
            <a:ext cx="6467475"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sz="2600" b="1" dirty="0" err="1" smtClean="0">
                <a:latin typeface="Times New Roman" pitchFamily="18" charset="0"/>
                <a:cs typeface="Times New Roman" pitchFamily="18" charset="0"/>
              </a:rPr>
              <a:t>Kết</a:t>
            </a:r>
            <a:r>
              <a:rPr lang="en-US" altLang="en-US" sz="2600" b="1" dirty="0" smtClean="0">
                <a:latin typeface="Times New Roman" pitchFamily="18" charset="0"/>
                <a:cs typeface="Times New Roman" pitchFamily="18" charset="0"/>
              </a:rPr>
              <a:t> </a:t>
            </a:r>
            <a:r>
              <a:rPr lang="en-US" altLang="en-US" sz="2600" b="1" dirty="0" err="1" smtClean="0">
                <a:latin typeface="Times New Roman" pitchFamily="18" charset="0"/>
                <a:cs typeface="Times New Roman" pitchFamily="18" charset="0"/>
              </a:rPr>
              <a:t>luận</a:t>
            </a:r>
            <a:r>
              <a:rPr lang="en-US" altLang="en-US" sz="2600" b="1" dirty="0" smtClean="0">
                <a:latin typeface="Times New Roman" pitchFamily="18" charset="0"/>
                <a:cs typeface="Times New Roman" pitchFamily="18" charset="0"/>
              </a:rPr>
              <a:t> </a:t>
            </a:r>
            <a:r>
              <a:rPr lang="en-US" altLang="en-US" sz="2600" b="1" dirty="0" err="1" smtClean="0">
                <a:latin typeface="Times New Roman" pitchFamily="18" charset="0"/>
                <a:cs typeface="Times New Roman" pitchFamily="18" charset="0"/>
              </a:rPr>
              <a:t>và</a:t>
            </a:r>
            <a:r>
              <a:rPr lang="en-US" altLang="en-US" sz="2600" b="1" dirty="0" smtClean="0">
                <a:latin typeface="Times New Roman" pitchFamily="18" charset="0"/>
                <a:cs typeface="Times New Roman" pitchFamily="18" charset="0"/>
              </a:rPr>
              <a:t> </a:t>
            </a:r>
            <a:r>
              <a:rPr lang="en-US" altLang="en-US" sz="2600" b="1" dirty="0" err="1" smtClean="0">
                <a:latin typeface="Times New Roman" pitchFamily="18" charset="0"/>
                <a:cs typeface="Times New Roman" pitchFamily="18" charset="0"/>
              </a:rPr>
              <a:t>hướng</a:t>
            </a:r>
            <a:r>
              <a:rPr lang="en-US" altLang="en-US" sz="2600" b="1" dirty="0" smtClean="0">
                <a:latin typeface="Times New Roman" pitchFamily="18" charset="0"/>
                <a:cs typeface="Times New Roman" pitchFamily="18" charset="0"/>
              </a:rPr>
              <a:t> </a:t>
            </a:r>
            <a:r>
              <a:rPr lang="en-US" altLang="en-US" sz="2600" b="1" dirty="0" err="1" smtClean="0">
                <a:latin typeface="Times New Roman" pitchFamily="18" charset="0"/>
                <a:cs typeface="Times New Roman" pitchFamily="18" charset="0"/>
              </a:rPr>
              <a:t>phát</a:t>
            </a:r>
            <a:r>
              <a:rPr lang="en-US" altLang="en-US" sz="2600" b="1" dirty="0" smtClean="0">
                <a:latin typeface="Times New Roman" pitchFamily="18" charset="0"/>
                <a:cs typeface="Times New Roman" pitchFamily="18" charset="0"/>
              </a:rPr>
              <a:t> </a:t>
            </a:r>
            <a:r>
              <a:rPr lang="en-US" altLang="en-US" sz="2600" b="1" dirty="0" err="1" smtClean="0">
                <a:latin typeface="Times New Roman" pitchFamily="18" charset="0"/>
                <a:cs typeface="Times New Roman" pitchFamily="18" charset="0"/>
              </a:rPr>
              <a:t>triển</a:t>
            </a:r>
            <a:endParaRPr lang="en-US" altLang="en-US" sz="2600" b="1"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a:xfrm>
            <a:off x="10699394" y="6297790"/>
            <a:ext cx="779767" cy="365125"/>
          </a:xfrm>
        </p:spPr>
        <p:txBody>
          <a:bodyPr/>
          <a:lstStyle/>
          <a:p>
            <a:fld id="{E898D093-6CE9-4EBD-81F6-D3B374D43986}" type="slidenum">
              <a:rPr lang="en-US" b="1" smtClean="0">
                <a:solidFill>
                  <a:schemeClr val="bg1">
                    <a:lumMod val="50000"/>
                  </a:schemeClr>
                </a:solidFill>
                <a:latin typeface="Arial" panose="020B0604020202020204" pitchFamily="34" charset="0"/>
                <a:cs typeface="Arial" panose="020B0604020202020204" pitchFamily="34" charset="0"/>
              </a:rPr>
              <a:t>2</a:t>
            </a:fld>
            <a:endParaRPr lang="en-US" b="1"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228697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500"/>
                                        <p:tgtEl>
                                          <p:spTgt spid="3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2"/>
                                        </p:tgtEl>
                                        <p:attrNameLst>
                                          <p:attrName>style.visibility</p:attrName>
                                        </p:attrNameLst>
                                      </p:cBhvr>
                                      <p:to>
                                        <p:strVal val="visible"/>
                                      </p:to>
                                    </p:set>
                                    <p:animEffect transition="in" filter="fade">
                                      <p:cBhvr>
                                        <p:cTn id="18" dur="500"/>
                                        <p:tgtEl>
                                          <p:spTgt spid="4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fade">
                                      <p:cBhvr>
                                        <p:cTn id="23" dur="500"/>
                                        <p:tgtEl>
                                          <p:spTgt spid="4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7"/>
                                        </p:tgtEl>
                                        <p:attrNameLst>
                                          <p:attrName>style.visibility</p:attrName>
                                        </p:attrNameLst>
                                      </p:cBhvr>
                                      <p:to>
                                        <p:strVal val="visible"/>
                                      </p:to>
                                    </p:set>
                                    <p:animEffect transition="in" filter="fade">
                                      <p:cBhvr>
                                        <p:cTn id="26" dur="500"/>
                                        <p:tgtEl>
                                          <p:spTgt spid="4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fade">
                                      <p:cBhvr>
                                        <p:cTn id="31" dur="500"/>
                                        <p:tgtEl>
                                          <p:spTgt spid="4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2"/>
                                        </p:tgtEl>
                                        <p:attrNameLst>
                                          <p:attrName>style.visibility</p:attrName>
                                        </p:attrNameLst>
                                      </p:cBhvr>
                                      <p:to>
                                        <p:strVal val="visible"/>
                                      </p:to>
                                    </p:set>
                                    <p:animEffect transition="in" filter="fade">
                                      <p:cBhvr>
                                        <p:cTn id="34" dur="500"/>
                                        <p:tgtEl>
                                          <p:spTgt spid="5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53"/>
                                        </p:tgtEl>
                                        <p:attrNameLst>
                                          <p:attrName>style.visibility</p:attrName>
                                        </p:attrNameLst>
                                      </p:cBhvr>
                                      <p:to>
                                        <p:strVal val="visible"/>
                                      </p:to>
                                    </p:set>
                                    <p:animEffect transition="in" filter="fade">
                                      <p:cBhvr>
                                        <p:cTn id="39" dur="500"/>
                                        <p:tgtEl>
                                          <p:spTgt spid="5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7"/>
                                        </p:tgtEl>
                                        <p:attrNameLst>
                                          <p:attrName>style.visibility</p:attrName>
                                        </p:attrNameLst>
                                      </p:cBhvr>
                                      <p:to>
                                        <p:strVal val="visible"/>
                                      </p:to>
                                    </p:set>
                                    <p:animEffect transition="in" filter="fade">
                                      <p:cBhvr>
                                        <p:cTn id="42" dur="500"/>
                                        <p:tgtEl>
                                          <p:spTgt spid="5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82"/>
                                        </p:tgtEl>
                                        <p:attrNameLst>
                                          <p:attrName>style.visibility</p:attrName>
                                        </p:attrNameLst>
                                      </p:cBhvr>
                                      <p:to>
                                        <p:strVal val="visible"/>
                                      </p:to>
                                    </p:set>
                                    <p:animEffect transition="in" filter="fade">
                                      <p:cBhvr>
                                        <p:cTn id="47" dur="500"/>
                                        <p:tgtEl>
                                          <p:spTgt spid="82"/>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86"/>
                                        </p:tgtEl>
                                        <p:attrNameLst>
                                          <p:attrName>style.visibility</p:attrName>
                                        </p:attrNameLst>
                                      </p:cBhvr>
                                      <p:to>
                                        <p:strVal val="visible"/>
                                      </p:to>
                                    </p:set>
                                    <p:animEffect transition="in" filter="fade">
                                      <p:cBhvr>
                                        <p:cTn id="50"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42" grpId="0"/>
      <p:bldP spid="47" grpId="0"/>
      <p:bldP spid="52" grpId="0"/>
      <p:bldP spid="57" grpId="0"/>
      <p:bldP spid="8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12422" y="278951"/>
            <a:ext cx="6901642" cy="646331"/>
          </a:xfrm>
          <a:prstGeom prst="rect">
            <a:avLst/>
          </a:prstGeom>
          <a:noFill/>
        </p:spPr>
        <p:txBody>
          <a:bodyPr wrap="square" rtlCol="0">
            <a:spAutoFit/>
          </a:bodyPr>
          <a:lstStyle/>
          <a:p>
            <a:r>
              <a:rPr lang="en-US" sz="3600" b="1" dirty="0" smtClean="0"/>
              <a:t>1. </a:t>
            </a:r>
            <a:r>
              <a:rPr lang="en-US" sz="3600" b="1" dirty="0" err="1" smtClean="0"/>
              <a:t>Tổng</a:t>
            </a:r>
            <a:r>
              <a:rPr lang="en-US" sz="3600" b="1" dirty="0" smtClean="0"/>
              <a:t> </a:t>
            </a:r>
            <a:r>
              <a:rPr lang="en-US" sz="3600" b="1" dirty="0" err="1" smtClean="0"/>
              <a:t>quan</a:t>
            </a:r>
            <a:r>
              <a:rPr lang="en-US" sz="3600" b="1" dirty="0" smtClean="0"/>
              <a:t> </a:t>
            </a:r>
            <a:r>
              <a:rPr lang="en-US" sz="3600" b="1" dirty="0" err="1" smtClean="0"/>
              <a:t>về</a:t>
            </a:r>
            <a:r>
              <a:rPr lang="en-US" sz="3600" b="1" dirty="0"/>
              <a:t> </a:t>
            </a:r>
            <a:r>
              <a:rPr lang="en-US" sz="3600" b="1" dirty="0" err="1" smtClean="0"/>
              <a:t>WebGIS</a:t>
            </a:r>
            <a:endParaRPr lang="en-US" sz="3600" b="1" dirty="0"/>
          </a:p>
        </p:txBody>
      </p:sp>
      <p:sp>
        <p:nvSpPr>
          <p:cNvPr id="8" name="TextBox 7"/>
          <p:cNvSpPr txBox="1"/>
          <p:nvPr/>
        </p:nvSpPr>
        <p:spPr>
          <a:xfrm>
            <a:off x="1886250" y="1239145"/>
            <a:ext cx="5976851" cy="4924425"/>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vi-VN" sz="2000" dirty="0">
                <a:latin typeface="Arial" panose="020B0604020202020204" pitchFamily="34" charset="0"/>
                <a:cs typeface="Arial" panose="020B0604020202020204" pitchFamily="34" charset="0"/>
              </a:rPr>
              <a:t>WebGIS là một giải pháp client – server cho phép quản lý, phân tích, cập nhật, phân phối thông tin bản đồ và GIS trên mạng Internet, giảm thiểu chi phí đầu tư phần mềm, phần cứng cho người dùng cuối; giao diện thân thiện, đơn giản phù hợp với nhiều người dùng</a:t>
            </a:r>
            <a:r>
              <a:rPr lang="vi-VN" sz="2000" dirty="0" smtClean="0">
                <a:latin typeface="Arial" panose="020B0604020202020204" pitchFamily="34" charset="0"/>
                <a:cs typeface="Arial" panose="020B0604020202020204" pitchFamily="34" charset="0"/>
              </a:rPr>
              <a:t>.</a:t>
            </a:r>
            <a:endParaRPr lang="en-US" sz="2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vi-VN" sz="2000" dirty="0" smtClean="0">
                <a:latin typeface="Arial" panose="020B0604020202020204" pitchFamily="34" charset="0"/>
                <a:cs typeface="Arial" panose="020B0604020202020204" pitchFamily="34" charset="0"/>
              </a:rPr>
              <a:t>WebGIS </a:t>
            </a:r>
            <a:r>
              <a:rPr lang="vi-VN" sz="2000" dirty="0">
                <a:latin typeface="Arial" panose="020B0604020202020204" pitchFamily="34" charset="0"/>
                <a:cs typeface="Arial" panose="020B0604020202020204" pitchFamily="34" charset="0"/>
              </a:rPr>
              <a:t>thích hợp với các cơ sở dữ liệu bản đồ, GIS từ rất bé cho đến rất lớn, có khả năng tuỳ biến cao, phù hợp với nhiều loại hình tổ chức</a:t>
            </a:r>
            <a:r>
              <a:rPr lang="vi-VN" sz="2000" dirty="0" smtClean="0">
                <a:latin typeface="Arial" panose="020B0604020202020204" pitchFamily="34" charset="0"/>
                <a:cs typeface="Arial" panose="020B0604020202020204" pitchFamily="34" charset="0"/>
              </a:rPr>
              <a:t>.</a:t>
            </a:r>
            <a:endParaRPr lang="en-US" sz="2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vi-VN" sz="2000" dirty="0" smtClean="0">
                <a:latin typeface="Arial" panose="020B0604020202020204" pitchFamily="34" charset="0"/>
                <a:cs typeface="Arial" panose="020B0604020202020204" pitchFamily="34" charset="0"/>
              </a:rPr>
              <a:t>Với </a:t>
            </a:r>
            <a:r>
              <a:rPr lang="vi-VN" sz="2000" dirty="0">
                <a:latin typeface="Arial" panose="020B0604020202020204" pitchFamily="34" charset="0"/>
                <a:cs typeface="Arial" panose="020B0604020202020204" pitchFamily="34" charset="0"/>
              </a:rPr>
              <a:t>việc sử dụng bản đồ trực tuyến, giải pháp này sẽ giúp khách hàng có thể cập nhật dữ liệu lên bản đồ để phục vụ cho mục đích quản lý.</a:t>
            </a:r>
            <a:endParaRPr lang="en-US"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p:txBody>
      </p:sp>
      <p:sp>
        <p:nvSpPr>
          <p:cNvPr id="5" name="TextBox 4"/>
          <p:cNvSpPr txBox="1"/>
          <p:nvPr/>
        </p:nvSpPr>
        <p:spPr>
          <a:xfrm>
            <a:off x="1793104" y="1008313"/>
            <a:ext cx="1943161" cy="461665"/>
          </a:xfrm>
          <a:prstGeom prst="rect">
            <a:avLst/>
          </a:prstGeom>
          <a:noFill/>
        </p:spPr>
        <p:txBody>
          <a:bodyPr wrap="none" rtlCol="0">
            <a:spAutoFit/>
          </a:bodyPr>
          <a:lstStyle/>
          <a:p>
            <a:pPr marL="285750" indent="-285750">
              <a:buFont typeface="Wingdings" panose="05000000000000000000" pitchFamily="2" charset="2"/>
              <a:buChar char="v"/>
            </a:pPr>
            <a:r>
              <a:rPr lang="en-US" sz="2400" b="1" dirty="0" err="1" smtClean="0">
                <a:latin typeface="Arial" panose="020B0604020202020204" pitchFamily="34" charset="0"/>
                <a:cs typeface="Arial" panose="020B0604020202020204" pitchFamily="34" charset="0"/>
              </a:rPr>
              <a:t>Khái</a:t>
            </a:r>
            <a:r>
              <a:rPr lang="en-US" sz="2400" b="1" dirty="0" smtClean="0">
                <a:latin typeface="Arial" panose="020B0604020202020204" pitchFamily="34" charset="0"/>
                <a:cs typeface="Arial" panose="020B0604020202020204" pitchFamily="34" charset="0"/>
              </a:rPr>
              <a:t> </a:t>
            </a:r>
            <a:r>
              <a:rPr lang="en-US" sz="2400" b="1" dirty="0" err="1" smtClean="0">
                <a:latin typeface="Arial" panose="020B0604020202020204" pitchFamily="34" charset="0"/>
                <a:cs typeface="Arial" panose="020B0604020202020204" pitchFamily="34" charset="0"/>
              </a:rPr>
              <a:t>niệm</a:t>
            </a:r>
            <a:endParaRPr lang="en-US" sz="2400" b="1"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54857" y="1837532"/>
            <a:ext cx="4011060" cy="3329600"/>
          </a:xfrm>
          <a:prstGeom prst="rect">
            <a:avLst/>
          </a:prstGeom>
        </p:spPr>
      </p:pic>
      <p:sp>
        <p:nvSpPr>
          <p:cNvPr id="7" name="Slide Number Placeholder 6"/>
          <p:cNvSpPr>
            <a:spLocks noGrp="1"/>
          </p:cNvSpPr>
          <p:nvPr>
            <p:ph type="sldNum" sz="quarter" idx="12"/>
          </p:nvPr>
        </p:nvSpPr>
        <p:spPr>
          <a:xfrm>
            <a:off x="11122474" y="6163570"/>
            <a:ext cx="779767" cy="365125"/>
          </a:xfrm>
        </p:spPr>
        <p:txBody>
          <a:bodyPr/>
          <a:lstStyle/>
          <a:p>
            <a:fld id="{E898D093-6CE9-4EBD-81F6-D3B374D43986}" type="slidenum">
              <a:rPr lang="en-US" smtClean="0">
                <a:solidFill>
                  <a:schemeClr val="bg1">
                    <a:lumMod val="50000"/>
                  </a:schemeClr>
                </a:solidFill>
                <a:latin typeface="Arial" panose="020B0604020202020204" pitchFamily="34" charset="0"/>
                <a:cs typeface="Arial" panose="020B0604020202020204" pitchFamily="34" charset="0"/>
              </a:rPr>
              <a:t>3</a:t>
            </a:fld>
            <a:endParaRPr lang="en-US"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48406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98122" y="311726"/>
            <a:ext cx="6350923" cy="646331"/>
          </a:xfrm>
          <a:prstGeom prst="rect">
            <a:avLst/>
          </a:prstGeom>
          <a:noFill/>
        </p:spPr>
        <p:txBody>
          <a:bodyPr wrap="square" rtlCol="0">
            <a:spAutoFit/>
          </a:bodyPr>
          <a:lstStyle/>
          <a:p>
            <a:r>
              <a:rPr lang="en-US" sz="3600" b="1" dirty="0" smtClean="0"/>
              <a:t>1. </a:t>
            </a:r>
            <a:r>
              <a:rPr lang="en-US" sz="3600" b="1" dirty="0" err="1" smtClean="0"/>
              <a:t>Tổng</a:t>
            </a:r>
            <a:r>
              <a:rPr lang="en-US" sz="3600" b="1" dirty="0" smtClean="0"/>
              <a:t> </a:t>
            </a:r>
            <a:r>
              <a:rPr lang="en-US" sz="3600" b="1" dirty="0" err="1" smtClean="0"/>
              <a:t>quan</a:t>
            </a:r>
            <a:r>
              <a:rPr lang="en-US" sz="3600" b="1" dirty="0" smtClean="0"/>
              <a:t> </a:t>
            </a:r>
            <a:r>
              <a:rPr lang="en-US" sz="3600" b="1" dirty="0" err="1" smtClean="0"/>
              <a:t>về</a:t>
            </a:r>
            <a:r>
              <a:rPr lang="en-US" sz="3600" b="1" dirty="0"/>
              <a:t> </a:t>
            </a:r>
            <a:r>
              <a:rPr lang="en-US" sz="3600" b="1" dirty="0" err="1" smtClean="0"/>
              <a:t>WebGIS</a:t>
            </a:r>
            <a:endParaRPr lang="en-US" sz="3600" b="1" dirty="0"/>
          </a:p>
        </p:txBody>
      </p:sp>
      <p:sp>
        <p:nvSpPr>
          <p:cNvPr id="6" name="TextBox 5"/>
          <p:cNvSpPr txBox="1"/>
          <p:nvPr/>
        </p:nvSpPr>
        <p:spPr>
          <a:xfrm>
            <a:off x="1850038" y="1182485"/>
            <a:ext cx="5384807" cy="461665"/>
          </a:xfrm>
          <a:prstGeom prst="rect">
            <a:avLst/>
          </a:prstGeom>
          <a:noFill/>
        </p:spPr>
        <p:txBody>
          <a:bodyPr wrap="none" rtlCol="0">
            <a:spAutoFit/>
          </a:bodyPr>
          <a:lstStyle/>
          <a:p>
            <a:pPr marL="285750" indent="-285750">
              <a:buFont typeface="Wingdings" panose="05000000000000000000" pitchFamily="2" charset="2"/>
              <a:buChar char="v"/>
            </a:pPr>
            <a:r>
              <a:rPr lang="en-US" sz="2400" b="1" dirty="0" err="1" smtClean="0"/>
              <a:t>Đặc</a:t>
            </a:r>
            <a:r>
              <a:rPr lang="en-US" sz="2400" b="1" dirty="0" smtClean="0"/>
              <a:t> </a:t>
            </a:r>
            <a:r>
              <a:rPr lang="en-US" sz="2400" b="1" dirty="0" err="1" smtClean="0"/>
              <a:t>điểm</a:t>
            </a:r>
            <a:r>
              <a:rPr lang="en-US" sz="2400" b="1" dirty="0" smtClean="0"/>
              <a:t> </a:t>
            </a:r>
            <a:r>
              <a:rPr lang="en-US" sz="2400" b="1" dirty="0" err="1" smtClean="0"/>
              <a:t>của</a:t>
            </a:r>
            <a:r>
              <a:rPr lang="en-US" sz="2400" b="1" dirty="0" smtClean="0"/>
              <a:t> 1 </a:t>
            </a:r>
            <a:r>
              <a:rPr lang="en-US" sz="2400" b="1" dirty="0" err="1" smtClean="0"/>
              <a:t>hệ</a:t>
            </a:r>
            <a:r>
              <a:rPr lang="en-US" sz="2400" b="1" dirty="0" smtClean="0"/>
              <a:t> </a:t>
            </a:r>
            <a:r>
              <a:rPr lang="en-US" sz="2400" b="1" dirty="0" err="1" smtClean="0"/>
              <a:t>thống</a:t>
            </a:r>
            <a:r>
              <a:rPr lang="en-US" sz="2400" b="1" dirty="0" smtClean="0"/>
              <a:t> </a:t>
            </a:r>
            <a:r>
              <a:rPr lang="en-US" sz="2400" b="1" dirty="0" err="1" smtClean="0"/>
              <a:t>WebGIS</a:t>
            </a:r>
            <a:endParaRPr lang="en-US" sz="2400" b="1" dirty="0"/>
          </a:p>
        </p:txBody>
      </p:sp>
      <p:sp>
        <p:nvSpPr>
          <p:cNvPr id="2" name="TextBox 1"/>
          <p:cNvSpPr txBox="1"/>
          <p:nvPr/>
        </p:nvSpPr>
        <p:spPr>
          <a:xfrm>
            <a:off x="2211743" y="1701219"/>
            <a:ext cx="5176417" cy="1600438"/>
          </a:xfrm>
          <a:prstGeom prst="rect">
            <a:avLst/>
          </a:prstGeom>
          <a:noFill/>
        </p:spPr>
        <p:txBody>
          <a:bodyPr wrap="none" rtlCol="0">
            <a:spAutoFit/>
          </a:bodyPr>
          <a:lstStyle/>
          <a:p>
            <a:pPr marL="285750" indent="-285750">
              <a:buFont typeface="Arial" panose="020B0604020202020204" pitchFamily="34" charset="0"/>
              <a:buChar char="•"/>
            </a:pPr>
            <a:r>
              <a:rPr lang="en-US" sz="2000" dirty="0"/>
              <a:t>Cho </a:t>
            </a:r>
            <a:r>
              <a:rPr lang="en-US" sz="2000" dirty="0" err="1"/>
              <a:t>phép</a:t>
            </a:r>
            <a:r>
              <a:rPr lang="en-US" sz="2000" dirty="0"/>
              <a:t> </a:t>
            </a:r>
            <a:r>
              <a:rPr lang="en-US" sz="2000" dirty="0" err="1"/>
              <a:t>quản</a:t>
            </a:r>
            <a:r>
              <a:rPr lang="en-US" sz="2000" dirty="0"/>
              <a:t> </a:t>
            </a:r>
            <a:r>
              <a:rPr lang="en-US" sz="2000" dirty="0" err="1"/>
              <a:t>lý</a:t>
            </a:r>
            <a:r>
              <a:rPr lang="en-US" sz="2000" dirty="0"/>
              <a:t> </a:t>
            </a:r>
            <a:r>
              <a:rPr lang="en-US" sz="2000" dirty="0" err="1"/>
              <a:t>nhiều</a:t>
            </a:r>
            <a:r>
              <a:rPr lang="en-US" sz="2000" dirty="0"/>
              <a:t> </a:t>
            </a:r>
            <a:r>
              <a:rPr lang="en-US" sz="2000" dirty="0" err="1"/>
              <a:t>bản</a:t>
            </a:r>
            <a:r>
              <a:rPr lang="en-US" sz="2000" dirty="0"/>
              <a:t> </a:t>
            </a:r>
            <a:r>
              <a:rPr lang="en-US" sz="2000" dirty="0" err="1"/>
              <a:t>đồ</a:t>
            </a:r>
            <a:endParaRPr lang="en-US" sz="2000" dirty="0"/>
          </a:p>
          <a:p>
            <a:pPr marL="285750" indent="-285750">
              <a:buFont typeface="Arial" panose="020B0604020202020204" pitchFamily="34" charset="0"/>
              <a:buChar char="•"/>
            </a:pPr>
            <a:r>
              <a:rPr lang="en-US" sz="2000" dirty="0"/>
              <a:t>Cho </a:t>
            </a:r>
            <a:r>
              <a:rPr lang="en-US" sz="2000" dirty="0" err="1"/>
              <a:t>phép</a:t>
            </a:r>
            <a:r>
              <a:rPr lang="en-US" sz="2000" dirty="0"/>
              <a:t> </a:t>
            </a:r>
            <a:r>
              <a:rPr lang="en-US" sz="2000" dirty="0" err="1"/>
              <a:t>chọn</a:t>
            </a:r>
            <a:r>
              <a:rPr lang="en-US" sz="2000" dirty="0"/>
              <a:t> </a:t>
            </a:r>
            <a:r>
              <a:rPr lang="en-US" sz="2000" dirty="0" err="1"/>
              <a:t>lọc</a:t>
            </a:r>
            <a:r>
              <a:rPr lang="en-US" sz="2000" dirty="0"/>
              <a:t>, </a:t>
            </a:r>
            <a:r>
              <a:rPr lang="en-US" sz="2000" dirty="0" err="1"/>
              <a:t>tìm</a:t>
            </a:r>
            <a:r>
              <a:rPr lang="en-US" sz="2000" dirty="0"/>
              <a:t> </a:t>
            </a:r>
            <a:r>
              <a:rPr lang="en-US" sz="2000" dirty="0" err="1"/>
              <a:t>kiếm</a:t>
            </a:r>
            <a:r>
              <a:rPr lang="en-US" sz="2000" dirty="0"/>
              <a:t> </a:t>
            </a:r>
            <a:r>
              <a:rPr lang="en-US" sz="2000" dirty="0" err="1"/>
              <a:t>thông</a:t>
            </a:r>
            <a:r>
              <a:rPr lang="en-US" sz="2000" dirty="0"/>
              <a:t> tin</a:t>
            </a:r>
          </a:p>
          <a:p>
            <a:pPr marL="285750" indent="-285750">
              <a:buFont typeface="Arial" panose="020B0604020202020204" pitchFamily="34" charset="0"/>
              <a:buChar char="•"/>
            </a:pPr>
            <a:r>
              <a:rPr lang="en-US" sz="2000" dirty="0"/>
              <a:t>Cho </a:t>
            </a:r>
            <a:r>
              <a:rPr lang="en-US" sz="2000" dirty="0" err="1"/>
              <a:t>phép</a:t>
            </a:r>
            <a:r>
              <a:rPr lang="en-US" sz="2000" dirty="0"/>
              <a:t> </a:t>
            </a:r>
            <a:r>
              <a:rPr lang="en-US" sz="2000" dirty="0" err="1"/>
              <a:t>cập</a:t>
            </a:r>
            <a:r>
              <a:rPr lang="en-US" sz="2000" dirty="0"/>
              <a:t> </a:t>
            </a:r>
            <a:r>
              <a:rPr lang="en-US" sz="2000" dirty="0" err="1"/>
              <a:t>nhật</a:t>
            </a:r>
            <a:r>
              <a:rPr lang="en-US" sz="2000" dirty="0"/>
              <a:t> </a:t>
            </a:r>
            <a:r>
              <a:rPr lang="en-US" sz="2000" dirty="0" err="1"/>
              <a:t>thông</a:t>
            </a:r>
            <a:r>
              <a:rPr lang="en-US" sz="2000" dirty="0"/>
              <a:t> tin</a:t>
            </a:r>
          </a:p>
          <a:p>
            <a:pPr marL="285750" indent="-285750">
              <a:buFont typeface="Arial" panose="020B0604020202020204" pitchFamily="34" charset="0"/>
              <a:buChar char="•"/>
            </a:pPr>
            <a:r>
              <a:rPr lang="en-US" sz="2000" dirty="0" err="1"/>
              <a:t>Quản</a:t>
            </a:r>
            <a:r>
              <a:rPr lang="en-US" sz="2000" dirty="0"/>
              <a:t> </a:t>
            </a:r>
            <a:r>
              <a:rPr lang="en-US" sz="2000" dirty="0" err="1"/>
              <a:t>trị</a:t>
            </a:r>
            <a:r>
              <a:rPr lang="en-US" sz="2000" dirty="0"/>
              <a:t> </a:t>
            </a:r>
            <a:r>
              <a:rPr lang="en-US" sz="2000" dirty="0" err="1"/>
              <a:t>hệ</a:t>
            </a:r>
            <a:r>
              <a:rPr lang="en-US" sz="2000" dirty="0"/>
              <a:t> </a:t>
            </a:r>
            <a:r>
              <a:rPr lang="en-US" sz="2000" dirty="0" err="1"/>
              <a:t>thống</a:t>
            </a:r>
            <a:endParaRPr lang="en-US" sz="2000" dirty="0"/>
          </a:p>
          <a:p>
            <a:pPr marL="285750" indent="-285750">
              <a:buFont typeface="Arial" panose="020B0604020202020204" pitchFamily="34" charset="0"/>
              <a:buChar char="•"/>
            </a:pPr>
            <a:endParaRPr lang="en-US" dirty="0"/>
          </a:p>
        </p:txBody>
      </p:sp>
      <p:sp>
        <p:nvSpPr>
          <p:cNvPr id="7" name="Slide Number Placeholder 6"/>
          <p:cNvSpPr>
            <a:spLocks noGrp="1"/>
          </p:cNvSpPr>
          <p:nvPr>
            <p:ph type="sldNum" sz="quarter" idx="12"/>
          </p:nvPr>
        </p:nvSpPr>
        <p:spPr>
          <a:xfrm>
            <a:off x="11122476" y="6301478"/>
            <a:ext cx="779767" cy="365125"/>
          </a:xfrm>
        </p:spPr>
        <p:txBody>
          <a:bodyPr/>
          <a:lstStyle/>
          <a:p>
            <a:fld id="{E898D093-6CE9-4EBD-81F6-D3B374D43986}" type="slidenum">
              <a:rPr lang="en-US" smtClean="0">
                <a:solidFill>
                  <a:schemeClr val="bg1">
                    <a:lumMod val="50000"/>
                  </a:schemeClr>
                </a:solidFill>
                <a:latin typeface="Arial" panose="020B0604020202020204" pitchFamily="34" charset="0"/>
                <a:cs typeface="Arial" panose="020B0604020202020204" pitchFamily="34" charset="0"/>
              </a:rPr>
              <a:t>4</a:t>
            </a:fld>
            <a:endParaRPr lang="en-US"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6141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58213" y="102637"/>
            <a:ext cx="10034157" cy="646331"/>
          </a:xfrm>
          <a:prstGeom prst="rect">
            <a:avLst/>
          </a:prstGeom>
          <a:noFill/>
        </p:spPr>
        <p:txBody>
          <a:bodyPr wrap="none" rtlCol="0">
            <a:spAutoFit/>
          </a:bodyPr>
          <a:lstStyle/>
          <a:p>
            <a:r>
              <a:rPr lang="en-US" sz="3600" dirty="0">
                <a:latin typeface="Arial" panose="020B0604020202020204" pitchFamily="34" charset="0"/>
              </a:rPr>
              <a:t>2</a:t>
            </a:r>
            <a:r>
              <a:rPr lang="en-US" sz="3600" dirty="0" smtClean="0">
                <a:latin typeface="Arial" panose="020B0604020202020204" pitchFamily="34" charset="0"/>
              </a:rPr>
              <a:t>. </a:t>
            </a:r>
            <a:r>
              <a:rPr lang="en-US" sz="3600" dirty="0" err="1" smtClean="0">
                <a:latin typeface="Arial" panose="020B0604020202020204" pitchFamily="34" charset="0"/>
              </a:rPr>
              <a:t>Tổng</a:t>
            </a:r>
            <a:r>
              <a:rPr lang="en-US" sz="3600" dirty="0" smtClean="0">
                <a:latin typeface="Arial" panose="020B0604020202020204" pitchFamily="34" charset="0"/>
              </a:rPr>
              <a:t> </a:t>
            </a:r>
            <a:r>
              <a:rPr lang="en-US" sz="3600" dirty="0" err="1" smtClean="0">
                <a:latin typeface="Arial" panose="020B0604020202020204" pitchFamily="34" charset="0"/>
              </a:rPr>
              <a:t>quan</a:t>
            </a:r>
            <a:r>
              <a:rPr lang="en-US" sz="3600" dirty="0" smtClean="0">
                <a:latin typeface="Arial" panose="020B0604020202020204" pitchFamily="34" charset="0"/>
              </a:rPr>
              <a:t> </a:t>
            </a:r>
            <a:r>
              <a:rPr lang="en-US" sz="3600" dirty="0" err="1" smtClean="0">
                <a:latin typeface="Arial" panose="020B0604020202020204" pitchFamily="34" charset="0"/>
              </a:rPr>
              <a:t>về</a:t>
            </a:r>
            <a:r>
              <a:rPr lang="en-US" sz="3600" dirty="0" smtClean="0">
                <a:latin typeface="Arial" panose="020B0604020202020204" pitchFamily="34" charset="0"/>
              </a:rPr>
              <a:t> </a:t>
            </a:r>
            <a:r>
              <a:rPr lang="en-US" sz="3600" dirty="0" err="1" smtClean="0">
                <a:latin typeface="Arial" panose="020B0604020202020204" pitchFamily="34" charset="0"/>
              </a:rPr>
              <a:t>huyện</a:t>
            </a:r>
            <a:r>
              <a:rPr lang="en-US" sz="3600" dirty="0" smtClean="0">
                <a:latin typeface="Arial" panose="020B0604020202020204" pitchFamily="34" charset="0"/>
              </a:rPr>
              <a:t> </a:t>
            </a:r>
            <a:r>
              <a:rPr lang="en-US" sz="3600" dirty="0" err="1" smtClean="0">
                <a:latin typeface="Arial" panose="020B0604020202020204" pitchFamily="34" charset="0"/>
              </a:rPr>
              <a:t>Vĩnh</a:t>
            </a:r>
            <a:r>
              <a:rPr lang="en-US" sz="3600" dirty="0" smtClean="0">
                <a:latin typeface="Arial" panose="020B0604020202020204" pitchFamily="34" charset="0"/>
              </a:rPr>
              <a:t> </a:t>
            </a:r>
            <a:r>
              <a:rPr lang="en-US" sz="3600" dirty="0" err="1" smtClean="0">
                <a:latin typeface="Arial" panose="020B0604020202020204" pitchFamily="34" charset="0"/>
              </a:rPr>
              <a:t>Bảo</a:t>
            </a:r>
            <a:r>
              <a:rPr lang="en-US" sz="3600" dirty="0" smtClean="0">
                <a:latin typeface="Arial" panose="020B0604020202020204" pitchFamily="34" charset="0"/>
              </a:rPr>
              <a:t>, TP </a:t>
            </a:r>
            <a:r>
              <a:rPr lang="en-US" sz="3600" dirty="0" err="1" smtClean="0">
                <a:latin typeface="Arial" panose="020B0604020202020204" pitchFamily="34" charset="0"/>
              </a:rPr>
              <a:t>Hải</a:t>
            </a:r>
            <a:r>
              <a:rPr lang="en-US" sz="3600" dirty="0" smtClean="0">
                <a:latin typeface="Arial" panose="020B0604020202020204" pitchFamily="34" charset="0"/>
              </a:rPr>
              <a:t> </a:t>
            </a:r>
            <a:r>
              <a:rPr lang="en-US" sz="3600" dirty="0" err="1" smtClean="0">
                <a:latin typeface="Arial" panose="020B0604020202020204" pitchFamily="34" charset="0"/>
              </a:rPr>
              <a:t>Phòng</a:t>
            </a:r>
            <a:endParaRPr lang="en-US" sz="3600" dirty="0">
              <a:latin typeface="Arial" panose="020B0604020202020204" pitchFamily="34" charset="0"/>
            </a:endParaRPr>
          </a:p>
        </p:txBody>
      </p:sp>
      <p:sp>
        <p:nvSpPr>
          <p:cNvPr id="5" name="TextBox 4"/>
          <p:cNvSpPr txBox="1"/>
          <p:nvPr/>
        </p:nvSpPr>
        <p:spPr>
          <a:xfrm>
            <a:off x="218211" y="1401200"/>
            <a:ext cx="8084127" cy="3462486"/>
          </a:xfrm>
          <a:prstGeom prst="rect">
            <a:avLst/>
          </a:prstGeom>
          <a:noFill/>
        </p:spPr>
        <p:txBody>
          <a:bodyPr wrap="square" rtlCol="0">
            <a:spAutoFit/>
          </a:bodyPr>
          <a:lstStyle/>
          <a:p>
            <a:pPr marL="800100" lvl="1" indent="-342900">
              <a:lnSpc>
                <a:spcPct val="150000"/>
              </a:lnSpc>
              <a:buFont typeface="Arial" panose="020B0604020202020204" pitchFamily="34" charset="0"/>
              <a:buChar char="•"/>
            </a:pPr>
            <a:r>
              <a:rPr lang="en-GB" dirty="0" err="1" smtClean="0">
                <a:latin typeface="Arial" panose="020B0604020202020204" pitchFamily="34" charset="0"/>
                <a:cs typeface="Arial" panose="020B0604020202020204" pitchFamily="34" charset="0"/>
              </a:rPr>
              <a:t>Về</a:t>
            </a:r>
            <a:r>
              <a:rPr lang="en-GB" dirty="0" smtClean="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vị</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trí</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địa</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lý</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thì</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huyện</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Vĩnh</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Bảo</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nằm</a:t>
            </a:r>
            <a:r>
              <a:rPr lang="en-GB" dirty="0">
                <a:latin typeface="Arial" panose="020B0604020202020204" pitchFamily="34" charset="0"/>
                <a:cs typeface="Arial" panose="020B0604020202020204" pitchFamily="34" charset="0"/>
              </a:rPr>
              <a:t> ở </a:t>
            </a:r>
            <a:r>
              <a:rPr lang="en-GB" dirty="0" err="1">
                <a:latin typeface="Arial" panose="020B0604020202020204" pitchFamily="34" charset="0"/>
                <a:cs typeface="Arial" panose="020B0604020202020204" pitchFamily="34" charset="0"/>
              </a:rPr>
              <a:t>phía</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nam</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thành</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phố</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Hải</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Phòng</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tiếp</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giáp</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với</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hai</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tỉnh</a:t>
            </a:r>
            <a:r>
              <a:rPr lang="en-GB" dirty="0">
                <a:latin typeface="Arial" panose="020B0604020202020204" pitchFamily="34" charset="0"/>
                <a:cs typeface="Arial" panose="020B0604020202020204" pitchFamily="34" charset="0"/>
              </a:rPr>
              <a:t> </a:t>
            </a:r>
            <a:r>
              <a:rPr lang="en-GB" dirty="0" err="1" smtClean="0">
                <a:latin typeface="Arial" panose="020B0604020202020204" pitchFamily="34" charset="0"/>
                <a:cs typeface="Arial" panose="020B0604020202020204" pitchFamily="34" charset="0"/>
              </a:rPr>
              <a:t>Hải</a:t>
            </a:r>
            <a:r>
              <a:rPr lang="en-GB" dirty="0" smtClean="0">
                <a:latin typeface="Arial" panose="020B0604020202020204" pitchFamily="34" charset="0"/>
                <a:cs typeface="Arial" panose="020B0604020202020204" pitchFamily="34" charset="0"/>
              </a:rPr>
              <a:t> </a:t>
            </a:r>
            <a:r>
              <a:rPr lang="en-GB" dirty="0" err="1" smtClean="0">
                <a:latin typeface="Arial" panose="020B0604020202020204" pitchFamily="34" charset="0"/>
                <a:cs typeface="Arial" panose="020B0604020202020204" pitchFamily="34" charset="0"/>
              </a:rPr>
              <a:t>Dương</a:t>
            </a:r>
            <a:r>
              <a:rPr lang="en-GB" dirty="0" smtClean="0">
                <a:latin typeface="Arial" panose="020B0604020202020204" pitchFamily="34" charset="0"/>
                <a:cs typeface="Arial" panose="020B0604020202020204" pitchFamily="34" charset="0"/>
              </a:rPr>
              <a:t>, </a:t>
            </a:r>
            <a:r>
              <a:rPr lang="en-GB" dirty="0" err="1" smtClean="0">
                <a:latin typeface="Arial" panose="020B0604020202020204" pitchFamily="34" charset="0"/>
                <a:cs typeface="Arial" panose="020B0604020202020204" pitchFamily="34" charset="0"/>
              </a:rPr>
              <a:t>Thái</a:t>
            </a:r>
            <a:r>
              <a:rPr lang="en-GB" dirty="0" smtClean="0">
                <a:latin typeface="Arial" panose="020B0604020202020204" pitchFamily="34" charset="0"/>
                <a:cs typeface="Arial" panose="020B0604020202020204" pitchFamily="34" charset="0"/>
              </a:rPr>
              <a:t> </a:t>
            </a:r>
            <a:r>
              <a:rPr lang="en-GB" dirty="0" err="1" smtClean="0">
                <a:latin typeface="Arial" panose="020B0604020202020204" pitchFamily="34" charset="0"/>
                <a:cs typeface="Arial" panose="020B0604020202020204" pitchFamily="34" charset="0"/>
              </a:rPr>
              <a:t>Bình</a:t>
            </a:r>
            <a:endParaRPr lang="en-GB" dirty="0" smtClean="0">
              <a:latin typeface="Arial" panose="020B0604020202020204" pitchFamily="34" charset="0"/>
              <a:cs typeface="Arial" panose="020B0604020202020204" pitchFamily="34" charset="0"/>
            </a:endParaRPr>
          </a:p>
          <a:p>
            <a:pPr marL="800100" lvl="1" indent="-342900">
              <a:lnSpc>
                <a:spcPct val="150000"/>
              </a:lnSpc>
              <a:buFont typeface="Arial" panose="020B0604020202020204" pitchFamily="34" charset="0"/>
              <a:buChar char="•"/>
            </a:pPr>
            <a:r>
              <a:rPr lang="en-GB" dirty="0" err="1" smtClean="0">
                <a:latin typeface="Arial" panose="020B0604020202020204" pitchFamily="34" charset="0"/>
                <a:cs typeface="Arial" panose="020B0604020202020204" pitchFamily="34" charset="0"/>
              </a:rPr>
              <a:t>Huyện</a:t>
            </a:r>
            <a:r>
              <a:rPr lang="en-GB" dirty="0" smtClean="0">
                <a:latin typeface="Arial" panose="020B0604020202020204" pitchFamily="34" charset="0"/>
                <a:cs typeface="Arial" panose="020B0604020202020204" pitchFamily="34" charset="0"/>
              </a:rPr>
              <a:t> </a:t>
            </a:r>
            <a:r>
              <a:rPr lang="en-GB" dirty="0" err="1" smtClean="0">
                <a:latin typeface="Arial" panose="020B0604020202020204" pitchFamily="34" charset="0"/>
                <a:cs typeface="Arial" panose="020B0604020202020204" pitchFamily="34" charset="0"/>
              </a:rPr>
              <a:t>Vĩnh</a:t>
            </a:r>
            <a:r>
              <a:rPr lang="en-GB" dirty="0" smtClean="0">
                <a:latin typeface="Arial" panose="020B0604020202020204" pitchFamily="34" charset="0"/>
                <a:cs typeface="Arial" panose="020B0604020202020204" pitchFamily="34" charset="0"/>
              </a:rPr>
              <a:t> </a:t>
            </a:r>
            <a:r>
              <a:rPr lang="en-GB" dirty="0" err="1" smtClean="0">
                <a:latin typeface="Arial" panose="020B0604020202020204" pitchFamily="34" charset="0"/>
                <a:cs typeface="Arial" panose="020B0604020202020204" pitchFamily="34" charset="0"/>
              </a:rPr>
              <a:t>Bảo</a:t>
            </a:r>
            <a:r>
              <a:rPr lang="en-GB" dirty="0" smtClean="0">
                <a:latin typeface="Arial" panose="020B0604020202020204" pitchFamily="34" charset="0"/>
                <a:cs typeface="Arial" panose="020B0604020202020204" pitchFamily="34" charset="0"/>
              </a:rPr>
              <a:t> </a:t>
            </a:r>
            <a:r>
              <a:rPr lang="en-GB" dirty="0" err="1" smtClean="0">
                <a:latin typeface="Arial" panose="020B0604020202020204" pitchFamily="34" charset="0"/>
                <a:cs typeface="Arial" panose="020B0604020202020204" pitchFamily="34" charset="0"/>
              </a:rPr>
              <a:t>được</a:t>
            </a:r>
            <a:r>
              <a:rPr lang="en-GB" dirty="0" smtClean="0">
                <a:latin typeface="Arial" panose="020B0604020202020204" pitchFamily="34" charset="0"/>
                <a:cs typeface="Arial" panose="020B0604020202020204" pitchFamily="34" charset="0"/>
              </a:rPr>
              <a:t> </a:t>
            </a:r>
            <a:r>
              <a:rPr lang="en-GB" dirty="0" err="1" smtClean="0">
                <a:latin typeface="Arial" panose="020B0604020202020204" pitchFamily="34" charset="0"/>
                <a:cs typeface="Arial" panose="020B0604020202020204" pitchFamily="34" charset="0"/>
              </a:rPr>
              <a:t>bao</a:t>
            </a:r>
            <a:r>
              <a:rPr lang="en-GB" dirty="0" smtClean="0">
                <a:latin typeface="Arial" panose="020B0604020202020204" pitchFamily="34" charset="0"/>
                <a:cs typeface="Arial" panose="020B0604020202020204" pitchFamily="34" charset="0"/>
              </a:rPr>
              <a:t> </a:t>
            </a:r>
            <a:r>
              <a:rPr lang="en-GB" dirty="0" err="1" smtClean="0">
                <a:latin typeface="Arial" panose="020B0604020202020204" pitchFamily="34" charset="0"/>
                <a:cs typeface="Arial" panose="020B0604020202020204" pitchFamily="34" charset="0"/>
              </a:rPr>
              <a:t>quanh</a:t>
            </a:r>
            <a:r>
              <a:rPr lang="en-GB" dirty="0" smtClean="0">
                <a:latin typeface="Arial" panose="020B0604020202020204" pitchFamily="34" charset="0"/>
                <a:cs typeface="Arial" panose="020B0604020202020204" pitchFamily="34" charset="0"/>
              </a:rPr>
              <a:t> </a:t>
            </a:r>
            <a:r>
              <a:rPr lang="en-GB" dirty="0" err="1" smtClean="0">
                <a:latin typeface="Arial" panose="020B0604020202020204" pitchFamily="34" charset="0"/>
                <a:cs typeface="Arial" panose="020B0604020202020204" pitchFamily="34" charset="0"/>
              </a:rPr>
              <a:t>bởi</a:t>
            </a:r>
            <a:r>
              <a:rPr lang="en-GB" dirty="0" smtClean="0">
                <a:latin typeface="Arial" panose="020B0604020202020204" pitchFamily="34" charset="0"/>
                <a:cs typeface="Arial" panose="020B0604020202020204" pitchFamily="34" charset="0"/>
              </a:rPr>
              <a:t> 3 con </a:t>
            </a:r>
            <a:r>
              <a:rPr lang="en-GB" dirty="0" err="1" smtClean="0">
                <a:latin typeface="Arial" panose="020B0604020202020204" pitchFamily="34" charset="0"/>
                <a:cs typeface="Arial" panose="020B0604020202020204" pitchFamily="34" charset="0"/>
              </a:rPr>
              <a:t>sông</a:t>
            </a:r>
            <a:endParaRPr lang="en-GB" dirty="0" smtClean="0">
              <a:latin typeface="Arial" panose="020B0604020202020204" pitchFamily="34" charset="0"/>
              <a:cs typeface="Arial" panose="020B0604020202020204" pitchFamily="34" charset="0"/>
            </a:endParaRPr>
          </a:p>
          <a:p>
            <a:pPr marL="1257300" lvl="2" indent="-342900">
              <a:lnSpc>
                <a:spcPct val="150000"/>
              </a:lnSpc>
              <a:buFont typeface="Wingdings" panose="05000000000000000000" pitchFamily="2" charset="2"/>
              <a:buChar char="Ø"/>
            </a:pPr>
            <a:r>
              <a:rPr lang="en-US" dirty="0" err="1">
                <a:latin typeface="Arial" panose="020B0604020202020204" pitchFamily="34" charset="0"/>
                <a:cs typeface="Arial" panose="020B0604020202020204" pitchFamily="34" charset="0"/>
              </a:rPr>
              <a:t>Sông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Luộc</a:t>
            </a:r>
            <a:r>
              <a:rPr lang="en-US" dirty="0">
                <a:latin typeface="Arial" panose="020B0604020202020204" pitchFamily="34" charset="0"/>
                <a:cs typeface="Arial" panose="020B0604020202020204" pitchFamily="34" charset="0"/>
              </a:rPr>
              <a:t> </a:t>
            </a:r>
            <a:endParaRPr lang="en-US" dirty="0" smtClean="0">
              <a:latin typeface="Arial" panose="020B0604020202020204" pitchFamily="34" charset="0"/>
              <a:cs typeface="Arial" panose="020B0604020202020204" pitchFamily="34" charset="0"/>
            </a:endParaRPr>
          </a:p>
          <a:p>
            <a:pPr marL="1257300" lvl="2" indent="-342900">
              <a:lnSpc>
                <a:spcPct val="150000"/>
              </a:lnSpc>
              <a:buFont typeface="Wingdings" panose="05000000000000000000" pitchFamily="2" charset="2"/>
              <a:buChar char="Ø"/>
            </a:pPr>
            <a:r>
              <a:rPr lang="en-US" dirty="0" err="1" smtClean="0">
                <a:latin typeface="Arial" panose="020B0604020202020204" pitchFamily="34" charset="0"/>
                <a:cs typeface="Arial" panose="020B0604020202020204" pitchFamily="34" charset="0"/>
              </a:rPr>
              <a:t>Sông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Hóa</a:t>
            </a:r>
            <a:endParaRPr lang="en-US" dirty="0" smtClean="0">
              <a:latin typeface="Arial" panose="020B0604020202020204" pitchFamily="34" charset="0"/>
              <a:cs typeface="Arial" panose="020B0604020202020204" pitchFamily="34" charset="0"/>
            </a:endParaRPr>
          </a:p>
          <a:p>
            <a:pPr marL="1257300" lvl="2" indent="-342900">
              <a:lnSpc>
                <a:spcPct val="150000"/>
              </a:lnSpc>
              <a:buFont typeface="Wingdings" panose="05000000000000000000" pitchFamily="2" charset="2"/>
              <a:buChar char="Ø"/>
            </a:pPr>
            <a:r>
              <a:rPr lang="en-US" dirty="0" err="1" smtClean="0">
                <a:latin typeface="Arial" panose="020B0604020202020204" pitchFamily="34" charset="0"/>
                <a:cs typeface="Arial" panose="020B0604020202020204" pitchFamily="34" charset="0"/>
              </a:rPr>
              <a:t>Sông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Thái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Bình</a:t>
            </a:r>
            <a:endParaRPr lang="en-GB" dirty="0" smtClean="0">
              <a:latin typeface="Arial" panose="020B0604020202020204" pitchFamily="34" charset="0"/>
              <a:cs typeface="Arial" panose="020B0604020202020204" pitchFamily="34" charset="0"/>
            </a:endParaRPr>
          </a:p>
          <a:p>
            <a:pPr marL="800100" lvl="1" indent="-342900">
              <a:lnSpc>
                <a:spcPct val="150000"/>
              </a:lnSpc>
              <a:buFont typeface="Arial" panose="020B0604020202020204" pitchFamily="34" charset="0"/>
              <a:buChar char="•"/>
            </a:pPr>
            <a:endParaRPr lang="en-US" dirty="0"/>
          </a:p>
          <a:p>
            <a:pPr marL="800100" lvl="1" indent="-342900">
              <a:lnSpc>
                <a:spcPct val="150000"/>
              </a:lnSpc>
              <a:buFont typeface="Arial" panose="020B0604020202020204" pitchFamily="34" charset="0"/>
              <a:buChar char="•"/>
            </a:pPr>
            <a:endParaRPr lang="en-GB" sz="2000" dirty="0" smtClean="0">
              <a:latin typeface="Arial" panose="020B0604020202020204" pitchFamily="34" charset="0"/>
              <a:cs typeface="Arial" panose="020B0604020202020204" pitchFamily="34" charset="0"/>
            </a:endParaRPr>
          </a:p>
        </p:txBody>
      </p:sp>
      <p:sp>
        <p:nvSpPr>
          <p:cNvPr id="3" name="TextBox 2"/>
          <p:cNvSpPr txBox="1"/>
          <p:nvPr/>
        </p:nvSpPr>
        <p:spPr>
          <a:xfrm>
            <a:off x="2027570" y="4540520"/>
            <a:ext cx="5880281" cy="646331"/>
          </a:xfrm>
          <a:prstGeom prst="rect">
            <a:avLst/>
          </a:prstGeom>
          <a:noFill/>
        </p:spPr>
        <p:txBody>
          <a:bodyPr wrap="square" rtlCol="0">
            <a:spAutoFit/>
          </a:bodyPr>
          <a:lstStyle/>
          <a:p>
            <a:r>
              <a:rPr lang="en-US" b="1" dirty="0" err="1" smtClean="0">
                <a:latin typeface="Arial" panose="020B0604020202020204" pitchFamily="34" charset="0"/>
                <a:cs typeface="Arial" panose="020B0604020202020204" pitchFamily="34" charset="0"/>
              </a:rPr>
              <a:t>Huyện</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trọng</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điểm</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về</a:t>
            </a:r>
            <a:r>
              <a:rPr lang="en-US" b="1" dirty="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nông</a:t>
            </a:r>
            <a:r>
              <a:rPr lang="en-US" b="1" dirty="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nghiệp</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của</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Hải</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Phòng</a:t>
            </a:r>
            <a:endParaRPr lang="en-US" b="1" dirty="0" smtClean="0">
              <a:latin typeface="Arial" panose="020B0604020202020204" pitchFamily="34" charset="0"/>
              <a:cs typeface="Arial" panose="020B0604020202020204" pitchFamily="34" charset="0"/>
            </a:endParaRPr>
          </a:p>
          <a:p>
            <a:endParaRPr lang="en-US" b="1" dirty="0">
              <a:latin typeface="Arial" panose="020B0604020202020204" pitchFamily="34" charset="0"/>
              <a:cs typeface="Arial" panose="020B0604020202020204" pitchFamily="34" charset="0"/>
            </a:endParaRPr>
          </a:p>
        </p:txBody>
      </p:sp>
      <p:sp>
        <p:nvSpPr>
          <p:cNvPr id="6" name="Right Arrow 5"/>
          <p:cNvSpPr/>
          <p:nvPr/>
        </p:nvSpPr>
        <p:spPr>
          <a:xfrm>
            <a:off x="547905" y="4571692"/>
            <a:ext cx="1479665" cy="3740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44028" y="1506376"/>
            <a:ext cx="3871327" cy="3439389"/>
          </a:xfrm>
          <a:prstGeom prst="rect">
            <a:avLst/>
          </a:prstGeom>
        </p:spPr>
      </p:pic>
      <p:sp>
        <p:nvSpPr>
          <p:cNvPr id="9" name="Slide Number Placeholder 8"/>
          <p:cNvSpPr>
            <a:spLocks noGrp="1"/>
          </p:cNvSpPr>
          <p:nvPr>
            <p:ph type="sldNum" sz="quarter" idx="12"/>
          </p:nvPr>
        </p:nvSpPr>
        <p:spPr>
          <a:xfrm>
            <a:off x="11026940" y="6233239"/>
            <a:ext cx="779767" cy="365125"/>
          </a:xfrm>
        </p:spPr>
        <p:txBody>
          <a:bodyPr/>
          <a:lstStyle/>
          <a:p>
            <a:fld id="{E898D093-6CE9-4EBD-81F6-D3B374D43986}" type="slidenum">
              <a:rPr lang="en-US" smtClean="0">
                <a:solidFill>
                  <a:schemeClr val="bg1">
                    <a:lumMod val="50000"/>
                  </a:schemeClr>
                </a:solidFill>
              </a:rPr>
              <a:t>5</a:t>
            </a:fld>
            <a:endParaRPr lang="en-US">
              <a:solidFill>
                <a:schemeClr val="bg1">
                  <a:lumMod val="50000"/>
                </a:schemeClr>
              </a:solidFill>
            </a:endParaRPr>
          </a:p>
        </p:txBody>
      </p:sp>
    </p:spTree>
    <p:extLst>
      <p:ext uri="{BB962C8B-B14F-4D97-AF65-F5344CB8AC3E}">
        <p14:creationId xmlns:p14="http://schemas.microsoft.com/office/powerpoint/2010/main" val="193293905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58213" y="102637"/>
            <a:ext cx="2929007" cy="646331"/>
          </a:xfrm>
          <a:prstGeom prst="rect">
            <a:avLst/>
          </a:prstGeom>
          <a:noFill/>
        </p:spPr>
        <p:txBody>
          <a:bodyPr wrap="none" rtlCol="0">
            <a:spAutoFit/>
          </a:bodyPr>
          <a:lstStyle/>
          <a:p>
            <a:r>
              <a:rPr lang="en-US" sz="3600" dirty="0">
                <a:latin typeface="Arial" panose="020B0604020202020204" pitchFamily="34" charset="0"/>
              </a:rPr>
              <a:t>3</a:t>
            </a:r>
            <a:r>
              <a:rPr lang="en-US" sz="3600" dirty="0" smtClean="0">
                <a:latin typeface="Arial" panose="020B0604020202020204" pitchFamily="34" charset="0"/>
              </a:rPr>
              <a:t>. </a:t>
            </a:r>
            <a:r>
              <a:rPr lang="en-US" sz="3600" dirty="0" err="1" smtClean="0">
                <a:latin typeface="Arial" panose="020B0604020202020204" pitchFamily="34" charset="0"/>
              </a:rPr>
              <a:t>Đặt</a:t>
            </a:r>
            <a:r>
              <a:rPr lang="en-US" sz="3600" dirty="0" smtClean="0">
                <a:latin typeface="Arial" panose="020B0604020202020204" pitchFamily="34" charset="0"/>
              </a:rPr>
              <a:t> </a:t>
            </a:r>
            <a:r>
              <a:rPr lang="en-US" sz="3600" dirty="0" err="1" smtClean="0">
                <a:latin typeface="Arial" panose="020B0604020202020204" pitchFamily="34" charset="0"/>
              </a:rPr>
              <a:t>vấn</a:t>
            </a:r>
            <a:r>
              <a:rPr lang="en-US" sz="3600" dirty="0" smtClean="0">
                <a:latin typeface="Arial" panose="020B0604020202020204" pitchFamily="34" charset="0"/>
              </a:rPr>
              <a:t> </a:t>
            </a:r>
            <a:r>
              <a:rPr lang="en-US" sz="3600" dirty="0" err="1" smtClean="0">
                <a:latin typeface="Arial" panose="020B0604020202020204" pitchFamily="34" charset="0"/>
              </a:rPr>
              <a:t>đề</a:t>
            </a:r>
            <a:endParaRPr lang="en-US" sz="3600" dirty="0">
              <a:latin typeface="Arial" panose="020B0604020202020204" pitchFamily="34" charset="0"/>
            </a:endParaRPr>
          </a:p>
        </p:txBody>
      </p:sp>
      <p:sp>
        <p:nvSpPr>
          <p:cNvPr id="5" name="TextBox 4"/>
          <p:cNvSpPr txBox="1"/>
          <p:nvPr/>
        </p:nvSpPr>
        <p:spPr>
          <a:xfrm>
            <a:off x="1558213" y="748968"/>
            <a:ext cx="9255967" cy="558614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err="1" smtClean="0">
                <a:latin typeface="Arial" panose="020B0604020202020204" pitchFamily="34" charset="0"/>
                <a:cs typeface="Arial" panose="020B0604020202020204" pitchFamily="34" charset="0"/>
              </a:rPr>
              <a:t>Vĩnh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bảo</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là</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huyện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tập</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trung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nhiều</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công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trình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thủy</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lợi</a:t>
            </a:r>
            <a:r>
              <a:rPr lang="en-US" sz="2000"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sym typeface="Wingdings" panose="05000000000000000000" pitchFamily="2" charset="2"/>
              </a:rPr>
              <a:t> </a:t>
            </a:r>
            <a:r>
              <a:rPr lang="en-US" sz="2000" dirty="0" err="1" smtClean="0">
                <a:latin typeface="Arial" panose="020B0604020202020204" pitchFamily="34" charset="0"/>
                <a:cs typeface="Arial" panose="020B0604020202020204" pitchFamily="34" charset="0"/>
                <a:sym typeface="Wingdings" panose="05000000000000000000" pitchFamily="2" charset="2"/>
              </a:rPr>
              <a:t>dữ</a:t>
            </a:r>
            <a:r>
              <a:rPr lang="en-US" sz="2000" dirty="0" smtClean="0">
                <a:latin typeface="Arial" panose="020B0604020202020204" pitchFamily="34" charset="0"/>
                <a:cs typeface="Arial" panose="020B0604020202020204" pitchFamily="34" charset="0"/>
                <a:sym typeface="Wingdings" panose="05000000000000000000" pitchFamily="2" charset="2"/>
              </a:rPr>
              <a:t> </a:t>
            </a:r>
            <a:r>
              <a:rPr lang="en-US" sz="2000" dirty="0" err="1" smtClean="0">
                <a:latin typeface="Arial" panose="020B0604020202020204" pitchFamily="34" charset="0"/>
                <a:cs typeface="Arial" panose="020B0604020202020204" pitchFamily="34" charset="0"/>
                <a:sym typeface="Wingdings" panose="05000000000000000000" pitchFamily="2" charset="2"/>
              </a:rPr>
              <a:t>liệu</a:t>
            </a:r>
            <a:r>
              <a:rPr lang="en-US" sz="2000" dirty="0" smtClean="0">
                <a:latin typeface="Arial" panose="020B0604020202020204" pitchFamily="34" charset="0"/>
                <a:cs typeface="Arial" panose="020B0604020202020204" pitchFamily="34" charset="0"/>
                <a:sym typeface="Wingdings" panose="05000000000000000000" pitchFamily="2" charset="2"/>
              </a:rPr>
              <a:t> </a:t>
            </a:r>
            <a:r>
              <a:rPr lang="en-US" sz="2000" dirty="0" err="1" smtClean="0">
                <a:latin typeface="Arial" panose="020B0604020202020204" pitchFamily="34" charset="0"/>
                <a:cs typeface="Arial" panose="020B0604020202020204" pitchFamily="34" charset="0"/>
                <a:sym typeface="Wingdings" panose="05000000000000000000" pitchFamily="2" charset="2"/>
              </a:rPr>
              <a:t>quản</a:t>
            </a:r>
            <a:r>
              <a:rPr lang="en-US" sz="2000" dirty="0" smtClean="0">
                <a:latin typeface="Arial" panose="020B0604020202020204" pitchFamily="34" charset="0"/>
                <a:cs typeface="Arial" panose="020B0604020202020204" pitchFamily="34" charset="0"/>
                <a:sym typeface="Wingdings" panose="05000000000000000000" pitchFamily="2" charset="2"/>
              </a:rPr>
              <a:t> </a:t>
            </a:r>
            <a:r>
              <a:rPr lang="en-US" sz="2000" dirty="0" err="1" smtClean="0">
                <a:latin typeface="Arial" panose="020B0604020202020204" pitchFamily="34" charset="0"/>
                <a:cs typeface="Arial" panose="020B0604020202020204" pitchFamily="34" charset="0"/>
                <a:sym typeface="Wingdings" panose="05000000000000000000" pitchFamily="2" charset="2"/>
              </a:rPr>
              <a:t>lý</a:t>
            </a:r>
            <a:r>
              <a:rPr lang="en-US" sz="2000" dirty="0" smtClean="0">
                <a:latin typeface="Arial" panose="020B0604020202020204" pitchFamily="34" charset="0"/>
                <a:cs typeface="Arial" panose="020B0604020202020204" pitchFamily="34" charset="0"/>
                <a:sym typeface="Wingdings" panose="05000000000000000000" pitchFamily="2" charset="2"/>
              </a:rPr>
              <a:t> </a:t>
            </a:r>
            <a:r>
              <a:rPr lang="en-US" sz="2000" dirty="0" err="1" smtClean="0">
                <a:latin typeface="Arial" panose="020B0604020202020204" pitchFamily="34" charset="0"/>
                <a:cs typeface="Arial" panose="020B0604020202020204" pitchFamily="34" charset="0"/>
                <a:sym typeface="Wingdings" panose="05000000000000000000" pitchFamily="2" charset="2"/>
              </a:rPr>
              <a:t>lớn</a:t>
            </a:r>
            <a:endParaRPr lang="en-US" sz="2000" dirty="0" smtClean="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GB" sz="2000" dirty="0" err="1" smtClean="0">
                <a:latin typeface="Arial" panose="020B0604020202020204" pitchFamily="34" charset="0"/>
                <a:cs typeface="Arial" panose="020B0604020202020204" pitchFamily="34" charset="0"/>
              </a:rPr>
              <a:t>Dữ</a:t>
            </a:r>
            <a:r>
              <a:rPr lang="en-GB" sz="2000" dirty="0" smtClean="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liệu</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về</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các</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công</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trình</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thủy</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lợi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đã</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được</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số</a:t>
            </a:r>
            <a:r>
              <a:rPr lang="en-GB" sz="2000" dirty="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hóa</a:t>
            </a:r>
            <a:endParaRPr lang="en-GB" sz="2000" dirty="0" smtClean="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GB" sz="2000" dirty="0" err="1" smtClean="0">
                <a:latin typeface="Arial" panose="020B0604020202020204" pitchFamily="34" charset="0"/>
                <a:cs typeface="Arial" panose="020B0604020202020204" pitchFamily="34" charset="0"/>
              </a:rPr>
              <a:t>Việc</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tiếp</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cận</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thông</a:t>
            </a:r>
            <a:r>
              <a:rPr lang="en-GB" sz="2000" dirty="0" smtClean="0">
                <a:latin typeface="Arial" panose="020B0604020202020204" pitchFamily="34" charset="0"/>
                <a:cs typeface="Arial" panose="020B0604020202020204" pitchFamily="34" charset="0"/>
              </a:rPr>
              <a:t> tin </a:t>
            </a:r>
            <a:r>
              <a:rPr lang="en-GB" sz="2000" dirty="0" err="1" smtClean="0">
                <a:latin typeface="Arial" panose="020B0604020202020204" pitchFamily="34" charset="0"/>
                <a:cs typeface="Arial" panose="020B0604020202020204" pitchFamily="34" charset="0"/>
              </a:rPr>
              <a:t>cũng</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như</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việc</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theo</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dõi</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của</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người</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dân</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về</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các</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công</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trình</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thường</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bị</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chậm</a:t>
            </a:r>
            <a:endParaRPr lang="en-GB" sz="2000" dirty="0" smtClean="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GB" sz="2000" dirty="0" err="1" smtClean="0">
                <a:latin typeface="Arial" panose="020B0604020202020204" pitchFamily="34" charset="0"/>
                <a:cs typeface="Arial" panose="020B0604020202020204" pitchFamily="34" charset="0"/>
              </a:rPr>
              <a:t>WebGIS</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sẽ</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giúp</a:t>
            </a:r>
            <a:r>
              <a:rPr lang="en-GB" sz="2000" dirty="0" smtClean="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người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dùng</a:t>
            </a:r>
            <a:r>
              <a:rPr lang="en-GB" sz="2000" dirty="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dễ</a:t>
            </a:r>
            <a:r>
              <a:rPr lang="en-GB" sz="2000" dirty="0" smtClean="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truy</a:t>
            </a:r>
            <a:r>
              <a:rPr lang="en-GB" sz="2000" dirty="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cập</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tra</a:t>
            </a:r>
            <a:r>
              <a:rPr lang="en-GB" sz="2000" dirty="0" smtClean="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cứu</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và</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theo</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dõi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được</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được</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các</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thông</a:t>
            </a:r>
            <a:r>
              <a:rPr lang="en-GB" sz="2000" dirty="0">
                <a:latin typeface="Arial" panose="020B0604020202020204" pitchFamily="34" charset="0"/>
                <a:cs typeface="Arial" panose="020B0604020202020204" pitchFamily="34" charset="0"/>
              </a:rPr>
              <a:t> tin </a:t>
            </a:r>
            <a:r>
              <a:rPr lang="en-GB" sz="2000" dirty="0" err="1">
                <a:latin typeface="Arial" panose="020B0604020202020204" pitchFamily="34" charset="0"/>
                <a:cs typeface="Arial" panose="020B0604020202020204" pitchFamily="34" charset="0"/>
              </a:rPr>
              <a:t>thuộc</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tính</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về</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công</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trình</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kết</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hợp</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với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thông</a:t>
            </a:r>
            <a:r>
              <a:rPr lang="en-GB" sz="2000" dirty="0">
                <a:latin typeface="Arial" panose="020B0604020202020204" pitchFamily="34" charset="0"/>
                <a:cs typeface="Arial" panose="020B0604020202020204" pitchFamily="34" charset="0"/>
              </a:rPr>
              <a:t> tin </a:t>
            </a:r>
            <a:r>
              <a:rPr lang="en-GB" sz="2000" dirty="0" err="1">
                <a:latin typeface="Arial" panose="020B0604020202020204" pitchFamily="34" charset="0"/>
                <a:cs typeface="Arial" panose="020B0604020202020204" pitchFamily="34" charset="0"/>
              </a:rPr>
              <a:t>không</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gian</a:t>
            </a:r>
            <a:r>
              <a:rPr lang="en-GB" sz="2000" dirty="0">
                <a:latin typeface="Arial" panose="020B0604020202020204" pitchFamily="34" charset="0"/>
                <a:cs typeface="Arial" panose="020B0604020202020204" pitchFamily="34" charset="0"/>
              </a:rPr>
              <a:t> </a:t>
            </a:r>
            <a:r>
              <a:rPr lang="en-GB" sz="2000" dirty="0" smtClean="0">
                <a:latin typeface="Arial" panose="020B0604020202020204" pitchFamily="34" charset="0"/>
                <a:cs typeface="Arial" panose="020B0604020202020204" pitchFamily="34" charset="0"/>
                <a:sym typeface="Wingdings" panose="05000000000000000000" pitchFamily="2" charset="2"/>
              </a:rPr>
              <a:t></a:t>
            </a:r>
            <a:r>
              <a:rPr lang="en-GB" sz="2000" dirty="0" err="1" smtClean="0">
                <a:latin typeface="Arial" panose="020B0604020202020204" pitchFamily="34" charset="0"/>
                <a:cs typeface="Arial" panose="020B0604020202020204" pitchFamily="34" charset="0"/>
                <a:sym typeface="Wingdings" panose="05000000000000000000" pitchFamily="2" charset="2"/>
              </a:rPr>
              <a:t>có</a:t>
            </a:r>
            <a:r>
              <a:rPr lang="en-GB" sz="2000" dirty="0" smtClean="0">
                <a:latin typeface="Arial" panose="020B0604020202020204" pitchFamily="34" charset="0"/>
                <a:cs typeface="Arial" panose="020B0604020202020204" pitchFamily="34" charset="0"/>
                <a:sym typeface="Wingdings" panose="05000000000000000000" pitchFamily="2" charset="2"/>
              </a:rPr>
              <a:t> </a:t>
            </a:r>
            <a:r>
              <a:rPr lang="en-GB" sz="2000" dirty="0" err="1">
                <a:latin typeface="Arial" panose="020B0604020202020204" pitchFamily="34" charset="0"/>
                <a:cs typeface="Arial" panose="020B0604020202020204" pitchFamily="34" charset="0"/>
                <a:sym typeface="Wingdings" panose="05000000000000000000" pitchFamily="2" charset="2"/>
              </a:rPr>
              <a:t>cái</a:t>
            </a:r>
            <a:r>
              <a:rPr lang="en-GB" sz="2000" dirty="0">
                <a:latin typeface="Arial" panose="020B0604020202020204" pitchFamily="34" charset="0"/>
                <a:cs typeface="Arial" panose="020B0604020202020204" pitchFamily="34" charset="0"/>
                <a:sym typeface="Wingdings" panose="05000000000000000000" pitchFamily="2" charset="2"/>
              </a:rPr>
              <a:t> </a:t>
            </a:r>
            <a:r>
              <a:rPr lang="en-GB" sz="2000" dirty="0" err="1">
                <a:latin typeface="Arial" panose="020B0604020202020204" pitchFamily="34" charset="0"/>
                <a:cs typeface="Arial" panose="020B0604020202020204" pitchFamily="34" charset="0"/>
                <a:sym typeface="Wingdings" panose="05000000000000000000" pitchFamily="2" charset="2"/>
              </a:rPr>
              <a:t>nhìn</a:t>
            </a:r>
            <a:r>
              <a:rPr lang="en-GB" sz="2000" dirty="0">
                <a:latin typeface="Arial" panose="020B0604020202020204" pitchFamily="34" charset="0"/>
                <a:cs typeface="Arial" panose="020B0604020202020204" pitchFamily="34" charset="0"/>
                <a:sym typeface="Wingdings" panose="05000000000000000000" pitchFamily="2" charset="2"/>
              </a:rPr>
              <a:t> </a:t>
            </a:r>
            <a:r>
              <a:rPr lang="en-GB" sz="2000" dirty="0" err="1">
                <a:latin typeface="Arial" panose="020B0604020202020204" pitchFamily="34" charset="0"/>
                <a:cs typeface="Arial" panose="020B0604020202020204" pitchFamily="34" charset="0"/>
                <a:sym typeface="Wingdings" panose="05000000000000000000" pitchFamily="2" charset="2"/>
              </a:rPr>
              <a:t>trực</a:t>
            </a:r>
            <a:r>
              <a:rPr lang="en-GB" sz="2000" dirty="0">
                <a:latin typeface="Arial" panose="020B0604020202020204" pitchFamily="34" charset="0"/>
                <a:cs typeface="Arial" panose="020B0604020202020204" pitchFamily="34" charset="0"/>
                <a:sym typeface="Wingdings" panose="05000000000000000000" pitchFamily="2" charset="2"/>
              </a:rPr>
              <a:t> </a:t>
            </a:r>
            <a:r>
              <a:rPr lang="en-GB" sz="2000" dirty="0" err="1">
                <a:latin typeface="Arial" panose="020B0604020202020204" pitchFamily="34" charset="0"/>
                <a:cs typeface="Arial" panose="020B0604020202020204" pitchFamily="34" charset="0"/>
                <a:sym typeface="Wingdings" panose="05000000000000000000" pitchFamily="2" charset="2"/>
              </a:rPr>
              <a:t>quan</a:t>
            </a:r>
            <a:r>
              <a:rPr lang="en-GB" sz="2000" dirty="0">
                <a:latin typeface="Arial" panose="020B0604020202020204" pitchFamily="34" charset="0"/>
                <a:cs typeface="Arial" panose="020B0604020202020204" pitchFamily="34" charset="0"/>
                <a:sym typeface="Wingdings" panose="05000000000000000000" pitchFamily="2" charset="2"/>
              </a:rPr>
              <a:t> </a:t>
            </a:r>
            <a:r>
              <a:rPr lang="en-GB" sz="2000" dirty="0" err="1">
                <a:latin typeface="Arial" panose="020B0604020202020204" pitchFamily="34" charset="0"/>
                <a:cs typeface="Arial" panose="020B0604020202020204" pitchFamily="34" charset="0"/>
                <a:sym typeface="Wingdings" panose="05000000000000000000" pitchFamily="2" charset="2"/>
              </a:rPr>
              <a:t>nhất</a:t>
            </a:r>
            <a:r>
              <a:rPr lang="en-GB" sz="2000" dirty="0">
                <a:latin typeface="Arial" panose="020B0604020202020204" pitchFamily="34" charset="0"/>
                <a:cs typeface="Arial" panose="020B0604020202020204" pitchFamily="34" charset="0"/>
                <a:sym typeface="Wingdings" panose="05000000000000000000" pitchFamily="2" charset="2"/>
              </a:rPr>
              <a:t> </a:t>
            </a:r>
            <a:r>
              <a:rPr lang="en-GB" sz="2000" dirty="0" err="1">
                <a:latin typeface="Arial" panose="020B0604020202020204" pitchFamily="34" charset="0"/>
                <a:cs typeface="Arial" panose="020B0604020202020204" pitchFamily="34" charset="0"/>
                <a:sym typeface="Wingdings" panose="05000000000000000000" pitchFamily="2" charset="2"/>
              </a:rPr>
              <a:t>cho</a:t>
            </a:r>
            <a:r>
              <a:rPr lang="en-GB" sz="2000" dirty="0">
                <a:latin typeface="Arial" panose="020B0604020202020204" pitchFamily="34" charset="0"/>
                <a:cs typeface="Arial" panose="020B0604020202020204" pitchFamily="34" charset="0"/>
                <a:sym typeface="Wingdings" panose="05000000000000000000" pitchFamily="2" charset="2"/>
              </a:rPr>
              <a:t> </a:t>
            </a:r>
            <a:r>
              <a:rPr lang="en-GB" sz="2000" dirty="0" err="1">
                <a:latin typeface="Arial" panose="020B0604020202020204" pitchFamily="34" charset="0"/>
                <a:cs typeface="Arial" panose="020B0604020202020204" pitchFamily="34" charset="0"/>
                <a:sym typeface="Wingdings" panose="05000000000000000000" pitchFamily="2" charset="2"/>
              </a:rPr>
              <a:t>người</a:t>
            </a:r>
            <a:r>
              <a:rPr lang="en-GB" sz="2000" dirty="0">
                <a:latin typeface="Arial" panose="020B0604020202020204" pitchFamily="34" charset="0"/>
                <a:cs typeface="Arial" panose="020B0604020202020204" pitchFamily="34" charset="0"/>
                <a:sym typeface="Wingdings" panose="05000000000000000000" pitchFamily="2" charset="2"/>
              </a:rPr>
              <a:t> </a:t>
            </a:r>
            <a:r>
              <a:rPr lang="en-GB" sz="2000" dirty="0" err="1">
                <a:latin typeface="Arial" panose="020B0604020202020204" pitchFamily="34" charset="0"/>
                <a:cs typeface="Arial" panose="020B0604020202020204" pitchFamily="34" charset="0"/>
                <a:sym typeface="Wingdings" panose="05000000000000000000" pitchFamily="2" charset="2"/>
              </a:rPr>
              <a:t>dùng</a:t>
            </a:r>
            <a:endParaRPr lang="en-GB" sz="2000" dirty="0" smtClean="0">
              <a:latin typeface="Arial" panose="020B0604020202020204" pitchFamily="34" charset="0"/>
              <a:cs typeface="Arial" panose="020B0604020202020204" pitchFamily="34" charset="0"/>
              <a:sym typeface="Wingdings" panose="05000000000000000000" pitchFamily="2" charset="2"/>
            </a:endParaRPr>
          </a:p>
          <a:p>
            <a:pPr marL="285750" indent="-285750">
              <a:lnSpc>
                <a:spcPct val="150000"/>
              </a:lnSpc>
              <a:buFont typeface="Arial" panose="020B0604020202020204" pitchFamily="34" charset="0"/>
              <a:buChar char="•"/>
            </a:pPr>
            <a:r>
              <a:rPr lang="en-GB" sz="2000" dirty="0" err="1" smtClean="0"/>
              <a:t>Trong</a:t>
            </a:r>
            <a:r>
              <a:rPr lang="en-GB" sz="2000" dirty="0" smtClean="0"/>
              <a:t> </a:t>
            </a:r>
            <a:r>
              <a:rPr lang="en-GB" sz="2000" dirty="0" err="1"/>
              <a:t>thời</a:t>
            </a:r>
            <a:r>
              <a:rPr lang="en-GB" sz="2000" dirty="0"/>
              <a:t> </a:t>
            </a:r>
            <a:r>
              <a:rPr lang="en-GB" sz="2000" dirty="0" err="1"/>
              <a:t>đại</a:t>
            </a:r>
            <a:r>
              <a:rPr lang="en-GB" sz="2000" dirty="0"/>
              <a:t> </a:t>
            </a:r>
            <a:r>
              <a:rPr lang="en-GB" sz="2000" dirty="0" err="1"/>
              <a:t>công</a:t>
            </a:r>
            <a:r>
              <a:rPr lang="en-GB" sz="2000" dirty="0"/>
              <a:t> </a:t>
            </a:r>
            <a:r>
              <a:rPr lang="en-GB" sz="2000" dirty="0" err="1"/>
              <a:t>nghệ</a:t>
            </a:r>
            <a:r>
              <a:rPr lang="en-GB" sz="2000" dirty="0"/>
              <a:t> 4.0, </a:t>
            </a:r>
            <a:r>
              <a:rPr lang="en-GB" sz="2000" dirty="0" err="1"/>
              <a:t>chúng</a:t>
            </a:r>
            <a:r>
              <a:rPr lang="en-GB" sz="2000" dirty="0"/>
              <a:t> ta </a:t>
            </a:r>
            <a:r>
              <a:rPr lang="en-GB" sz="2000" dirty="0" err="1"/>
              <a:t>có</a:t>
            </a:r>
            <a:r>
              <a:rPr lang="en-GB" sz="2000" dirty="0"/>
              <a:t> </a:t>
            </a:r>
            <a:r>
              <a:rPr lang="en-GB" sz="2000" dirty="0" err="1"/>
              <a:t>thể</a:t>
            </a:r>
            <a:r>
              <a:rPr lang="en-GB" sz="2000" dirty="0"/>
              <a:t> </a:t>
            </a:r>
            <a:r>
              <a:rPr lang="en-GB" sz="2000" dirty="0" err="1"/>
              <a:t>truy</a:t>
            </a:r>
            <a:r>
              <a:rPr lang="en-GB" sz="2000" dirty="0"/>
              <a:t> </a:t>
            </a:r>
            <a:r>
              <a:rPr lang="en-GB" sz="2000" dirty="0" err="1"/>
              <a:t>cập</a:t>
            </a:r>
            <a:r>
              <a:rPr lang="en-GB" sz="2000" dirty="0"/>
              <a:t> internet ở </a:t>
            </a:r>
            <a:r>
              <a:rPr lang="en-GB" sz="2000" dirty="0" err="1"/>
              <a:t>mọi</a:t>
            </a:r>
            <a:r>
              <a:rPr lang="en-GB" sz="2000" dirty="0"/>
              <a:t> </a:t>
            </a:r>
            <a:r>
              <a:rPr lang="en-GB" sz="2000" dirty="0" err="1"/>
              <a:t>nơi</a:t>
            </a:r>
            <a:r>
              <a:rPr lang="en-GB" sz="2000" dirty="0"/>
              <a:t>, </a:t>
            </a:r>
            <a:r>
              <a:rPr lang="en-GB" sz="2000" dirty="0" err="1"/>
              <a:t>các</a:t>
            </a:r>
            <a:r>
              <a:rPr lang="en-GB" sz="2000" dirty="0"/>
              <a:t> </a:t>
            </a:r>
            <a:r>
              <a:rPr lang="en-GB" sz="2000" dirty="0" err="1"/>
              <a:t>thiết</a:t>
            </a:r>
            <a:r>
              <a:rPr lang="en-GB" sz="2000" dirty="0"/>
              <a:t> </a:t>
            </a:r>
            <a:r>
              <a:rPr lang="en-GB" sz="2000" dirty="0" err="1"/>
              <a:t>bị</a:t>
            </a:r>
            <a:r>
              <a:rPr lang="en-GB" sz="2000" dirty="0"/>
              <a:t> </a:t>
            </a:r>
            <a:r>
              <a:rPr lang="en-GB" sz="2000" dirty="0" err="1"/>
              <a:t>thông</a:t>
            </a:r>
            <a:r>
              <a:rPr lang="en-GB" sz="2000" dirty="0"/>
              <a:t> minh </a:t>
            </a:r>
            <a:r>
              <a:rPr lang="en-GB" sz="2000" dirty="0" err="1"/>
              <a:t>có</a:t>
            </a:r>
            <a:r>
              <a:rPr lang="en-GB" sz="2000" dirty="0"/>
              <a:t> </a:t>
            </a:r>
            <a:r>
              <a:rPr lang="en-GB" sz="2000" dirty="0" err="1"/>
              <a:t>truy</a:t>
            </a:r>
            <a:r>
              <a:rPr lang="en-GB" sz="2000" dirty="0"/>
              <a:t> </a:t>
            </a:r>
            <a:r>
              <a:rPr lang="en-GB" sz="2000" dirty="0" err="1"/>
              <a:t>cập</a:t>
            </a:r>
            <a:r>
              <a:rPr lang="en-GB" sz="2000" dirty="0"/>
              <a:t> internet </a:t>
            </a:r>
            <a:r>
              <a:rPr lang="en-GB" sz="2000" dirty="0" err="1"/>
              <a:t>cũng</a:t>
            </a:r>
            <a:r>
              <a:rPr lang="en-GB" sz="2000" dirty="0"/>
              <a:t> </a:t>
            </a:r>
            <a:r>
              <a:rPr lang="en-GB" sz="2000" dirty="0" err="1"/>
              <a:t>rất</a:t>
            </a:r>
            <a:r>
              <a:rPr lang="en-GB" sz="2000" dirty="0"/>
              <a:t> </a:t>
            </a:r>
            <a:r>
              <a:rPr lang="en-GB" sz="2000" dirty="0" err="1"/>
              <a:t>phổ</a:t>
            </a:r>
            <a:r>
              <a:rPr lang="en-GB" sz="2000" dirty="0"/>
              <a:t> </a:t>
            </a:r>
            <a:r>
              <a:rPr lang="en-GB" sz="2000" dirty="0" err="1" smtClean="0"/>
              <a:t>biến</a:t>
            </a:r>
            <a:endParaRPr lang="en-GB" sz="2000" dirty="0" smtClean="0">
              <a:latin typeface="Arial" panose="020B0604020202020204" pitchFamily="34" charset="0"/>
              <a:cs typeface="Arial" panose="020B0604020202020204" pitchFamily="34" charset="0"/>
              <a:sym typeface="Wingdings" panose="05000000000000000000" pitchFamily="2" charset="2"/>
            </a:endParaRPr>
          </a:p>
          <a:p>
            <a:pPr marL="285750" indent="-285750">
              <a:lnSpc>
                <a:spcPct val="150000"/>
              </a:lnSpc>
              <a:buFont typeface="Arial" panose="020B0604020202020204" pitchFamily="34" charset="0"/>
              <a:buChar char="•"/>
            </a:pPr>
            <a:endParaRPr lang="en-GB" sz="2000" dirty="0" smtClean="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endParaRPr lang="en-GB" dirty="0"/>
          </a:p>
          <a:p>
            <a:pPr marL="285750" indent="-285750">
              <a:lnSpc>
                <a:spcPct val="150000"/>
              </a:lnSpc>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p:txBody>
      </p:sp>
      <p:sp>
        <p:nvSpPr>
          <p:cNvPr id="6" name="TextBox 5"/>
          <p:cNvSpPr txBox="1"/>
          <p:nvPr/>
        </p:nvSpPr>
        <p:spPr>
          <a:xfrm>
            <a:off x="1158515" y="5433329"/>
            <a:ext cx="8714180" cy="523220"/>
          </a:xfrm>
          <a:prstGeom prst="rect">
            <a:avLst/>
          </a:prstGeom>
          <a:noFill/>
        </p:spPr>
        <p:txBody>
          <a:bodyPr wrap="none" rtlCol="0">
            <a:spAutoFit/>
          </a:bodyPr>
          <a:lstStyle/>
          <a:p>
            <a:r>
              <a:rPr lang="en-US" sz="2800" b="1" dirty="0" err="1" smtClean="0">
                <a:latin typeface="Arial" panose="020B0604020202020204" pitchFamily="34" charset="0"/>
                <a:cs typeface="Arial" panose="020B0604020202020204" pitchFamily="34" charset="0"/>
              </a:rPr>
              <a:t>Ứng</a:t>
            </a:r>
            <a:r>
              <a:rPr lang="en-US" sz="2800" b="1" dirty="0" smtClean="0">
                <a:latin typeface="Arial" panose="020B0604020202020204" pitchFamily="34" charset="0"/>
                <a:cs typeface="Arial" panose="020B0604020202020204" pitchFamily="34" charset="0"/>
              </a:rPr>
              <a:t> </a:t>
            </a:r>
            <a:r>
              <a:rPr lang="en-US" sz="2800" b="1" dirty="0" err="1" smtClean="0">
                <a:latin typeface="Arial" panose="020B0604020202020204" pitchFamily="34" charset="0"/>
                <a:cs typeface="Arial" panose="020B0604020202020204" pitchFamily="34" charset="0"/>
              </a:rPr>
              <a:t>dụng</a:t>
            </a:r>
            <a:r>
              <a:rPr lang="en-US" sz="2800" b="1" dirty="0" smtClean="0">
                <a:latin typeface="Arial" panose="020B0604020202020204" pitchFamily="34" charset="0"/>
                <a:cs typeface="Arial" panose="020B0604020202020204" pitchFamily="34" charset="0"/>
              </a:rPr>
              <a:t> </a:t>
            </a:r>
            <a:r>
              <a:rPr lang="en-US" sz="2800" b="1" dirty="0" err="1" smtClean="0">
                <a:latin typeface="Arial" panose="020B0604020202020204" pitchFamily="34" charset="0"/>
                <a:cs typeface="Arial" panose="020B0604020202020204" pitchFamily="34" charset="0"/>
              </a:rPr>
              <a:t>WebGIS</a:t>
            </a:r>
            <a:r>
              <a:rPr lang="en-US" sz="2800" b="1" dirty="0" smtClean="0">
                <a:latin typeface="Arial" panose="020B0604020202020204" pitchFamily="34" charset="0"/>
                <a:cs typeface="Arial" panose="020B0604020202020204" pitchFamily="34" charset="0"/>
              </a:rPr>
              <a:t> </a:t>
            </a:r>
            <a:r>
              <a:rPr lang="en-US" sz="2800" b="1" dirty="0" err="1" smtClean="0">
                <a:latin typeface="Arial" panose="020B0604020202020204" pitchFamily="34" charset="0"/>
                <a:cs typeface="Arial" panose="020B0604020202020204" pitchFamily="34" charset="0"/>
              </a:rPr>
              <a:t>vào</a:t>
            </a:r>
            <a:r>
              <a:rPr lang="en-US" sz="2800" b="1" dirty="0" smtClean="0">
                <a:latin typeface="Arial" panose="020B0604020202020204" pitchFamily="34" charset="0"/>
                <a:cs typeface="Arial" panose="020B0604020202020204" pitchFamily="34" charset="0"/>
              </a:rPr>
              <a:t> </a:t>
            </a:r>
            <a:r>
              <a:rPr lang="en-US" sz="2800" b="1" dirty="0" err="1" smtClean="0">
                <a:latin typeface="Arial" panose="020B0604020202020204" pitchFamily="34" charset="0"/>
                <a:cs typeface="Arial" panose="020B0604020202020204" pitchFamily="34" charset="0"/>
              </a:rPr>
              <a:t>quản</a:t>
            </a:r>
            <a:r>
              <a:rPr lang="en-US" sz="2800" b="1" dirty="0" smtClean="0">
                <a:latin typeface="Arial" panose="020B0604020202020204" pitchFamily="34" charset="0"/>
                <a:cs typeface="Arial" panose="020B0604020202020204" pitchFamily="34" charset="0"/>
              </a:rPr>
              <a:t> </a:t>
            </a:r>
            <a:r>
              <a:rPr lang="en-US" sz="2800" b="1" dirty="0" err="1" smtClean="0">
                <a:latin typeface="Arial" panose="020B0604020202020204" pitchFamily="34" charset="0"/>
                <a:cs typeface="Arial" panose="020B0604020202020204" pitchFamily="34" charset="0"/>
              </a:rPr>
              <a:t>lý</a:t>
            </a:r>
            <a:r>
              <a:rPr lang="en-US" sz="2800" b="1" dirty="0" smtClean="0">
                <a:latin typeface="Arial" panose="020B0604020202020204" pitchFamily="34" charset="0"/>
                <a:cs typeface="Arial" panose="020B0604020202020204" pitchFamily="34" charset="0"/>
              </a:rPr>
              <a:t> </a:t>
            </a:r>
            <a:r>
              <a:rPr lang="en-US" sz="2800" b="1" dirty="0" err="1" smtClean="0">
                <a:latin typeface="Arial" panose="020B0604020202020204" pitchFamily="34" charset="0"/>
                <a:cs typeface="Arial" panose="020B0604020202020204" pitchFamily="34" charset="0"/>
              </a:rPr>
              <a:t>công</a:t>
            </a:r>
            <a:r>
              <a:rPr lang="en-US" sz="2800" b="1" dirty="0" smtClean="0">
                <a:latin typeface="Arial" panose="020B0604020202020204" pitchFamily="34" charset="0"/>
                <a:cs typeface="Arial" panose="020B0604020202020204" pitchFamily="34" charset="0"/>
              </a:rPr>
              <a:t> </a:t>
            </a:r>
            <a:r>
              <a:rPr lang="en-US" sz="2800" b="1" dirty="0" err="1" smtClean="0">
                <a:latin typeface="Arial" panose="020B0604020202020204" pitchFamily="34" charset="0"/>
                <a:cs typeface="Arial" panose="020B0604020202020204" pitchFamily="34" charset="0"/>
              </a:rPr>
              <a:t>trình</a:t>
            </a:r>
            <a:r>
              <a:rPr lang="en-US" sz="2800" b="1" dirty="0" smtClean="0">
                <a:latin typeface="Arial" panose="020B0604020202020204" pitchFamily="34" charset="0"/>
                <a:cs typeface="Arial" panose="020B0604020202020204" pitchFamily="34" charset="0"/>
              </a:rPr>
              <a:t> </a:t>
            </a:r>
            <a:r>
              <a:rPr lang="en-US" sz="2800" b="1" dirty="0" err="1" smtClean="0">
                <a:latin typeface="Arial" panose="020B0604020202020204" pitchFamily="34" charset="0"/>
                <a:cs typeface="Arial" panose="020B0604020202020204" pitchFamily="34" charset="0"/>
              </a:rPr>
              <a:t>thủy</a:t>
            </a:r>
            <a:r>
              <a:rPr lang="en-US" sz="2800" b="1" dirty="0" smtClean="0">
                <a:latin typeface="Arial" panose="020B0604020202020204" pitchFamily="34" charset="0"/>
                <a:cs typeface="Arial" panose="020B0604020202020204" pitchFamily="34" charset="0"/>
              </a:rPr>
              <a:t> </a:t>
            </a:r>
            <a:r>
              <a:rPr lang="en-US" sz="2800" b="1" dirty="0" err="1" smtClean="0">
                <a:latin typeface="Arial" panose="020B0604020202020204" pitchFamily="34" charset="0"/>
                <a:cs typeface="Arial" panose="020B0604020202020204" pitchFamily="34" charset="0"/>
              </a:rPr>
              <a:t>lợi</a:t>
            </a:r>
            <a:endParaRPr lang="en-US" sz="2800" b="1"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2393" y="4808131"/>
            <a:ext cx="1533799" cy="1526982"/>
          </a:xfrm>
          <a:prstGeom prst="rect">
            <a:avLst/>
          </a:prstGeom>
        </p:spPr>
      </p:pic>
      <p:sp>
        <p:nvSpPr>
          <p:cNvPr id="8" name="Slide Number Placeholder 7"/>
          <p:cNvSpPr>
            <a:spLocks noGrp="1"/>
          </p:cNvSpPr>
          <p:nvPr>
            <p:ph type="sldNum" sz="quarter" idx="12"/>
          </p:nvPr>
        </p:nvSpPr>
        <p:spPr>
          <a:xfrm>
            <a:off x="11147711" y="6463921"/>
            <a:ext cx="779767" cy="365125"/>
          </a:xfrm>
        </p:spPr>
        <p:txBody>
          <a:bodyPr/>
          <a:lstStyle/>
          <a:p>
            <a:fld id="{E898D093-6CE9-4EBD-81F6-D3B374D43986}" type="slidenum">
              <a:rPr lang="en-US" smtClean="0">
                <a:solidFill>
                  <a:schemeClr val="bg1">
                    <a:lumMod val="50000"/>
                  </a:schemeClr>
                </a:solidFill>
              </a:rPr>
              <a:t>6</a:t>
            </a:fld>
            <a:endParaRPr lang="en-US" dirty="0">
              <a:solidFill>
                <a:schemeClr val="bg1">
                  <a:lumMod val="50000"/>
                </a:schemeClr>
              </a:solidFill>
            </a:endParaRPr>
          </a:p>
        </p:txBody>
      </p:sp>
    </p:spTree>
    <p:extLst>
      <p:ext uri="{BB962C8B-B14F-4D97-AF65-F5344CB8AC3E}">
        <p14:creationId xmlns:p14="http://schemas.microsoft.com/office/powerpoint/2010/main" val="29065426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fade">
                                      <p:cBhvr>
                                        <p:cTn id="19" dur="500"/>
                                        <p:tgtEl>
                                          <p:spTgt spid="5">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5">
                                            <p:txEl>
                                              <p:pRg st="4" end="4"/>
                                            </p:txEl>
                                          </p:spTgt>
                                        </p:tgtEl>
                                        <p:attrNameLst>
                                          <p:attrName>style.visibility</p:attrName>
                                        </p:attrNameLst>
                                      </p:cBhvr>
                                      <p:to>
                                        <p:strVal val="visible"/>
                                      </p:to>
                                    </p:set>
                                    <p:animEffect transition="in" filter="fade">
                                      <p:cBhvr>
                                        <p:cTn id="24" dur="500"/>
                                        <p:tgtEl>
                                          <p:spTgt spid="5">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wipe(down)">
                                      <p:cBhvr>
                                        <p:cTn id="29" dur="500"/>
                                        <p:tgtEl>
                                          <p:spTgt spid="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wipe(down)">
                                      <p:cBhvr>
                                        <p:cTn id="3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58213" y="102637"/>
            <a:ext cx="3826689" cy="646331"/>
          </a:xfrm>
          <a:prstGeom prst="rect">
            <a:avLst/>
          </a:prstGeom>
          <a:noFill/>
        </p:spPr>
        <p:txBody>
          <a:bodyPr wrap="none" rtlCol="0">
            <a:spAutoFit/>
          </a:bodyPr>
          <a:lstStyle/>
          <a:p>
            <a:r>
              <a:rPr lang="en-US" sz="3600" dirty="0">
                <a:latin typeface="Arial" panose="020B0604020202020204" pitchFamily="34" charset="0"/>
              </a:rPr>
              <a:t>4</a:t>
            </a:r>
            <a:r>
              <a:rPr lang="en-US" sz="3600" dirty="0" smtClean="0">
                <a:latin typeface="Arial" panose="020B0604020202020204" pitchFamily="34" charset="0"/>
              </a:rPr>
              <a:t>. </a:t>
            </a:r>
            <a:r>
              <a:rPr lang="en-US" sz="3600" dirty="0" err="1" smtClean="0">
                <a:latin typeface="Arial" panose="020B0604020202020204" pitchFamily="34" charset="0"/>
              </a:rPr>
              <a:t>Mục</a:t>
            </a:r>
            <a:r>
              <a:rPr lang="en-US" sz="3600" dirty="0" smtClean="0">
                <a:latin typeface="Arial" panose="020B0604020202020204" pitchFamily="34" charset="0"/>
              </a:rPr>
              <a:t> </a:t>
            </a:r>
            <a:r>
              <a:rPr lang="en-US" sz="3600" dirty="0" err="1" smtClean="0">
                <a:latin typeface="Arial" panose="020B0604020202020204" pitchFamily="34" charset="0"/>
              </a:rPr>
              <a:t>đích</a:t>
            </a:r>
            <a:r>
              <a:rPr lang="en-US" sz="3600" dirty="0" smtClean="0">
                <a:latin typeface="Arial" panose="020B0604020202020204" pitchFamily="34" charset="0"/>
              </a:rPr>
              <a:t> </a:t>
            </a:r>
            <a:r>
              <a:rPr lang="en-US" sz="3600" dirty="0" err="1" smtClean="0">
                <a:latin typeface="Arial" panose="020B0604020202020204" pitchFamily="34" charset="0"/>
              </a:rPr>
              <a:t>đề</a:t>
            </a:r>
            <a:r>
              <a:rPr lang="en-US" sz="3600" dirty="0" smtClean="0">
                <a:latin typeface="Arial" panose="020B0604020202020204" pitchFamily="34" charset="0"/>
              </a:rPr>
              <a:t> </a:t>
            </a:r>
            <a:r>
              <a:rPr lang="en-US" sz="3600" dirty="0" err="1" smtClean="0">
                <a:latin typeface="Arial" panose="020B0604020202020204" pitchFamily="34" charset="0"/>
              </a:rPr>
              <a:t>tài</a:t>
            </a:r>
            <a:endParaRPr lang="en-US" sz="3600" dirty="0">
              <a:latin typeface="Arial" panose="020B0604020202020204" pitchFamily="34" charset="0"/>
            </a:endParaRPr>
          </a:p>
        </p:txBody>
      </p:sp>
      <p:sp>
        <p:nvSpPr>
          <p:cNvPr id="5" name="TextBox 4"/>
          <p:cNvSpPr txBox="1"/>
          <p:nvPr/>
        </p:nvSpPr>
        <p:spPr>
          <a:xfrm>
            <a:off x="1633876" y="1045681"/>
            <a:ext cx="9255967" cy="332398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GB" sz="2000" dirty="0" err="1" smtClean="0">
                <a:latin typeface="Arial" panose="020B0604020202020204" pitchFamily="34" charset="0"/>
                <a:cs typeface="Arial" panose="020B0604020202020204" pitchFamily="34" charset="0"/>
              </a:rPr>
              <a:t>Xây</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dựng</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ứng</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dụng</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WebGIS</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hỗ</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trợ</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công</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tác</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quản</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lý</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công</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trình</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thủy</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lợi</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huyện</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Vĩnh</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Bảo</a:t>
            </a:r>
            <a:r>
              <a:rPr lang="en-GB" sz="2000" dirty="0" smtClean="0">
                <a:latin typeface="Arial" panose="020B0604020202020204" pitchFamily="34" charset="0"/>
                <a:cs typeface="Arial" panose="020B0604020202020204" pitchFamily="34" charset="0"/>
              </a:rPr>
              <a:t>:</a:t>
            </a:r>
          </a:p>
          <a:p>
            <a:pPr marL="800100" lvl="1" indent="-342900">
              <a:lnSpc>
                <a:spcPct val="150000"/>
              </a:lnSpc>
              <a:buFont typeface="Wingdings" panose="05000000000000000000" pitchFamily="2" charset="2"/>
              <a:buChar char="Ø"/>
            </a:pPr>
            <a:r>
              <a:rPr lang="en-GB" sz="2000" dirty="0" err="1" smtClean="0">
                <a:latin typeface="Arial" panose="020B0604020202020204" pitchFamily="34" charset="0"/>
                <a:cs typeface="Arial" panose="020B0604020202020204" pitchFamily="34" charset="0"/>
              </a:rPr>
              <a:t>Xây</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dựng</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hệ</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thống</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giúp</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người</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dân</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cũng</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như</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là</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người</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quản</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lý</a:t>
            </a:r>
            <a:r>
              <a:rPr lang="en-GB" sz="2000" dirty="0">
                <a:latin typeface="Arial" panose="020B0604020202020204" pitchFamily="34" charset="0"/>
                <a:cs typeface="Arial" panose="020B0604020202020204" pitchFamily="34" charset="0"/>
              </a:rPr>
              <a:t>,</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quản</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lý</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dữ</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liệu</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và</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tra</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cứu</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thông</a:t>
            </a:r>
            <a:r>
              <a:rPr lang="en-GB" sz="2000" dirty="0" smtClean="0">
                <a:latin typeface="Arial" panose="020B0604020202020204" pitchFamily="34" charset="0"/>
                <a:cs typeface="Arial" panose="020B0604020202020204" pitchFamily="34" charset="0"/>
              </a:rPr>
              <a:t> tin </a:t>
            </a:r>
            <a:r>
              <a:rPr lang="en-GB" sz="2000" dirty="0" err="1" smtClean="0">
                <a:latin typeface="Arial" panose="020B0604020202020204" pitchFamily="34" charset="0"/>
                <a:cs typeface="Arial" panose="020B0604020202020204" pitchFamily="34" charset="0"/>
              </a:rPr>
              <a:t>dễ</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dàng</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nhanh</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chóng</a:t>
            </a:r>
            <a:endParaRPr lang="en-GB" sz="2000" dirty="0" smtClean="0">
              <a:latin typeface="Arial" panose="020B0604020202020204" pitchFamily="34" charset="0"/>
              <a:cs typeface="Arial" panose="020B0604020202020204" pitchFamily="34" charset="0"/>
            </a:endParaRPr>
          </a:p>
          <a:p>
            <a:pPr marL="800100" lvl="1" indent="-342900">
              <a:lnSpc>
                <a:spcPct val="150000"/>
              </a:lnSpc>
              <a:buFont typeface="Wingdings" panose="05000000000000000000" pitchFamily="2" charset="2"/>
              <a:buChar char="Ø"/>
            </a:pPr>
            <a:r>
              <a:rPr lang="en-GB" sz="2000" dirty="0" err="1" smtClean="0">
                <a:latin typeface="Arial" panose="020B0604020202020204" pitchFamily="34" charset="0"/>
                <a:cs typeface="Arial" panose="020B0604020202020204" pitchFamily="34" charset="0"/>
              </a:rPr>
              <a:t>Xuất</a:t>
            </a:r>
            <a:r>
              <a:rPr lang="en-GB" sz="2000" dirty="0" smtClean="0">
                <a:latin typeface="Arial" panose="020B0604020202020204" pitchFamily="34" charset="0"/>
                <a:cs typeface="Arial" panose="020B0604020202020204" pitchFamily="34" charset="0"/>
              </a:rPr>
              <a:t> file </a:t>
            </a:r>
            <a:r>
              <a:rPr lang="en-GB" sz="2000" dirty="0" err="1" smtClean="0">
                <a:latin typeface="Arial" panose="020B0604020202020204" pitchFamily="34" charset="0"/>
                <a:cs typeface="Arial" panose="020B0604020202020204" pitchFamily="34" charset="0"/>
              </a:rPr>
              <a:t>và</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thống</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kê</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số</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lượng</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tình</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trạng</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hoạt</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động</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của</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các</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công</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trình</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để</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thuận</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tiện</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cho</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công</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việc</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làm</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báo</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cáo</a:t>
            </a:r>
            <a:endParaRPr lang="en-GB" sz="2000" dirty="0" smtClean="0">
              <a:latin typeface="Arial" panose="020B0604020202020204" pitchFamily="34" charset="0"/>
              <a:cs typeface="Arial" panose="020B0604020202020204" pitchFamily="34" charset="0"/>
            </a:endParaRPr>
          </a:p>
          <a:p>
            <a:pPr marL="800100" lvl="1" indent="-342900">
              <a:lnSpc>
                <a:spcPct val="150000"/>
              </a:lnSpc>
              <a:buFont typeface="Wingdings" panose="05000000000000000000" pitchFamily="2" charset="2"/>
              <a:buChar char="Ø"/>
            </a:pPr>
            <a:endParaRPr lang="en-GB" sz="2000" dirty="0" smtClean="0">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a:xfrm>
            <a:off x="10999645" y="6219591"/>
            <a:ext cx="779767" cy="365125"/>
          </a:xfrm>
        </p:spPr>
        <p:txBody>
          <a:bodyPr/>
          <a:lstStyle/>
          <a:p>
            <a:fld id="{E898D093-6CE9-4EBD-81F6-D3B374D43986}" type="slidenum">
              <a:rPr lang="en-US" smtClean="0">
                <a:solidFill>
                  <a:schemeClr val="bg1">
                    <a:lumMod val="50000"/>
                  </a:schemeClr>
                </a:solidFill>
              </a:rPr>
              <a:t>7</a:t>
            </a:fld>
            <a:endParaRPr lang="en-US">
              <a:solidFill>
                <a:schemeClr val="bg1">
                  <a:lumMod val="50000"/>
                </a:schemeClr>
              </a:solidFill>
            </a:endParaRPr>
          </a:p>
        </p:txBody>
      </p:sp>
    </p:spTree>
    <p:extLst>
      <p:ext uri="{BB962C8B-B14F-4D97-AF65-F5344CB8AC3E}">
        <p14:creationId xmlns:p14="http://schemas.microsoft.com/office/powerpoint/2010/main" val="125310782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58213" y="102637"/>
            <a:ext cx="5666616" cy="646331"/>
          </a:xfrm>
          <a:prstGeom prst="rect">
            <a:avLst/>
          </a:prstGeom>
          <a:noFill/>
        </p:spPr>
        <p:txBody>
          <a:bodyPr wrap="none" rtlCol="0">
            <a:spAutoFit/>
          </a:bodyPr>
          <a:lstStyle/>
          <a:p>
            <a:r>
              <a:rPr lang="en-US" sz="3600" dirty="0">
                <a:latin typeface="Arial" panose="020B0604020202020204" pitchFamily="34" charset="0"/>
              </a:rPr>
              <a:t>5</a:t>
            </a:r>
            <a:r>
              <a:rPr lang="en-US" sz="3600" dirty="0" smtClean="0">
                <a:latin typeface="Arial" panose="020B0604020202020204" pitchFamily="34" charset="0"/>
              </a:rPr>
              <a:t>. </a:t>
            </a:r>
            <a:r>
              <a:rPr lang="en-US" sz="3600" dirty="0" err="1" smtClean="0">
                <a:latin typeface="Arial" panose="020B0604020202020204" pitchFamily="34" charset="0"/>
              </a:rPr>
              <a:t>Thực</a:t>
            </a:r>
            <a:r>
              <a:rPr lang="en-US" sz="3600" dirty="0" smtClean="0">
                <a:latin typeface="Arial" panose="020B0604020202020204" pitchFamily="34" charset="0"/>
              </a:rPr>
              <a:t> </a:t>
            </a:r>
            <a:r>
              <a:rPr lang="en-US" sz="3600" dirty="0" err="1" smtClean="0">
                <a:latin typeface="Arial" panose="020B0604020202020204" pitchFamily="34" charset="0"/>
              </a:rPr>
              <a:t>nghiệm</a:t>
            </a:r>
            <a:r>
              <a:rPr lang="en-US" sz="3600" dirty="0" smtClean="0">
                <a:latin typeface="Arial" panose="020B0604020202020204" pitchFamily="34" charset="0"/>
              </a:rPr>
              <a:t> </a:t>
            </a:r>
            <a:r>
              <a:rPr lang="en-US" sz="3600" dirty="0" err="1" smtClean="0">
                <a:latin typeface="Arial" panose="020B0604020202020204" pitchFamily="34" charset="0"/>
              </a:rPr>
              <a:t>và</a:t>
            </a:r>
            <a:r>
              <a:rPr lang="en-US" sz="3600" dirty="0" smtClean="0">
                <a:latin typeface="Arial" panose="020B0604020202020204" pitchFamily="34" charset="0"/>
              </a:rPr>
              <a:t> </a:t>
            </a:r>
            <a:r>
              <a:rPr lang="en-US" sz="3600" dirty="0" err="1" smtClean="0">
                <a:latin typeface="Arial" panose="020B0604020202020204" pitchFamily="34" charset="0"/>
              </a:rPr>
              <a:t>kết</a:t>
            </a:r>
            <a:r>
              <a:rPr lang="en-US" sz="3600" dirty="0" smtClean="0">
                <a:latin typeface="Arial" panose="020B0604020202020204" pitchFamily="34" charset="0"/>
              </a:rPr>
              <a:t> </a:t>
            </a:r>
            <a:r>
              <a:rPr lang="en-US" sz="3600" dirty="0" err="1" smtClean="0">
                <a:latin typeface="Arial" panose="020B0604020202020204" pitchFamily="34" charset="0"/>
              </a:rPr>
              <a:t>quả</a:t>
            </a:r>
            <a:endParaRPr lang="en-US" sz="3600" dirty="0">
              <a:latin typeface="Arial" panose="020B0604020202020204" pitchFamily="34" charset="0"/>
            </a:endParaRPr>
          </a:p>
        </p:txBody>
      </p:sp>
      <p:sp>
        <p:nvSpPr>
          <p:cNvPr id="2" name="TextBox 1"/>
          <p:cNvSpPr txBox="1"/>
          <p:nvPr/>
        </p:nvSpPr>
        <p:spPr>
          <a:xfrm>
            <a:off x="1911927" y="1113905"/>
            <a:ext cx="5370022" cy="523220"/>
          </a:xfrm>
          <a:prstGeom prst="rect">
            <a:avLst/>
          </a:prstGeom>
          <a:noFill/>
        </p:spPr>
        <p:txBody>
          <a:bodyPr wrap="square" rtlCol="0">
            <a:spAutoFit/>
          </a:bodyPr>
          <a:lstStyle/>
          <a:p>
            <a:pPr marL="285750" indent="-285750">
              <a:buFont typeface="Wingdings" panose="05000000000000000000" pitchFamily="2" charset="2"/>
              <a:buChar char="q"/>
            </a:pPr>
            <a:r>
              <a:rPr lang="en-US" sz="2800" b="1" dirty="0" err="1" smtClean="0">
                <a:latin typeface="Arial" panose="020B0604020202020204" pitchFamily="34" charset="0"/>
                <a:cs typeface="Arial" panose="020B0604020202020204" pitchFamily="34" charset="0"/>
              </a:rPr>
              <a:t>Thực</a:t>
            </a:r>
            <a:r>
              <a:rPr lang="en-US" sz="2800" b="1" dirty="0" smtClean="0">
                <a:latin typeface="Arial" panose="020B0604020202020204" pitchFamily="34" charset="0"/>
                <a:cs typeface="Arial" panose="020B0604020202020204" pitchFamily="34" charset="0"/>
              </a:rPr>
              <a:t> </a:t>
            </a:r>
            <a:r>
              <a:rPr lang="en-US" sz="2800" b="1" dirty="0" err="1" smtClean="0">
                <a:latin typeface="Arial" panose="020B0604020202020204" pitchFamily="34" charset="0"/>
                <a:cs typeface="Arial" panose="020B0604020202020204" pitchFamily="34" charset="0"/>
              </a:rPr>
              <a:t>nghiệm</a:t>
            </a:r>
            <a:endParaRPr lang="en-US" sz="2800" b="1" dirty="0">
              <a:latin typeface="Arial" panose="020B0604020202020204" pitchFamily="34" charset="0"/>
              <a:cs typeface="Arial" panose="020B0604020202020204" pitchFamily="34" charset="0"/>
            </a:endParaRPr>
          </a:p>
        </p:txBody>
      </p:sp>
      <p:pic>
        <p:nvPicPr>
          <p:cNvPr id="6" name="Picture 5"/>
          <p:cNvPicPr/>
          <p:nvPr/>
        </p:nvPicPr>
        <p:blipFill>
          <a:blip r:embed="rId2"/>
          <a:stretch>
            <a:fillRect/>
          </a:stretch>
        </p:blipFill>
        <p:spPr>
          <a:xfrm>
            <a:off x="2618509" y="4163602"/>
            <a:ext cx="6731924" cy="2286409"/>
          </a:xfrm>
          <a:prstGeom prst="rect">
            <a:avLst/>
          </a:prstGeom>
        </p:spPr>
      </p:pic>
      <p:sp>
        <p:nvSpPr>
          <p:cNvPr id="3" name="TextBox 2"/>
          <p:cNvSpPr txBox="1"/>
          <p:nvPr/>
        </p:nvSpPr>
        <p:spPr>
          <a:xfrm>
            <a:off x="2451040" y="1663074"/>
            <a:ext cx="3217547" cy="2308324"/>
          </a:xfrm>
          <a:prstGeom prst="rect">
            <a:avLst/>
          </a:prstGeom>
          <a:noFill/>
        </p:spPr>
        <p:txBody>
          <a:bodyPr wrap="none" rtlCol="0">
            <a:spAutoFit/>
          </a:bodyPr>
          <a:lstStyle/>
          <a:p>
            <a:r>
              <a:rPr lang="en-US" dirty="0" err="1" smtClean="0">
                <a:latin typeface="Arial" panose="020B0604020202020204" pitchFamily="34" charset="0"/>
                <a:cs typeface="Arial" panose="020B0604020202020204" pitchFamily="34" charset="0"/>
              </a:rPr>
              <a:t>Gồm</a:t>
            </a:r>
            <a:r>
              <a:rPr lang="en-US" dirty="0" smtClean="0">
                <a:latin typeface="Arial" panose="020B0604020202020204" pitchFamily="34" charset="0"/>
                <a:cs typeface="Arial" panose="020B0604020202020204" pitchFamily="34" charset="0"/>
              </a:rPr>
              <a:t> 6 </a:t>
            </a:r>
            <a:r>
              <a:rPr lang="en-US" dirty="0" err="1" smtClean="0">
                <a:latin typeface="Arial" panose="020B0604020202020204" pitchFamily="34" charset="0"/>
                <a:cs typeface="Arial" panose="020B0604020202020204" pitchFamily="34" charset="0"/>
              </a:rPr>
              <a:t>bước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chính</a:t>
            </a:r>
            <a:r>
              <a:rPr lang="en-US"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Thu </a:t>
            </a:r>
            <a:r>
              <a:rPr lang="en-US" dirty="0" err="1" smtClean="0">
                <a:latin typeface="Arial" panose="020B0604020202020204" pitchFamily="34" charset="0"/>
                <a:cs typeface="Arial" panose="020B0604020202020204" pitchFamily="34" charset="0"/>
              </a:rPr>
              <a:t>thập</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dữ</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liệu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thô</a:t>
            </a: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err="1" smtClean="0">
                <a:latin typeface="Arial" panose="020B0604020202020204" pitchFamily="34" charset="0"/>
                <a:cs typeface="Arial" panose="020B0604020202020204" pitchFamily="34" charset="0"/>
              </a:rPr>
              <a:t>Thiết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kế</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csdl</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và</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chuẩn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hóa</a:t>
            </a: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err="1" smtClean="0">
                <a:latin typeface="Arial" panose="020B0604020202020204" pitchFamily="34" charset="0"/>
                <a:cs typeface="Arial" panose="020B0604020202020204" pitchFamily="34" charset="0"/>
              </a:rPr>
              <a:t>Hiển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thị</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trên</a:t>
            </a:r>
            <a:r>
              <a:rPr lang="en-US" dirty="0" smtClean="0">
                <a:latin typeface="Arial" panose="020B0604020202020204" pitchFamily="34" charset="0"/>
                <a:cs typeface="Arial" panose="020B0604020202020204" pitchFamily="34" charset="0"/>
              </a:rPr>
              <a:t> QGIS</a:t>
            </a: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Import </a:t>
            </a:r>
            <a:r>
              <a:rPr lang="en-US" dirty="0" err="1" smtClean="0">
                <a:latin typeface="Arial" panose="020B0604020202020204" pitchFamily="34" charset="0"/>
                <a:cs typeface="Arial" panose="020B0604020202020204" pitchFamily="34" charset="0"/>
              </a:rPr>
              <a:t>vào</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postgresSQL</a:t>
            </a: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err="1" smtClean="0">
                <a:latin typeface="Arial" panose="020B0604020202020204" pitchFamily="34" charset="0"/>
                <a:cs typeface="Arial" panose="020B0604020202020204" pitchFamily="34" charset="0"/>
              </a:rPr>
              <a:t>Đưa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lên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Geoserver</a:t>
            </a: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err="1" smtClean="0">
                <a:latin typeface="Arial" panose="020B0604020202020204" pitchFamily="34" charset="0"/>
                <a:cs typeface="Arial" panose="020B0604020202020204" pitchFamily="34" charset="0"/>
              </a:rPr>
              <a:t>Hiển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thị</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lên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giao</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diện</a:t>
            </a: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sp>
        <p:nvSpPr>
          <p:cNvPr id="8" name="Slide Number Placeholder 7"/>
          <p:cNvSpPr>
            <a:spLocks noGrp="1"/>
          </p:cNvSpPr>
          <p:nvPr>
            <p:ph type="sldNum" sz="quarter" idx="12"/>
          </p:nvPr>
        </p:nvSpPr>
        <p:spPr>
          <a:xfrm>
            <a:off x="10849520" y="6267448"/>
            <a:ext cx="779767" cy="365125"/>
          </a:xfrm>
        </p:spPr>
        <p:txBody>
          <a:bodyPr/>
          <a:lstStyle/>
          <a:p>
            <a:fld id="{E898D093-6CE9-4EBD-81F6-D3B374D43986}" type="slidenum">
              <a:rPr lang="en-US" smtClean="0">
                <a:solidFill>
                  <a:schemeClr val="bg1">
                    <a:lumMod val="50000"/>
                  </a:schemeClr>
                </a:solidFill>
              </a:rPr>
              <a:t>8</a:t>
            </a:fld>
            <a:endParaRPr lang="en-US" dirty="0">
              <a:solidFill>
                <a:schemeClr val="bg1">
                  <a:lumMod val="50000"/>
                </a:schemeClr>
              </a:solidFill>
            </a:endParaRPr>
          </a:p>
        </p:txBody>
      </p:sp>
    </p:spTree>
    <p:extLst>
      <p:ext uri="{BB962C8B-B14F-4D97-AF65-F5344CB8AC3E}">
        <p14:creationId xmlns:p14="http://schemas.microsoft.com/office/powerpoint/2010/main" val="55374297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58213" y="102637"/>
            <a:ext cx="5666616" cy="646331"/>
          </a:xfrm>
          <a:prstGeom prst="rect">
            <a:avLst/>
          </a:prstGeom>
          <a:noFill/>
        </p:spPr>
        <p:txBody>
          <a:bodyPr wrap="none" rtlCol="0">
            <a:spAutoFit/>
          </a:bodyPr>
          <a:lstStyle/>
          <a:p>
            <a:r>
              <a:rPr lang="en-US" sz="3600" dirty="0" smtClean="0">
                <a:latin typeface="Arial" panose="020B0604020202020204" pitchFamily="34" charset="0"/>
              </a:rPr>
              <a:t>5. </a:t>
            </a:r>
            <a:r>
              <a:rPr lang="en-US" sz="3600" dirty="0" err="1" smtClean="0">
                <a:latin typeface="Arial" panose="020B0604020202020204" pitchFamily="34" charset="0"/>
              </a:rPr>
              <a:t>Thực</a:t>
            </a:r>
            <a:r>
              <a:rPr lang="en-US" sz="3600" dirty="0" smtClean="0">
                <a:latin typeface="Arial" panose="020B0604020202020204" pitchFamily="34" charset="0"/>
              </a:rPr>
              <a:t> </a:t>
            </a:r>
            <a:r>
              <a:rPr lang="en-US" sz="3600" dirty="0" err="1" smtClean="0">
                <a:latin typeface="Arial" panose="020B0604020202020204" pitchFamily="34" charset="0"/>
              </a:rPr>
              <a:t>nghiệm</a:t>
            </a:r>
            <a:r>
              <a:rPr lang="en-US" sz="3600" dirty="0" smtClean="0">
                <a:latin typeface="Arial" panose="020B0604020202020204" pitchFamily="34" charset="0"/>
              </a:rPr>
              <a:t> </a:t>
            </a:r>
            <a:r>
              <a:rPr lang="en-US" sz="3600" dirty="0" err="1" smtClean="0">
                <a:latin typeface="Arial" panose="020B0604020202020204" pitchFamily="34" charset="0"/>
              </a:rPr>
              <a:t>và</a:t>
            </a:r>
            <a:r>
              <a:rPr lang="en-US" sz="3600" dirty="0" smtClean="0">
                <a:latin typeface="Arial" panose="020B0604020202020204" pitchFamily="34" charset="0"/>
              </a:rPr>
              <a:t> </a:t>
            </a:r>
            <a:r>
              <a:rPr lang="en-US" sz="3600" dirty="0" err="1" smtClean="0">
                <a:latin typeface="Arial" panose="020B0604020202020204" pitchFamily="34" charset="0"/>
              </a:rPr>
              <a:t>kết</a:t>
            </a:r>
            <a:r>
              <a:rPr lang="en-US" sz="3600" dirty="0" smtClean="0">
                <a:latin typeface="Arial" panose="020B0604020202020204" pitchFamily="34" charset="0"/>
              </a:rPr>
              <a:t> </a:t>
            </a:r>
            <a:r>
              <a:rPr lang="en-US" sz="3600" smtClean="0">
                <a:latin typeface="Arial" panose="020B0604020202020204" pitchFamily="34" charset="0"/>
              </a:rPr>
              <a:t>quả</a:t>
            </a:r>
            <a:endParaRPr lang="en-US" sz="3600" dirty="0">
              <a:latin typeface="Arial" panose="020B0604020202020204" pitchFamily="34" charset="0"/>
            </a:endParaRPr>
          </a:p>
        </p:txBody>
      </p:sp>
      <p:sp>
        <p:nvSpPr>
          <p:cNvPr id="2" name="TextBox 1"/>
          <p:cNvSpPr txBox="1"/>
          <p:nvPr/>
        </p:nvSpPr>
        <p:spPr>
          <a:xfrm>
            <a:off x="1911927" y="1113905"/>
            <a:ext cx="5370022" cy="523220"/>
          </a:xfrm>
          <a:prstGeom prst="rect">
            <a:avLst/>
          </a:prstGeom>
          <a:noFill/>
        </p:spPr>
        <p:txBody>
          <a:bodyPr wrap="square" rtlCol="0">
            <a:spAutoFit/>
          </a:bodyPr>
          <a:lstStyle/>
          <a:p>
            <a:pPr marL="285750" indent="-285750">
              <a:buFont typeface="Wingdings" panose="05000000000000000000" pitchFamily="2" charset="2"/>
              <a:buChar char="q"/>
            </a:pPr>
            <a:r>
              <a:rPr lang="en-US" sz="2800" b="1" dirty="0" err="1" smtClean="0">
                <a:latin typeface="Arial" panose="020B0604020202020204" pitchFamily="34" charset="0"/>
                <a:cs typeface="Arial" panose="020B0604020202020204" pitchFamily="34" charset="0"/>
              </a:rPr>
              <a:t>Thực</a:t>
            </a:r>
            <a:r>
              <a:rPr lang="en-US" sz="2800" b="1" dirty="0" smtClean="0">
                <a:latin typeface="Arial" panose="020B0604020202020204" pitchFamily="34" charset="0"/>
                <a:cs typeface="Arial" panose="020B0604020202020204" pitchFamily="34" charset="0"/>
              </a:rPr>
              <a:t> </a:t>
            </a:r>
            <a:r>
              <a:rPr lang="en-US" sz="2800" b="1" dirty="0" err="1" smtClean="0">
                <a:latin typeface="Arial" panose="020B0604020202020204" pitchFamily="34" charset="0"/>
                <a:cs typeface="Arial" panose="020B0604020202020204" pitchFamily="34" charset="0"/>
              </a:rPr>
              <a:t>nghiệm</a:t>
            </a:r>
            <a:endParaRPr lang="en-US" sz="2800" b="1" dirty="0">
              <a:latin typeface="Arial" panose="020B0604020202020204" pitchFamily="34" charset="0"/>
              <a:cs typeface="Arial" panose="020B0604020202020204" pitchFamily="34" charset="0"/>
            </a:endParaRPr>
          </a:p>
        </p:txBody>
      </p:sp>
      <p:pic>
        <p:nvPicPr>
          <p:cNvPr id="5" name="Picture 4"/>
          <p:cNvPicPr/>
          <p:nvPr/>
        </p:nvPicPr>
        <p:blipFill>
          <a:blip r:embed="rId2"/>
          <a:stretch>
            <a:fillRect/>
          </a:stretch>
        </p:blipFill>
        <p:spPr>
          <a:xfrm>
            <a:off x="2089502" y="2400205"/>
            <a:ext cx="3509645" cy="2929890"/>
          </a:xfrm>
          <a:prstGeom prst="rect">
            <a:avLst/>
          </a:prstGeom>
        </p:spPr>
      </p:pic>
      <p:pic>
        <p:nvPicPr>
          <p:cNvPr id="7" name="Picture 6"/>
          <p:cNvPicPr/>
          <p:nvPr/>
        </p:nvPicPr>
        <p:blipFill>
          <a:blip r:embed="rId3"/>
          <a:stretch>
            <a:fillRect/>
          </a:stretch>
        </p:blipFill>
        <p:spPr>
          <a:xfrm>
            <a:off x="7374463" y="2400205"/>
            <a:ext cx="3520440" cy="2984500"/>
          </a:xfrm>
          <a:prstGeom prst="rect">
            <a:avLst/>
          </a:prstGeom>
        </p:spPr>
      </p:pic>
      <p:sp>
        <p:nvSpPr>
          <p:cNvPr id="3" name="TextBox 2"/>
          <p:cNvSpPr txBox="1"/>
          <p:nvPr/>
        </p:nvSpPr>
        <p:spPr>
          <a:xfrm>
            <a:off x="2089502" y="5711635"/>
            <a:ext cx="2920992" cy="369332"/>
          </a:xfrm>
          <a:prstGeom prst="rect">
            <a:avLst/>
          </a:prstGeom>
          <a:noFill/>
        </p:spPr>
        <p:txBody>
          <a:bodyPr wrap="none" rtlCol="0">
            <a:spAutoFit/>
          </a:bodyPr>
          <a:lstStyle/>
          <a:p>
            <a:r>
              <a:rPr lang="en-US" dirty="0" err="1" smtClean="0"/>
              <a:t>Hình</a:t>
            </a:r>
            <a:r>
              <a:rPr lang="en-US" dirty="0" smtClean="0"/>
              <a:t> layer </a:t>
            </a:r>
            <a:r>
              <a:rPr lang="en-US" dirty="0" err="1" smtClean="0"/>
              <a:t>điểm</a:t>
            </a:r>
            <a:r>
              <a:rPr lang="en-US" dirty="0" smtClean="0"/>
              <a:t> </a:t>
            </a:r>
            <a:r>
              <a:rPr lang="en-US" dirty="0" err="1" smtClean="0"/>
              <a:t>nhận</a:t>
            </a:r>
            <a:r>
              <a:rPr lang="en-US" dirty="0" smtClean="0"/>
              <a:t> </a:t>
            </a:r>
            <a:r>
              <a:rPr lang="en-US" dirty="0" err="1" smtClean="0"/>
              <a:t>thải</a:t>
            </a:r>
            <a:endParaRPr lang="en-US" dirty="0"/>
          </a:p>
        </p:txBody>
      </p:sp>
      <p:sp>
        <p:nvSpPr>
          <p:cNvPr id="8" name="TextBox 7"/>
          <p:cNvSpPr txBox="1"/>
          <p:nvPr/>
        </p:nvSpPr>
        <p:spPr>
          <a:xfrm>
            <a:off x="8256078" y="5711635"/>
            <a:ext cx="1654620" cy="369332"/>
          </a:xfrm>
          <a:prstGeom prst="rect">
            <a:avLst/>
          </a:prstGeom>
          <a:noFill/>
        </p:spPr>
        <p:txBody>
          <a:bodyPr wrap="none" rtlCol="0">
            <a:spAutoFit/>
          </a:bodyPr>
          <a:lstStyle/>
          <a:p>
            <a:r>
              <a:rPr lang="en-US" dirty="0" err="1" smtClean="0"/>
              <a:t>Hình</a:t>
            </a:r>
            <a:r>
              <a:rPr lang="en-US" dirty="0" smtClean="0"/>
              <a:t> layer </a:t>
            </a:r>
            <a:r>
              <a:rPr lang="en-US" dirty="0" err="1" smtClean="0"/>
              <a:t>đê</a:t>
            </a:r>
            <a:endParaRPr lang="en-US" dirty="0"/>
          </a:p>
        </p:txBody>
      </p:sp>
      <p:sp>
        <p:nvSpPr>
          <p:cNvPr id="13" name="TextBox 12"/>
          <p:cNvSpPr txBox="1"/>
          <p:nvPr/>
        </p:nvSpPr>
        <p:spPr>
          <a:xfrm>
            <a:off x="2197568" y="1733222"/>
            <a:ext cx="6433171" cy="461665"/>
          </a:xfrm>
          <a:prstGeom prst="rect">
            <a:avLst/>
          </a:prstGeom>
          <a:noFill/>
        </p:spPr>
        <p:txBody>
          <a:bodyPr wrap="none" rtlCol="0">
            <a:spAutoFit/>
          </a:bodyPr>
          <a:lstStyle/>
          <a:p>
            <a:r>
              <a:rPr lang="en-US" sz="2400" dirty="0" smtClean="0">
                <a:latin typeface="Arial" panose="020B0604020202020204" pitchFamily="34" charset="0"/>
                <a:cs typeface="Arial" panose="020B0604020202020204" pitchFamily="34" charset="0"/>
              </a:rPr>
              <a:t>1 </a:t>
            </a:r>
            <a:r>
              <a:rPr lang="en-US" sz="2400" dirty="0" err="1" smtClean="0">
                <a:latin typeface="Arial" panose="020B0604020202020204" pitchFamily="34" charset="0"/>
                <a:cs typeface="Arial" panose="020B0604020202020204" pitchFamily="34" charset="0"/>
              </a:rPr>
              <a:t>số</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hình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ảnh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các</a:t>
            </a:r>
            <a:r>
              <a:rPr lang="en-US" sz="2400" dirty="0" smtClean="0">
                <a:latin typeface="Arial" panose="020B0604020202020204" pitchFamily="34" charset="0"/>
                <a:cs typeface="Arial" panose="020B0604020202020204" pitchFamily="34" charset="0"/>
              </a:rPr>
              <a:t> layer  preview </a:t>
            </a:r>
            <a:r>
              <a:rPr lang="en-US" sz="2400" dirty="0" err="1" smtClean="0">
                <a:latin typeface="Arial" panose="020B0604020202020204" pitchFamily="34" charset="0"/>
                <a:cs typeface="Arial" panose="020B0604020202020204" pitchFamily="34" charset="0"/>
              </a:rPr>
              <a:t>từ</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geoserver</a:t>
            </a:r>
            <a:endParaRPr lang="en-US" sz="2400" dirty="0">
              <a:latin typeface="Arial" panose="020B0604020202020204" pitchFamily="34" charset="0"/>
              <a:cs typeface="Arial" panose="020B0604020202020204" pitchFamily="34" charset="0"/>
            </a:endParaRPr>
          </a:p>
        </p:txBody>
      </p:sp>
      <p:sp>
        <p:nvSpPr>
          <p:cNvPr id="10" name="Slide Number Placeholder 9"/>
          <p:cNvSpPr>
            <a:spLocks noGrp="1"/>
          </p:cNvSpPr>
          <p:nvPr>
            <p:ph type="sldNum" sz="quarter" idx="12"/>
          </p:nvPr>
        </p:nvSpPr>
        <p:spPr>
          <a:xfrm>
            <a:off x="11122475" y="6233239"/>
            <a:ext cx="779767" cy="365125"/>
          </a:xfrm>
        </p:spPr>
        <p:txBody>
          <a:bodyPr/>
          <a:lstStyle/>
          <a:p>
            <a:fld id="{E898D093-6CE9-4EBD-81F6-D3B374D43986}" type="slidenum">
              <a:rPr lang="en-US" smtClean="0">
                <a:solidFill>
                  <a:schemeClr val="bg1">
                    <a:lumMod val="50000"/>
                  </a:schemeClr>
                </a:solidFill>
              </a:rPr>
              <a:t>9</a:t>
            </a:fld>
            <a:endParaRPr lang="en-US" dirty="0">
              <a:solidFill>
                <a:schemeClr val="bg1">
                  <a:lumMod val="50000"/>
                </a:schemeClr>
              </a:solidFill>
            </a:endParaRPr>
          </a:p>
        </p:txBody>
      </p:sp>
    </p:spTree>
    <p:extLst>
      <p:ext uri="{BB962C8B-B14F-4D97-AF65-F5344CB8AC3E}">
        <p14:creationId xmlns:p14="http://schemas.microsoft.com/office/powerpoint/2010/main" val="131402353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8" grpId="0"/>
      <p:bldP spid="13" grpId="0"/>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691</TotalTime>
  <Words>1131</Words>
  <Application>Microsoft Office PowerPoint</Application>
  <PresentationFormat>Widescreen</PresentationFormat>
  <Paragraphs>123</Paragraphs>
  <Slides>12</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Century Gothic</vt:lpstr>
      <vt:lpstr>Times New Roman</vt:lpstr>
      <vt:lpstr>Wingdings</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52</cp:revision>
  <dcterms:created xsi:type="dcterms:W3CDTF">2022-01-01T10:08:16Z</dcterms:created>
  <dcterms:modified xsi:type="dcterms:W3CDTF">2022-01-20T10:40:17Z</dcterms:modified>
</cp:coreProperties>
</file>