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8FC6-D274-4694-84F7-734FE74B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6958E-5CE5-4384-9323-22BF4DAE4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E821B-10ED-4F90-836A-545422CA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EAE4B-82B8-42F4-9807-DD71D3A3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BEB33-FD50-4C89-9647-49B2BBC8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10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9F477-0AC0-4E1F-A4A9-A390AD3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062A2-637C-4B6A-8E46-F65F1E48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3EEAE-0EE2-4D4E-839E-FD5420C3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C63F0-4CC4-4475-AF5C-42D8D81F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99F00-E76A-4F9B-9EF4-63D2370D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2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62D59-33B4-413E-A86F-E124E5791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FE982D-BC22-4DA3-9454-9ACCE3DA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D69DC-162B-4FC3-B123-FAF0F824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00B37-3EE4-432A-8F18-C6D1D454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103DA-DAF2-43A6-8678-1CD1033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7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CD1D4-B536-4AD6-B72B-C94575E0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F5CFC-D66B-4DF2-A2FA-244BFBF3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5C57A6-8516-453C-B117-2FC389FD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36EF9-4F93-4FC4-9467-D321FAA0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3FDEB-7768-4990-BFDA-F1C782DB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6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FB146-BF70-4C36-8B81-DD1F86B5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AFFD5-E3C7-4E04-829E-202DD616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2C1A8-250F-41EA-95BC-DAD1360B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B5F01-2831-4EF3-B01B-DF02529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A76E7-EA57-48E1-96C4-5C1F1B2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9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EC98A-1C75-4D10-8847-8DD570C8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B4CD7-CEAB-46AC-BD42-01478779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4D8EE-4B6E-4AE3-AAFF-DE5CB9499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234A7-2790-4068-9089-CA2FCB0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EE36A9-43C7-4761-A5DE-610698FF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B8ACD6-43C5-4546-A362-EA0D6025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97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80BE9-BDC9-4851-BEA1-0FDA4817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23A75-0A82-450A-921F-DE499E39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E0D86A-CE37-4393-A559-BDB9A8F5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622ECF-0C6E-4854-9883-B5B58E590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96077F-F682-4CD9-9F07-17BB34A61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E017AD-00A7-4602-B71B-58316FCE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676394-F42C-487D-A8E8-1023F2E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77202C-1B2A-4A55-A5BE-EF72B51F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9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37BBC-1D61-47F5-9E7D-D796D23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64772C-2674-4F8E-9D7C-63A5737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59DB43-53FC-4159-8E40-B2FBA3E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162949-448B-4EDA-B250-8AAF697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2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FFAD0C-0F8D-436F-8F04-1D83DB6C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463419-8C59-4837-BB11-9F648074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3039C5-85FD-4248-8A2C-84541368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2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74E9B-8953-430C-81B2-FA710841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14C29-C15A-45C0-BE92-11BEC98C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AAFC0D-4AF1-42D5-9772-B72BCFB0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39084-F3A7-42D5-9E87-63A34556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3B8712-3231-4255-B3C5-B8852B9E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03365-DE8F-41AD-8279-641A6ABA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13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8E01A-396C-4824-892A-5EE78595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3E330D-849D-4115-BE3E-A33609FEC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F58EB-B2FB-45DE-8D78-51178D1B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EDF02A-3543-4519-92E7-316EA41A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1662B-765A-4A0B-B0EF-FC8AE81D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A08800-D63A-46D5-BD44-3424FBDD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8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6688C9-C3CC-47BA-B3EC-FEBC4B26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DDEC3E-34F2-4653-A929-F15C3892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42DB7-0832-419B-B8EA-225DD9560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C5A8-E38F-47A8-BC2A-62F77BB579CC}" type="datetimeFigureOut">
              <a:rPr lang="es-MX" smtClean="0"/>
              <a:t>17/05/2018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972E2-F204-46B0-B1AC-74B67EBC3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BE5EC1-63B1-4A46-9383-F4D6E996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29B9-1770-4682-BF49-5E7160D28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EE6E265-BB53-4DB2-B5E9-30202E26D666}"/>
              </a:ext>
            </a:extLst>
          </p:cNvPr>
          <p:cNvCxnSpPr>
            <a:cxnSpLocks/>
          </p:cNvCxnSpPr>
          <p:nvPr/>
        </p:nvCxnSpPr>
        <p:spPr>
          <a:xfrm flipH="1">
            <a:off x="2293034" y="-390379"/>
            <a:ext cx="2180493" cy="7638757"/>
          </a:xfrm>
          <a:prstGeom prst="line">
            <a:avLst/>
          </a:prstGeom>
          <a:ln w="1270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DA430C2-DEE2-4F13-8057-FCC8357978D9}"/>
              </a:ext>
            </a:extLst>
          </p:cNvPr>
          <p:cNvCxnSpPr>
            <a:cxnSpLocks/>
          </p:cNvCxnSpPr>
          <p:nvPr/>
        </p:nvCxnSpPr>
        <p:spPr>
          <a:xfrm>
            <a:off x="6649330" y="-390379"/>
            <a:ext cx="2560320" cy="7638757"/>
          </a:xfrm>
          <a:prstGeom prst="line">
            <a:avLst/>
          </a:prstGeom>
          <a:ln w="1270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D021C6D2-D1A7-4736-80EC-6EFF917D2853}"/>
              </a:ext>
            </a:extLst>
          </p:cNvPr>
          <p:cNvCxnSpPr>
            <a:cxnSpLocks/>
          </p:cNvCxnSpPr>
          <p:nvPr/>
        </p:nvCxnSpPr>
        <p:spPr>
          <a:xfrm flipH="1">
            <a:off x="2926083" y="-323557"/>
            <a:ext cx="239148" cy="7571935"/>
          </a:xfrm>
          <a:prstGeom prst="line">
            <a:avLst/>
          </a:prstGeom>
          <a:ln w="1270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EA17BAC-B726-4B41-8AFC-5A0F193BEAB7}"/>
              </a:ext>
            </a:extLst>
          </p:cNvPr>
          <p:cNvCxnSpPr>
            <a:cxnSpLocks/>
          </p:cNvCxnSpPr>
          <p:nvPr/>
        </p:nvCxnSpPr>
        <p:spPr>
          <a:xfrm>
            <a:off x="5936566" y="-436098"/>
            <a:ext cx="2250831" cy="7723163"/>
          </a:xfrm>
          <a:prstGeom prst="line">
            <a:avLst/>
          </a:prstGeom>
          <a:ln w="1270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1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7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10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81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28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Villegas Castano</dc:creator>
  <cp:lastModifiedBy>Manuel Villegas Castano</cp:lastModifiedBy>
  <cp:revision>2</cp:revision>
  <dcterms:created xsi:type="dcterms:W3CDTF">2018-05-17T23:05:48Z</dcterms:created>
  <dcterms:modified xsi:type="dcterms:W3CDTF">2018-05-17T23:06:37Z</dcterms:modified>
</cp:coreProperties>
</file>