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61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2F0D7-6FD1-497C-A1C9-B003ADEFFC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8DBA7-700F-4820-A949-34F369316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296AF2E-B3C8-4C43-AF32-1F6F6116E85C}"/>
              </a:ext>
            </a:extLst>
          </p:cNvPr>
          <p:cNvGrpSpPr/>
          <p:nvPr/>
        </p:nvGrpSpPr>
        <p:grpSpPr>
          <a:xfrm>
            <a:off x="1489936" y="1857666"/>
            <a:ext cx="8907328" cy="8171867"/>
            <a:chOff x="3172192" y="795020"/>
            <a:chExt cx="5138843" cy="47145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76227F-451C-11CD-0095-B9B02AA32C0B}"/>
                </a:ext>
              </a:extLst>
            </p:cNvPr>
            <p:cNvSpPr txBox="1"/>
            <p:nvPr/>
          </p:nvSpPr>
          <p:spPr>
            <a:xfrm>
              <a:off x="3172192" y="981578"/>
              <a:ext cx="1638947" cy="3731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4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B17C2A-0C41-D2FA-9E44-E771BE45D5DB}"/>
                </a:ext>
              </a:extLst>
            </p:cNvPr>
            <p:cNvSpPr txBox="1"/>
            <p:nvPr/>
          </p:nvSpPr>
          <p:spPr>
            <a:xfrm>
              <a:off x="4381422" y="2393950"/>
              <a:ext cx="1665767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E7CC40-2AAC-1D33-A7A6-E0DF4C2873FC}"/>
                </a:ext>
              </a:extLst>
            </p:cNvPr>
            <p:cNvSpPr txBox="1"/>
            <p:nvPr/>
          </p:nvSpPr>
          <p:spPr>
            <a:xfrm>
              <a:off x="5706032" y="1499870"/>
              <a:ext cx="1239430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B590B-BD12-B15A-FB76-AA25B8453861}"/>
                </a:ext>
              </a:extLst>
            </p:cNvPr>
            <p:cNvSpPr txBox="1"/>
            <p:nvPr/>
          </p:nvSpPr>
          <p:spPr>
            <a:xfrm>
              <a:off x="6361352" y="795020"/>
              <a:ext cx="1949683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9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CCFF"/>
            </a:gs>
            <a:gs pos="100000">
              <a:srgbClr val="009999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1735B-5FC4-4D6D-B5B2-A2CC7E4D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82FC384-0A98-1811-AE15-021DE5B123C9}"/>
              </a:ext>
            </a:extLst>
          </p:cNvPr>
          <p:cNvGrpSpPr/>
          <p:nvPr/>
        </p:nvGrpSpPr>
        <p:grpSpPr>
          <a:xfrm>
            <a:off x="1489936" y="1857666"/>
            <a:ext cx="8907328" cy="8171867"/>
            <a:chOff x="3172192" y="795020"/>
            <a:chExt cx="5138843" cy="47145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9CE29-4CAF-1D40-F3FB-8FBD4650D1A4}"/>
                </a:ext>
              </a:extLst>
            </p:cNvPr>
            <p:cNvSpPr txBox="1"/>
            <p:nvPr/>
          </p:nvSpPr>
          <p:spPr>
            <a:xfrm>
              <a:off x="3172192" y="981578"/>
              <a:ext cx="1638947" cy="3731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426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6F1A-4849-42C0-11CF-175E782530D1}"/>
                </a:ext>
              </a:extLst>
            </p:cNvPr>
            <p:cNvSpPr txBox="1"/>
            <p:nvPr/>
          </p:nvSpPr>
          <p:spPr>
            <a:xfrm>
              <a:off x="4381422" y="2393950"/>
              <a:ext cx="1665767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D37F1F-3A20-86B2-716D-E5BB62FA0ADC}"/>
                </a:ext>
              </a:extLst>
            </p:cNvPr>
            <p:cNvSpPr txBox="1"/>
            <p:nvPr/>
          </p:nvSpPr>
          <p:spPr>
            <a:xfrm>
              <a:off x="5706032" y="1499870"/>
              <a:ext cx="1239430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86D4E9-DA7D-5C35-4FA7-9038B45F8C5A}"/>
                </a:ext>
              </a:extLst>
            </p:cNvPr>
            <p:cNvSpPr txBox="1"/>
            <p:nvPr/>
          </p:nvSpPr>
          <p:spPr>
            <a:xfrm>
              <a:off x="6361352" y="795020"/>
              <a:ext cx="1949683" cy="3115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49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41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 Thái Bảo</dc:creator>
  <cp:lastModifiedBy>Cao Thái Bảo</cp:lastModifiedBy>
  <cp:revision>3</cp:revision>
  <dcterms:created xsi:type="dcterms:W3CDTF">2025-03-08T08:24:55Z</dcterms:created>
  <dcterms:modified xsi:type="dcterms:W3CDTF">2025-03-08T18:10:23Z</dcterms:modified>
</cp:coreProperties>
</file>