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275" r:id="rId5"/>
    <p:sldId id="257" r:id="rId6"/>
    <p:sldId id="265" r:id="rId7"/>
    <p:sldId id="261" r:id="rId8"/>
    <p:sldId id="266" r:id="rId9"/>
    <p:sldId id="270" r:id="rId10"/>
    <p:sldId id="271" r:id="rId11"/>
    <p:sldId id="272" r:id="rId12"/>
    <p:sldId id="273" r:id="rId13"/>
    <p:sldId id="274" r:id="rId14"/>
    <p:sldId id="279" r:id="rId15"/>
    <p:sldId id="276" r:id="rId16"/>
    <p:sldId id="283" r:id="rId17"/>
    <p:sldId id="278" r:id="rId18"/>
    <p:sldId id="282" r:id="rId19"/>
    <p:sldId id="280" r:id="rId20"/>
    <p:sldId id="277" r:id="rId21"/>
    <p:sldId id="281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7467B8-429E-451F-9AC7-51AC7E7556B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0B1A8E-FA1B-47D7-9873-00A29513956D}">
      <dgm:prSet phldrT="[Text]" custT="1"/>
      <dgm:spPr/>
      <dgm:t>
        <a:bodyPr/>
        <a:lstStyle/>
        <a:p>
          <a:r>
            <a: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Thành </a:t>
          </a:r>
          <a:r>
            <a:rPr lang="en-US" sz="24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viên</a:t>
          </a:r>
          <a:r>
            <a: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nhóm</a:t>
          </a:r>
          <a:endParaRPr lang="en-US" sz="24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02AE9056-1D76-4959-A510-50917FA9DB0D}" type="parTrans" cxnId="{08DBB658-EEBD-4A42-BFB7-8FDA64438B42}">
      <dgm:prSet/>
      <dgm:spPr/>
      <dgm:t>
        <a:bodyPr/>
        <a:lstStyle/>
        <a:p>
          <a:endParaRPr lang="en-US" sz="24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C68A2758-F4D0-46C4-8CF1-3D3869FF73A0}" type="sibTrans" cxnId="{08DBB658-EEBD-4A42-BFB7-8FDA64438B42}">
      <dgm:prSet/>
      <dgm:spPr/>
      <dgm:t>
        <a:bodyPr/>
        <a:lstStyle/>
        <a:p>
          <a:endParaRPr lang="en-US" sz="24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A78481DD-A2E6-4F90-89A5-D9211F5265C1}">
      <dgm:prSet phldrT="[Text]" custT="1"/>
      <dgm:spPr/>
      <dgm:t>
        <a:bodyPr/>
        <a:lstStyle/>
        <a:p>
          <a:r>
            <a:rPr lang="en-US" sz="24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Đề</a:t>
          </a:r>
          <a:r>
            <a: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tài</a:t>
          </a:r>
          <a:endParaRPr lang="en-US" sz="24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C57C0951-3441-42F2-9FB1-7EFBF911F11A}" type="parTrans" cxnId="{9AAB2FA5-619D-42C8-B45C-FFD3F20915BE}">
      <dgm:prSet/>
      <dgm:spPr/>
      <dgm:t>
        <a:bodyPr/>
        <a:lstStyle/>
        <a:p>
          <a:endParaRPr lang="en-US" sz="24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A7042440-E2AD-4392-B33C-75829E1CA0D8}" type="sibTrans" cxnId="{9AAB2FA5-619D-42C8-B45C-FFD3F20915BE}">
      <dgm:prSet/>
      <dgm:spPr/>
      <dgm:t>
        <a:bodyPr/>
        <a:lstStyle/>
        <a:p>
          <a:endParaRPr lang="en-US" sz="24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0F042F98-8C76-44F9-AF87-121A89546533}">
      <dgm:prSet phldrT="[Text]" custT="1"/>
      <dgm:spPr/>
      <dgm:t>
        <a:bodyPr/>
        <a:lstStyle/>
        <a:p>
          <a:r>
            <a:rPr lang="en-US" sz="24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Phân</a:t>
          </a:r>
          <a:r>
            <a: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công</a:t>
          </a:r>
          <a:r>
            <a: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nhiệm</a:t>
          </a:r>
          <a:r>
            <a: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vụ</a:t>
          </a:r>
          <a:endParaRPr lang="en-US" sz="24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6107ACEF-DF3B-4D7F-A940-03AD3702CE78}" type="parTrans" cxnId="{E4BA3E14-A5FB-4755-86E7-1F532F62B5DD}">
      <dgm:prSet/>
      <dgm:spPr/>
      <dgm:t>
        <a:bodyPr/>
        <a:lstStyle/>
        <a:p>
          <a:endParaRPr lang="en-US" sz="24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CFFB830A-3C55-4299-912B-481261A6EA4A}" type="sibTrans" cxnId="{E4BA3E14-A5FB-4755-86E7-1F532F62B5DD}">
      <dgm:prSet/>
      <dgm:spPr/>
      <dgm:t>
        <a:bodyPr/>
        <a:lstStyle/>
        <a:p>
          <a:endParaRPr lang="en-US" sz="24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90C0D5C3-7FBC-4897-87E7-8FCF58454335}">
      <dgm:prSet phldrT="[Text]" custT="1"/>
      <dgm:spPr/>
      <dgm:t>
        <a:bodyPr/>
        <a:lstStyle/>
        <a:p>
          <a:r>
            <a:rPr lang="en-US" sz="24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Tài</a:t>
          </a:r>
          <a:r>
            <a: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liệu</a:t>
          </a:r>
          <a:r>
            <a: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tham</a:t>
          </a:r>
          <a:r>
            <a: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khảo</a:t>
          </a:r>
          <a:endParaRPr lang="en-US" sz="24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D4F4BCFC-7637-4896-9EC2-CC60D5601A28}" type="parTrans" cxnId="{37D77AEA-97CE-4753-BE7F-6ADB703D7AF9}">
      <dgm:prSet/>
      <dgm:spPr/>
      <dgm:t>
        <a:bodyPr/>
        <a:lstStyle/>
        <a:p>
          <a:endParaRPr lang="en-US" sz="24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3B5A4B29-9141-4D3D-BF94-E7977EC1FD65}" type="sibTrans" cxnId="{37D77AEA-97CE-4753-BE7F-6ADB703D7AF9}">
      <dgm:prSet/>
      <dgm:spPr/>
      <dgm:t>
        <a:bodyPr/>
        <a:lstStyle/>
        <a:p>
          <a:endParaRPr lang="en-US" sz="24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CDEFE685-E2C3-4AF6-8E88-FD566AEDA0A6}">
      <dgm:prSet phldrT="[Text]" custT="1"/>
      <dgm:spPr/>
      <dgm:t>
        <a:bodyPr/>
        <a:lstStyle/>
        <a:p>
          <a:r>
            <a:rPr lang="en-US" sz="24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Thiết</a:t>
          </a:r>
          <a:r>
            <a: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kế</a:t>
          </a:r>
          <a:r>
            <a: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và</a:t>
          </a:r>
          <a:r>
            <a: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xây</a:t>
          </a:r>
          <a:r>
            <a: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dựng</a:t>
          </a:r>
          <a:endParaRPr lang="en-US" sz="24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DBF27E6A-5CE9-47B3-8703-810B8CEED656}" type="parTrans" cxnId="{B6114668-3970-4C48-81CE-45BC69C61352}">
      <dgm:prSet/>
      <dgm:spPr/>
      <dgm:t>
        <a:bodyPr/>
        <a:lstStyle/>
        <a:p>
          <a:endParaRPr lang="en-US" sz="24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8EDB5CED-CD4D-4DC0-865F-35DCE9C0B943}" type="sibTrans" cxnId="{B6114668-3970-4C48-81CE-45BC69C61352}">
      <dgm:prSet/>
      <dgm:spPr/>
      <dgm:t>
        <a:bodyPr/>
        <a:lstStyle/>
        <a:p>
          <a:endParaRPr lang="en-US" sz="240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DCE4FAA8-4DBB-466A-B092-8C9D4BD5883B}" type="pres">
      <dgm:prSet presAssocID="{C97467B8-429E-451F-9AC7-51AC7E7556B9}" presName="linear" presStyleCnt="0">
        <dgm:presLayoutVars>
          <dgm:dir/>
          <dgm:animLvl val="lvl"/>
          <dgm:resizeHandles val="exact"/>
        </dgm:presLayoutVars>
      </dgm:prSet>
      <dgm:spPr/>
    </dgm:pt>
    <dgm:pt modelId="{175C1267-4CE2-48C1-8B6D-765D9198A4EB}" type="pres">
      <dgm:prSet presAssocID="{E10B1A8E-FA1B-47D7-9873-00A29513956D}" presName="parentLin" presStyleCnt="0"/>
      <dgm:spPr/>
    </dgm:pt>
    <dgm:pt modelId="{C07BB43C-0117-47D6-B3E0-E3738A86FFE6}" type="pres">
      <dgm:prSet presAssocID="{E10B1A8E-FA1B-47D7-9873-00A29513956D}" presName="parentLeftMargin" presStyleLbl="node1" presStyleIdx="0" presStyleCnt="5"/>
      <dgm:spPr/>
    </dgm:pt>
    <dgm:pt modelId="{66B340A3-ADF1-4DEC-AD5C-EC91456999C5}" type="pres">
      <dgm:prSet presAssocID="{E10B1A8E-FA1B-47D7-9873-00A29513956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3E7FE2A-0044-4554-BE3E-D39C090BD271}" type="pres">
      <dgm:prSet presAssocID="{E10B1A8E-FA1B-47D7-9873-00A29513956D}" presName="negativeSpace" presStyleCnt="0"/>
      <dgm:spPr/>
    </dgm:pt>
    <dgm:pt modelId="{BC8B40E7-FCF9-431D-AD7D-0733B696C9C9}" type="pres">
      <dgm:prSet presAssocID="{E10B1A8E-FA1B-47D7-9873-00A29513956D}" presName="childText" presStyleLbl="conFgAcc1" presStyleIdx="0" presStyleCnt="5">
        <dgm:presLayoutVars>
          <dgm:bulletEnabled val="1"/>
        </dgm:presLayoutVars>
      </dgm:prSet>
      <dgm:spPr/>
    </dgm:pt>
    <dgm:pt modelId="{356D8EEB-1F1F-4881-8265-FD46554120C6}" type="pres">
      <dgm:prSet presAssocID="{C68A2758-F4D0-46C4-8CF1-3D3869FF73A0}" presName="spaceBetweenRectangles" presStyleCnt="0"/>
      <dgm:spPr/>
    </dgm:pt>
    <dgm:pt modelId="{ECB254E1-F83C-4212-A3AA-1D334D145566}" type="pres">
      <dgm:prSet presAssocID="{A78481DD-A2E6-4F90-89A5-D9211F5265C1}" presName="parentLin" presStyleCnt="0"/>
      <dgm:spPr/>
    </dgm:pt>
    <dgm:pt modelId="{9DD0027F-9E4A-4E49-B389-3B6CB1971EC2}" type="pres">
      <dgm:prSet presAssocID="{A78481DD-A2E6-4F90-89A5-D9211F5265C1}" presName="parentLeftMargin" presStyleLbl="node1" presStyleIdx="0" presStyleCnt="5"/>
      <dgm:spPr/>
    </dgm:pt>
    <dgm:pt modelId="{4D005A53-27AE-4939-8B8D-4939C01CCCE1}" type="pres">
      <dgm:prSet presAssocID="{A78481DD-A2E6-4F90-89A5-D9211F5265C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84923CD-D594-43A9-AB02-C00C4897EB91}" type="pres">
      <dgm:prSet presAssocID="{A78481DD-A2E6-4F90-89A5-D9211F5265C1}" presName="negativeSpace" presStyleCnt="0"/>
      <dgm:spPr/>
    </dgm:pt>
    <dgm:pt modelId="{6390758E-C1CC-49AC-8596-DAE0EEBAD195}" type="pres">
      <dgm:prSet presAssocID="{A78481DD-A2E6-4F90-89A5-D9211F5265C1}" presName="childText" presStyleLbl="conFgAcc1" presStyleIdx="1" presStyleCnt="5">
        <dgm:presLayoutVars>
          <dgm:bulletEnabled val="1"/>
        </dgm:presLayoutVars>
      </dgm:prSet>
      <dgm:spPr/>
    </dgm:pt>
    <dgm:pt modelId="{E5A8D617-4085-4A0D-84F7-D5EDCC1BFB22}" type="pres">
      <dgm:prSet presAssocID="{A7042440-E2AD-4392-B33C-75829E1CA0D8}" presName="spaceBetweenRectangles" presStyleCnt="0"/>
      <dgm:spPr/>
    </dgm:pt>
    <dgm:pt modelId="{6B6D7807-1053-4904-940D-8DF7041C2331}" type="pres">
      <dgm:prSet presAssocID="{0F042F98-8C76-44F9-AF87-121A89546533}" presName="parentLin" presStyleCnt="0"/>
      <dgm:spPr/>
    </dgm:pt>
    <dgm:pt modelId="{4C208D38-C221-41E8-8BAC-4FA4FDABB4E4}" type="pres">
      <dgm:prSet presAssocID="{0F042F98-8C76-44F9-AF87-121A89546533}" presName="parentLeftMargin" presStyleLbl="node1" presStyleIdx="1" presStyleCnt="5"/>
      <dgm:spPr/>
    </dgm:pt>
    <dgm:pt modelId="{0F7447AD-C47A-431C-90E4-DEFD7820F9A2}" type="pres">
      <dgm:prSet presAssocID="{0F042F98-8C76-44F9-AF87-121A8954653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A7BBA14-633E-4A91-95BF-6BC5D55240D2}" type="pres">
      <dgm:prSet presAssocID="{0F042F98-8C76-44F9-AF87-121A89546533}" presName="negativeSpace" presStyleCnt="0"/>
      <dgm:spPr/>
    </dgm:pt>
    <dgm:pt modelId="{ED163A21-EE2A-44A4-BF82-095F410BEB94}" type="pres">
      <dgm:prSet presAssocID="{0F042F98-8C76-44F9-AF87-121A89546533}" presName="childText" presStyleLbl="conFgAcc1" presStyleIdx="2" presStyleCnt="5">
        <dgm:presLayoutVars>
          <dgm:bulletEnabled val="1"/>
        </dgm:presLayoutVars>
      </dgm:prSet>
      <dgm:spPr/>
    </dgm:pt>
    <dgm:pt modelId="{89371ADC-EE2E-427D-866E-54F309F87739}" type="pres">
      <dgm:prSet presAssocID="{CFFB830A-3C55-4299-912B-481261A6EA4A}" presName="spaceBetweenRectangles" presStyleCnt="0"/>
      <dgm:spPr/>
    </dgm:pt>
    <dgm:pt modelId="{D036F1F5-2B7F-4EFE-B58D-DBE58AA41314}" type="pres">
      <dgm:prSet presAssocID="{CDEFE685-E2C3-4AF6-8E88-FD566AEDA0A6}" presName="parentLin" presStyleCnt="0"/>
      <dgm:spPr/>
    </dgm:pt>
    <dgm:pt modelId="{FB4622D9-B510-4CD5-93D0-BE667098ED1C}" type="pres">
      <dgm:prSet presAssocID="{CDEFE685-E2C3-4AF6-8E88-FD566AEDA0A6}" presName="parentLeftMargin" presStyleLbl="node1" presStyleIdx="2" presStyleCnt="5"/>
      <dgm:spPr/>
    </dgm:pt>
    <dgm:pt modelId="{1BFA18D0-8F83-42B7-BE89-D8956F696357}" type="pres">
      <dgm:prSet presAssocID="{CDEFE685-E2C3-4AF6-8E88-FD566AEDA0A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D487661-30A1-4A04-BE3D-2677D90CE587}" type="pres">
      <dgm:prSet presAssocID="{CDEFE685-E2C3-4AF6-8E88-FD566AEDA0A6}" presName="negativeSpace" presStyleCnt="0"/>
      <dgm:spPr/>
    </dgm:pt>
    <dgm:pt modelId="{975B7CCF-05B3-476D-98D3-82217306E3D2}" type="pres">
      <dgm:prSet presAssocID="{CDEFE685-E2C3-4AF6-8E88-FD566AEDA0A6}" presName="childText" presStyleLbl="conFgAcc1" presStyleIdx="3" presStyleCnt="5">
        <dgm:presLayoutVars>
          <dgm:bulletEnabled val="1"/>
        </dgm:presLayoutVars>
      </dgm:prSet>
      <dgm:spPr/>
    </dgm:pt>
    <dgm:pt modelId="{72DA61F6-75D7-44F6-9409-8DA288EAFF06}" type="pres">
      <dgm:prSet presAssocID="{8EDB5CED-CD4D-4DC0-865F-35DCE9C0B943}" presName="spaceBetweenRectangles" presStyleCnt="0"/>
      <dgm:spPr/>
    </dgm:pt>
    <dgm:pt modelId="{8289A1C9-F294-42D6-9D4B-35D374157522}" type="pres">
      <dgm:prSet presAssocID="{90C0D5C3-7FBC-4897-87E7-8FCF58454335}" presName="parentLin" presStyleCnt="0"/>
      <dgm:spPr/>
    </dgm:pt>
    <dgm:pt modelId="{EFA80CB5-EF92-4F15-AA2F-A8B22D99A1EB}" type="pres">
      <dgm:prSet presAssocID="{90C0D5C3-7FBC-4897-87E7-8FCF58454335}" presName="parentLeftMargin" presStyleLbl="node1" presStyleIdx="3" presStyleCnt="5"/>
      <dgm:spPr/>
    </dgm:pt>
    <dgm:pt modelId="{5A24E921-E414-4734-8AB2-3487933BB356}" type="pres">
      <dgm:prSet presAssocID="{90C0D5C3-7FBC-4897-87E7-8FCF5845433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05D2C9B-56B1-44F8-B0EC-F1AE4316256B}" type="pres">
      <dgm:prSet presAssocID="{90C0D5C3-7FBC-4897-87E7-8FCF58454335}" presName="negativeSpace" presStyleCnt="0"/>
      <dgm:spPr/>
    </dgm:pt>
    <dgm:pt modelId="{C0D2DFA4-5DBA-4C9E-9D10-B2AC10664078}" type="pres">
      <dgm:prSet presAssocID="{90C0D5C3-7FBC-4897-87E7-8FCF5845433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4BA3E14-A5FB-4755-86E7-1F532F62B5DD}" srcId="{C97467B8-429E-451F-9AC7-51AC7E7556B9}" destId="{0F042F98-8C76-44F9-AF87-121A89546533}" srcOrd="2" destOrd="0" parTransId="{6107ACEF-DF3B-4D7F-A940-03AD3702CE78}" sibTransId="{CFFB830A-3C55-4299-912B-481261A6EA4A}"/>
    <dgm:cxn modelId="{8EDEF530-78CC-4632-9426-0D7186F1857F}" type="presOf" srcId="{A78481DD-A2E6-4F90-89A5-D9211F5265C1}" destId="{4D005A53-27AE-4939-8B8D-4939C01CCCE1}" srcOrd="1" destOrd="0" presId="urn:microsoft.com/office/officeart/2005/8/layout/list1"/>
    <dgm:cxn modelId="{32F3303B-A283-4AE3-93A3-858519D4733F}" type="presOf" srcId="{A78481DD-A2E6-4F90-89A5-D9211F5265C1}" destId="{9DD0027F-9E4A-4E49-B389-3B6CB1971EC2}" srcOrd="0" destOrd="0" presId="urn:microsoft.com/office/officeart/2005/8/layout/list1"/>
    <dgm:cxn modelId="{5ED21D5F-4F25-46CE-8917-ECB2A9C100A2}" type="presOf" srcId="{0F042F98-8C76-44F9-AF87-121A89546533}" destId="{0F7447AD-C47A-431C-90E4-DEFD7820F9A2}" srcOrd="1" destOrd="0" presId="urn:microsoft.com/office/officeart/2005/8/layout/list1"/>
    <dgm:cxn modelId="{B6114668-3970-4C48-81CE-45BC69C61352}" srcId="{C97467B8-429E-451F-9AC7-51AC7E7556B9}" destId="{CDEFE685-E2C3-4AF6-8E88-FD566AEDA0A6}" srcOrd="3" destOrd="0" parTransId="{DBF27E6A-5CE9-47B3-8703-810B8CEED656}" sibTransId="{8EDB5CED-CD4D-4DC0-865F-35DCE9C0B943}"/>
    <dgm:cxn modelId="{618A2F51-0D79-4703-B9DF-DDFBB2144E99}" type="presOf" srcId="{90C0D5C3-7FBC-4897-87E7-8FCF58454335}" destId="{5A24E921-E414-4734-8AB2-3487933BB356}" srcOrd="1" destOrd="0" presId="urn:microsoft.com/office/officeart/2005/8/layout/list1"/>
    <dgm:cxn modelId="{6EB47D71-B0DA-486E-B07A-9B5C60CB47C5}" type="presOf" srcId="{90C0D5C3-7FBC-4897-87E7-8FCF58454335}" destId="{EFA80CB5-EF92-4F15-AA2F-A8B22D99A1EB}" srcOrd="0" destOrd="0" presId="urn:microsoft.com/office/officeart/2005/8/layout/list1"/>
    <dgm:cxn modelId="{08DBB658-EEBD-4A42-BFB7-8FDA64438B42}" srcId="{C97467B8-429E-451F-9AC7-51AC7E7556B9}" destId="{E10B1A8E-FA1B-47D7-9873-00A29513956D}" srcOrd="0" destOrd="0" parTransId="{02AE9056-1D76-4959-A510-50917FA9DB0D}" sibTransId="{C68A2758-F4D0-46C4-8CF1-3D3869FF73A0}"/>
    <dgm:cxn modelId="{3BDDCF82-E83C-421D-9174-3AC52ED51E6F}" type="presOf" srcId="{0F042F98-8C76-44F9-AF87-121A89546533}" destId="{4C208D38-C221-41E8-8BAC-4FA4FDABB4E4}" srcOrd="0" destOrd="0" presId="urn:microsoft.com/office/officeart/2005/8/layout/list1"/>
    <dgm:cxn modelId="{9AAB2FA5-619D-42C8-B45C-FFD3F20915BE}" srcId="{C97467B8-429E-451F-9AC7-51AC7E7556B9}" destId="{A78481DD-A2E6-4F90-89A5-D9211F5265C1}" srcOrd="1" destOrd="0" parTransId="{C57C0951-3441-42F2-9FB1-7EFBF911F11A}" sibTransId="{A7042440-E2AD-4392-B33C-75829E1CA0D8}"/>
    <dgm:cxn modelId="{837176A7-47C0-4277-B1AB-C8F76F81039C}" type="presOf" srcId="{E10B1A8E-FA1B-47D7-9873-00A29513956D}" destId="{66B340A3-ADF1-4DEC-AD5C-EC91456999C5}" srcOrd="1" destOrd="0" presId="urn:microsoft.com/office/officeart/2005/8/layout/list1"/>
    <dgm:cxn modelId="{C24FFAB3-4544-4551-9904-653C06190505}" type="presOf" srcId="{E10B1A8E-FA1B-47D7-9873-00A29513956D}" destId="{C07BB43C-0117-47D6-B3E0-E3738A86FFE6}" srcOrd="0" destOrd="0" presId="urn:microsoft.com/office/officeart/2005/8/layout/list1"/>
    <dgm:cxn modelId="{556950BB-C978-47AD-BB93-295BEDB82C85}" type="presOf" srcId="{C97467B8-429E-451F-9AC7-51AC7E7556B9}" destId="{DCE4FAA8-4DBB-466A-B092-8C9D4BD5883B}" srcOrd="0" destOrd="0" presId="urn:microsoft.com/office/officeart/2005/8/layout/list1"/>
    <dgm:cxn modelId="{17CEC8C1-68F2-4C68-AAF5-02747F743886}" type="presOf" srcId="{CDEFE685-E2C3-4AF6-8E88-FD566AEDA0A6}" destId="{1BFA18D0-8F83-42B7-BE89-D8956F696357}" srcOrd="1" destOrd="0" presId="urn:microsoft.com/office/officeart/2005/8/layout/list1"/>
    <dgm:cxn modelId="{02C9B3DF-02D5-4967-892D-21B80C860641}" type="presOf" srcId="{CDEFE685-E2C3-4AF6-8E88-FD566AEDA0A6}" destId="{FB4622D9-B510-4CD5-93D0-BE667098ED1C}" srcOrd="0" destOrd="0" presId="urn:microsoft.com/office/officeart/2005/8/layout/list1"/>
    <dgm:cxn modelId="{37D77AEA-97CE-4753-BE7F-6ADB703D7AF9}" srcId="{C97467B8-429E-451F-9AC7-51AC7E7556B9}" destId="{90C0D5C3-7FBC-4897-87E7-8FCF58454335}" srcOrd="4" destOrd="0" parTransId="{D4F4BCFC-7637-4896-9EC2-CC60D5601A28}" sibTransId="{3B5A4B29-9141-4D3D-BF94-E7977EC1FD65}"/>
    <dgm:cxn modelId="{52D25788-9A46-4133-A528-2FB58981D59E}" type="presParOf" srcId="{DCE4FAA8-4DBB-466A-B092-8C9D4BD5883B}" destId="{175C1267-4CE2-48C1-8B6D-765D9198A4EB}" srcOrd="0" destOrd="0" presId="urn:microsoft.com/office/officeart/2005/8/layout/list1"/>
    <dgm:cxn modelId="{B57A909E-311C-4CE5-AA8F-389ADC3910D6}" type="presParOf" srcId="{175C1267-4CE2-48C1-8B6D-765D9198A4EB}" destId="{C07BB43C-0117-47D6-B3E0-E3738A86FFE6}" srcOrd="0" destOrd="0" presId="urn:microsoft.com/office/officeart/2005/8/layout/list1"/>
    <dgm:cxn modelId="{EA407099-69CE-41BD-B4D9-BCE44C55C9FF}" type="presParOf" srcId="{175C1267-4CE2-48C1-8B6D-765D9198A4EB}" destId="{66B340A3-ADF1-4DEC-AD5C-EC91456999C5}" srcOrd="1" destOrd="0" presId="urn:microsoft.com/office/officeart/2005/8/layout/list1"/>
    <dgm:cxn modelId="{BD78BC46-4709-49E5-82C2-467534931E08}" type="presParOf" srcId="{DCE4FAA8-4DBB-466A-B092-8C9D4BD5883B}" destId="{03E7FE2A-0044-4554-BE3E-D39C090BD271}" srcOrd="1" destOrd="0" presId="urn:microsoft.com/office/officeart/2005/8/layout/list1"/>
    <dgm:cxn modelId="{B2D55CFF-721C-406D-A44D-515C85F0D16F}" type="presParOf" srcId="{DCE4FAA8-4DBB-466A-B092-8C9D4BD5883B}" destId="{BC8B40E7-FCF9-431D-AD7D-0733B696C9C9}" srcOrd="2" destOrd="0" presId="urn:microsoft.com/office/officeart/2005/8/layout/list1"/>
    <dgm:cxn modelId="{0972BAB4-A492-41E9-973A-78231E5735E1}" type="presParOf" srcId="{DCE4FAA8-4DBB-466A-B092-8C9D4BD5883B}" destId="{356D8EEB-1F1F-4881-8265-FD46554120C6}" srcOrd="3" destOrd="0" presId="urn:microsoft.com/office/officeart/2005/8/layout/list1"/>
    <dgm:cxn modelId="{FDDFE660-8580-43F0-8F91-47AD86F267DA}" type="presParOf" srcId="{DCE4FAA8-4DBB-466A-B092-8C9D4BD5883B}" destId="{ECB254E1-F83C-4212-A3AA-1D334D145566}" srcOrd="4" destOrd="0" presId="urn:microsoft.com/office/officeart/2005/8/layout/list1"/>
    <dgm:cxn modelId="{BFEDE5B1-D184-47F0-A94B-1BE1CC91DCA6}" type="presParOf" srcId="{ECB254E1-F83C-4212-A3AA-1D334D145566}" destId="{9DD0027F-9E4A-4E49-B389-3B6CB1971EC2}" srcOrd="0" destOrd="0" presId="urn:microsoft.com/office/officeart/2005/8/layout/list1"/>
    <dgm:cxn modelId="{8BE918EB-2295-4E55-A521-CB8D480D4FE4}" type="presParOf" srcId="{ECB254E1-F83C-4212-A3AA-1D334D145566}" destId="{4D005A53-27AE-4939-8B8D-4939C01CCCE1}" srcOrd="1" destOrd="0" presId="urn:microsoft.com/office/officeart/2005/8/layout/list1"/>
    <dgm:cxn modelId="{85923D13-6FBF-4F67-A882-A28EB1D93747}" type="presParOf" srcId="{DCE4FAA8-4DBB-466A-B092-8C9D4BD5883B}" destId="{E84923CD-D594-43A9-AB02-C00C4897EB91}" srcOrd="5" destOrd="0" presId="urn:microsoft.com/office/officeart/2005/8/layout/list1"/>
    <dgm:cxn modelId="{CF91BA65-D090-43B2-A487-27B707347784}" type="presParOf" srcId="{DCE4FAA8-4DBB-466A-B092-8C9D4BD5883B}" destId="{6390758E-C1CC-49AC-8596-DAE0EEBAD195}" srcOrd="6" destOrd="0" presId="urn:microsoft.com/office/officeart/2005/8/layout/list1"/>
    <dgm:cxn modelId="{557DE353-AEFC-4374-BEF0-35C8691E63FA}" type="presParOf" srcId="{DCE4FAA8-4DBB-466A-B092-8C9D4BD5883B}" destId="{E5A8D617-4085-4A0D-84F7-D5EDCC1BFB22}" srcOrd="7" destOrd="0" presId="urn:microsoft.com/office/officeart/2005/8/layout/list1"/>
    <dgm:cxn modelId="{CA008CD7-7CD2-475E-9B77-EFDE95332B63}" type="presParOf" srcId="{DCE4FAA8-4DBB-466A-B092-8C9D4BD5883B}" destId="{6B6D7807-1053-4904-940D-8DF7041C2331}" srcOrd="8" destOrd="0" presId="urn:microsoft.com/office/officeart/2005/8/layout/list1"/>
    <dgm:cxn modelId="{8BE902E5-5BAF-4F1C-8F03-B96818972BA9}" type="presParOf" srcId="{6B6D7807-1053-4904-940D-8DF7041C2331}" destId="{4C208D38-C221-41E8-8BAC-4FA4FDABB4E4}" srcOrd="0" destOrd="0" presId="urn:microsoft.com/office/officeart/2005/8/layout/list1"/>
    <dgm:cxn modelId="{B5691783-165F-4D53-A533-BCE1257EA0A4}" type="presParOf" srcId="{6B6D7807-1053-4904-940D-8DF7041C2331}" destId="{0F7447AD-C47A-431C-90E4-DEFD7820F9A2}" srcOrd="1" destOrd="0" presId="urn:microsoft.com/office/officeart/2005/8/layout/list1"/>
    <dgm:cxn modelId="{DDFEA895-7153-4E8B-8911-4CFA93119814}" type="presParOf" srcId="{DCE4FAA8-4DBB-466A-B092-8C9D4BD5883B}" destId="{2A7BBA14-633E-4A91-95BF-6BC5D55240D2}" srcOrd="9" destOrd="0" presId="urn:microsoft.com/office/officeart/2005/8/layout/list1"/>
    <dgm:cxn modelId="{C4A18738-063E-4CD3-8442-499C5C8E3F75}" type="presParOf" srcId="{DCE4FAA8-4DBB-466A-B092-8C9D4BD5883B}" destId="{ED163A21-EE2A-44A4-BF82-095F410BEB94}" srcOrd="10" destOrd="0" presId="urn:microsoft.com/office/officeart/2005/8/layout/list1"/>
    <dgm:cxn modelId="{DCF63C42-4927-4FB2-BF93-C4C2038DF26C}" type="presParOf" srcId="{DCE4FAA8-4DBB-466A-B092-8C9D4BD5883B}" destId="{89371ADC-EE2E-427D-866E-54F309F87739}" srcOrd="11" destOrd="0" presId="urn:microsoft.com/office/officeart/2005/8/layout/list1"/>
    <dgm:cxn modelId="{42B33EC5-F58E-48D5-BDED-CE7D47026480}" type="presParOf" srcId="{DCE4FAA8-4DBB-466A-B092-8C9D4BD5883B}" destId="{D036F1F5-2B7F-4EFE-B58D-DBE58AA41314}" srcOrd="12" destOrd="0" presId="urn:microsoft.com/office/officeart/2005/8/layout/list1"/>
    <dgm:cxn modelId="{527AAFFF-09C2-4FE1-8F51-401A161B92EE}" type="presParOf" srcId="{D036F1F5-2B7F-4EFE-B58D-DBE58AA41314}" destId="{FB4622D9-B510-4CD5-93D0-BE667098ED1C}" srcOrd="0" destOrd="0" presId="urn:microsoft.com/office/officeart/2005/8/layout/list1"/>
    <dgm:cxn modelId="{258AD452-A8FB-4485-A023-D15C7BD76ED8}" type="presParOf" srcId="{D036F1F5-2B7F-4EFE-B58D-DBE58AA41314}" destId="{1BFA18D0-8F83-42B7-BE89-D8956F696357}" srcOrd="1" destOrd="0" presId="urn:microsoft.com/office/officeart/2005/8/layout/list1"/>
    <dgm:cxn modelId="{D075B693-0640-4403-ADFD-F69E554C7362}" type="presParOf" srcId="{DCE4FAA8-4DBB-466A-B092-8C9D4BD5883B}" destId="{8D487661-30A1-4A04-BE3D-2677D90CE587}" srcOrd="13" destOrd="0" presId="urn:microsoft.com/office/officeart/2005/8/layout/list1"/>
    <dgm:cxn modelId="{2D76F63B-5BDC-41ED-9225-33FC30EC2CB9}" type="presParOf" srcId="{DCE4FAA8-4DBB-466A-B092-8C9D4BD5883B}" destId="{975B7CCF-05B3-476D-98D3-82217306E3D2}" srcOrd="14" destOrd="0" presId="urn:microsoft.com/office/officeart/2005/8/layout/list1"/>
    <dgm:cxn modelId="{CAE9846A-66BB-4FB4-9212-003161C5B229}" type="presParOf" srcId="{DCE4FAA8-4DBB-466A-B092-8C9D4BD5883B}" destId="{72DA61F6-75D7-44F6-9409-8DA288EAFF06}" srcOrd="15" destOrd="0" presId="urn:microsoft.com/office/officeart/2005/8/layout/list1"/>
    <dgm:cxn modelId="{9BC4CEBA-885C-434A-9265-07AE45374FC6}" type="presParOf" srcId="{DCE4FAA8-4DBB-466A-B092-8C9D4BD5883B}" destId="{8289A1C9-F294-42D6-9D4B-35D374157522}" srcOrd="16" destOrd="0" presId="urn:microsoft.com/office/officeart/2005/8/layout/list1"/>
    <dgm:cxn modelId="{74D99DA6-8F2E-4EB2-B609-8E02469A51CA}" type="presParOf" srcId="{8289A1C9-F294-42D6-9D4B-35D374157522}" destId="{EFA80CB5-EF92-4F15-AA2F-A8B22D99A1EB}" srcOrd="0" destOrd="0" presId="urn:microsoft.com/office/officeart/2005/8/layout/list1"/>
    <dgm:cxn modelId="{33667F0B-E157-4639-AF52-6C612BC8B81B}" type="presParOf" srcId="{8289A1C9-F294-42D6-9D4B-35D374157522}" destId="{5A24E921-E414-4734-8AB2-3487933BB356}" srcOrd="1" destOrd="0" presId="urn:microsoft.com/office/officeart/2005/8/layout/list1"/>
    <dgm:cxn modelId="{01C650AE-0A2D-4E94-91DC-D9864773118E}" type="presParOf" srcId="{DCE4FAA8-4DBB-466A-B092-8C9D4BD5883B}" destId="{105D2C9B-56B1-44F8-B0EC-F1AE4316256B}" srcOrd="17" destOrd="0" presId="urn:microsoft.com/office/officeart/2005/8/layout/list1"/>
    <dgm:cxn modelId="{3CDB3BA5-6E94-43CE-B119-61B6ADF32B64}" type="presParOf" srcId="{DCE4FAA8-4DBB-466A-B092-8C9D4BD5883B}" destId="{C0D2DFA4-5DBA-4C9E-9D10-B2AC10664078}" srcOrd="18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5B6895-E17A-4051-ADCA-875761FF6F49}" type="doc">
      <dgm:prSet loTypeId="urn:microsoft.com/office/officeart/2005/8/layout/orgChart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EA1835-349A-464B-827F-BB8E5378D52B}">
      <dgm:prSet phldrT="[Text]" custT="1"/>
      <dgm:spPr/>
      <dgm:t>
        <a:bodyPr/>
        <a:lstStyle/>
        <a:p>
          <a:r>
            <a:rPr lang="en-US" sz="3600" dirty="0" err="1"/>
            <a:t>Tổng</a:t>
          </a:r>
          <a:r>
            <a:rPr lang="en-US" sz="3600" dirty="0"/>
            <a:t> </a:t>
          </a:r>
          <a:r>
            <a:rPr lang="en-US" sz="3600" dirty="0" err="1"/>
            <a:t>quan</a:t>
          </a:r>
          <a:endParaRPr lang="en-US" sz="3600" dirty="0"/>
        </a:p>
      </dgm:t>
    </dgm:pt>
    <dgm:pt modelId="{A7B3DF22-B115-4285-9131-991DF1ACECBE}" type="parTrans" cxnId="{79244980-6413-49A3-8577-18BABB8EB387}">
      <dgm:prSet/>
      <dgm:spPr/>
      <dgm:t>
        <a:bodyPr/>
        <a:lstStyle/>
        <a:p>
          <a:endParaRPr lang="en-US"/>
        </a:p>
      </dgm:t>
    </dgm:pt>
    <dgm:pt modelId="{A6F06218-99E3-4197-871F-BF19DAF84A70}" type="sibTrans" cxnId="{79244980-6413-49A3-8577-18BABB8EB387}">
      <dgm:prSet/>
      <dgm:spPr/>
      <dgm:t>
        <a:bodyPr/>
        <a:lstStyle/>
        <a:p>
          <a:endParaRPr lang="en-US"/>
        </a:p>
      </dgm:t>
    </dgm:pt>
    <dgm:pt modelId="{79EEF45C-2DD3-4CE7-9DAA-581F11DB7F92}">
      <dgm:prSet phldrT="[Text]" custT="1"/>
      <dgm:spPr/>
      <dgm:t>
        <a:bodyPr/>
        <a:lstStyle/>
        <a:p>
          <a:r>
            <a:rPr lang="en-US" sz="3600" dirty="0" err="1"/>
            <a:t>Bắt</a:t>
          </a:r>
          <a:r>
            <a:rPr lang="en-US" sz="3600" dirty="0"/>
            <a:t> </a:t>
          </a:r>
          <a:r>
            <a:rPr lang="en-US" sz="3600" dirty="0" err="1"/>
            <a:t>đầu</a:t>
          </a:r>
          <a:endParaRPr lang="en-US" sz="3600" dirty="0"/>
        </a:p>
      </dgm:t>
    </dgm:pt>
    <dgm:pt modelId="{78CCEFE2-C391-47DC-95FC-499F2F0DF479}" type="parTrans" cxnId="{99A908D9-9B5D-4B16-9A4D-AA5BDA731582}">
      <dgm:prSet/>
      <dgm:spPr/>
      <dgm:t>
        <a:bodyPr/>
        <a:lstStyle/>
        <a:p>
          <a:endParaRPr lang="en-US"/>
        </a:p>
      </dgm:t>
    </dgm:pt>
    <dgm:pt modelId="{5503722E-DE93-45B3-ACFF-4F557EBB266F}" type="sibTrans" cxnId="{99A908D9-9B5D-4B16-9A4D-AA5BDA731582}">
      <dgm:prSet/>
      <dgm:spPr/>
      <dgm:t>
        <a:bodyPr/>
        <a:lstStyle/>
        <a:p>
          <a:endParaRPr lang="en-US"/>
        </a:p>
      </dgm:t>
    </dgm:pt>
    <dgm:pt modelId="{A7C348F3-8A14-4148-A176-88F65D6533F6}">
      <dgm:prSet phldrT="[Text]" custT="1"/>
      <dgm:spPr/>
      <dgm:t>
        <a:bodyPr/>
        <a:lstStyle/>
        <a:p>
          <a:r>
            <a:rPr lang="en-US" sz="3600" dirty="0" err="1"/>
            <a:t>Chơi</a:t>
          </a:r>
          <a:endParaRPr lang="en-US" sz="3600" dirty="0"/>
        </a:p>
      </dgm:t>
    </dgm:pt>
    <dgm:pt modelId="{AA2A236F-76C0-49FF-AE48-D5D74091BC4D}" type="parTrans" cxnId="{0693FFED-AD54-4B84-892E-201EAB75ED8C}">
      <dgm:prSet/>
      <dgm:spPr/>
      <dgm:t>
        <a:bodyPr/>
        <a:lstStyle/>
        <a:p>
          <a:endParaRPr lang="en-US"/>
        </a:p>
      </dgm:t>
    </dgm:pt>
    <dgm:pt modelId="{5C8D9C35-0A22-429B-8E94-6915A822C959}" type="sibTrans" cxnId="{0693FFED-AD54-4B84-892E-201EAB75ED8C}">
      <dgm:prSet/>
      <dgm:spPr/>
      <dgm:t>
        <a:bodyPr/>
        <a:lstStyle/>
        <a:p>
          <a:endParaRPr lang="en-US"/>
        </a:p>
      </dgm:t>
    </dgm:pt>
    <dgm:pt modelId="{DA286B25-D297-47E2-ABBC-2D1DBC4C1AA4}">
      <dgm:prSet phldrT="[Text]" custT="1"/>
      <dgm:spPr/>
      <dgm:t>
        <a:bodyPr/>
        <a:lstStyle/>
        <a:p>
          <a:r>
            <a:rPr lang="en-US" sz="3600" dirty="0" err="1"/>
            <a:t>Kết</a:t>
          </a:r>
          <a:r>
            <a:rPr lang="en-US" sz="3600" dirty="0"/>
            <a:t> </a:t>
          </a:r>
          <a:r>
            <a:rPr lang="en-US" sz="3600" dirty="0" err="1"/>
            <a:t>thúc</a:t>
          </a:r>
          <a:endParaRPr lang="en-US" sz="3600" dirty="0"/>
        </a:p>
      </dgm:t>
    </dgm:pt>
    <dgm:pt modelId="{FB5F4508-E5B1-4C63-926D-06E55F03FE10}" type="parTrans" cxnId="{3C30D28B-D3F1-4604-8A4D-C422B5451CC2}">
      <dgm:prSet/>
      <dgm:spPr/>
      <dgm:t>
        <a:bodyPr/>
        <a:lstStyle/>
        <a:p>
          <a:endParaRPr lang="en-US"/>
        </a:p>
      </dgm:t>
    </dgm:pt>
    <dgm:pt modelId="{25227F90-D501-4152-9A85-D60C2BF5BA12}" type="sibTrans" cxnId="{3C30D28B-D3F1-4604-8A4D-C422B5451CC2}">
      <dgm:prSet/>
      <dgm:spPr/>
      <dgm:t>
        <a:bodyPr/>
        <a:lstStyle/>
        <a:p>
          <a:endParaRPr lang="en-US"/>
        </a:p>
      </dgm:t>
    </dgm:pt>
    <dgm:pt modelId="{62A0866B-F078-4B66-8FE9-E2CA2DB4D315}">
      <dgm:prSet phldrT="[Text]"/>
      <dgm:spPr/>
      <dgm:t>
        <a:bodyPr/>
        <a:lstStyle/>
        <a:p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nhiều</a:t>
          </a:r>
          <a:r>
            <a:rPr lang="en-US" dirty="0"/>
            <a:t> </a:t>
          </a:r>
          <a:r>
            <a:rPr lang="en-US" dirty="0" err="1"/>
            <a:t>mục</a:t>
          </a:r>
          <a:r>
            <a:rPr lang="en-US" dirty="0"/>
            <a:t> </a:t>
          </a:r>
          <a:r>
            <a:rPr lang="en-US" dirty="0" err="1"/>
            <a:t>lựa</a:t>
          </a:r>
          <a:r>
            <a:rPr lang="en-US" dirty="0"/>
            <a:t> </a:t>
          </a:r>
          <a:r>
            <a:rPr lang="en-US" dirty="0" err="1"/>
            <a:t>chọn</a:t>
          </a:r>
          <a:r>
            <a:rPr lang="en-US" dirty="0"/>
            <a:t>: </a:t>
          </a:r>
          <a:r>
            <a:rPr lang="en-US" dirty="0" err="1"/>
            <a:t>bắt</a:t>
          </a:r>
          <a:r>
            <a:rPr lang="en-US" dirty="0"/>
            <a:t> </a:t>
          </a:r>
          <a:r>
            <a:rPr lang="en-US" dirty="0" err="1"/>
            <a:t>đầu</a:t>
          </a:r>
          <a:r>
            <a:rPr lang="en-US" dirty="0"/>
            <a:t> game, </a:t>
          </a:r>
          <a:r>
            <a:rPr lang="en-US" dirty="0" err="1"/>
            <a:t>cài</a:t>
          </a:r>
          <a:r>
            <a:rPr lang="en-US" dirty="0"/>
            <a:t> </a:t>
          </a:r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lập</a:t>
          </a:r>
          <a:endParaRPr lang="en-US" dirty="0"/>
        </a:p>
      </dgm:t>
    </dgm:pt>
    <dgm:pt modelId="{5EA87E43-9874-49E2-95DD-579AB2B31E47}" type="parTrans" cxnId="{67679C4D-D3E7-4A64-9345-4CDC85E9E726}">
      <dgm:prSet/>
      <dgm:spPr/>
      <dgm:t>
        <a:bodyPr/>
        <a:lstStyle/>
        <a:p>
          <a:endParaRPr lang="en-US"/>
        </a:p>
      </dgm:t>
    </dgm:pt>
    <dgm:pt modelId="{75DBEEFA-297D-478E-9F7A-0A802E48F6DB}" type="sibTrans" cxnId="{67679C4D-D3E7-4A64-9345-4CDC85E9E726}">
      <dgm:prSet/>
      <dgm:spPr/>
      <dgm:t>
        <a:bodyPr/>
        <a:lstStyle/>
        <a:p>
          <a:endParaRPr lang="en-US"/>
        </a:p>
      </dgm:t>
    </dgm:pt>
    <dgm:pt modelId="{820A84F3-0038-4A1B-9EF2-A509AEBA9969}">
      <dgm:prSet phldrT="[Text]"/>
      <dgm:spPr/>
      <dgm:t>
        <a:bodyPr/>
        <a:lstStyle/>
        <a:p>
          <a:r>
            <a:rPr lang="en-US" dirty="0" err="1"/>
            <a:t>Trò</a:t>
          </a:r>
          <a:r>
            <a:rPr lang="en-US" dirty="0"/>
            <a:t> </a:t>
          </a:r>
          <a:r>
            <a:rPr lang="en-US" dirty="0" err="1"/>
            <a:t>chơi</a:t>
          </a:r>
          <a:r>
            <a:rPr lang="en-US" dirty="0"/>
            <a:t> </a:t>
          </a:r>
          <a:r>
            <a:rPr lang="en-US" dirty="0" err="1"/>
            <a:t>sẽ</a:t>
          </a:r>
          <a:r>
            <a:rPr lang="en-US" dirty="0"/>
            <a:t> </a:t>
          </a:r>
          <a:r>
            <a:rPr lang="en-US" dirty="0" err="1"/>
            <a:t>chọn</a:t>
          </a:r>
          <a:r>
            <a:rPr lang="en-US" dirty="0"/>
            <a:t> </a:t>
          </a:r>
          <a:r>
            <a:rPr lang="en-US" dirty="0" err="1"/>
            <a:t>ngẫu</a:t>
          </a:r>
          <a:r>
            <a:rPr lang="en-US" dirty="0"/>
            <a:t> </a:t>
          </a:r>
          <a:r>
            <a:rPr lang="en-US" dirty="0" err="1"/>
            <a:t>nhiên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câu</a:t>
          </a:r>
          <a:r>
            <a:rPr lang="en-US" dirty="0"/>
            <a:t> </a:t>
          </a:r>
          <a:r>
            <a:rPr lang="en-US" dirty="0" err="1"/>
            <a:t>hỏi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ngân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câu</a:t>
          </a:r>
          <a:r>
            <a:rPr lang="en-US" dirty="0"/>
            <a:t> </a:t>
          </a:r>
          <a:r>
            <a:rPr lang="en-US" dirty="0" err="1"/>
            <a:t>hỏi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dựa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mức</a:t>
          </a:r>
          <a:r>
            <a:rPr lang="en-US" dirty="0"/>
            <a:t> </a:t>
          </a:r>
          <a:r>
            <a:rPr lang="en-US" dirty="0" err="1"/>
            <a:t>độ</a:t>
          </a:r>
          <a:r>
            <a:rPr lang="en-US" dirty="0"/>
            <a:t> </a:t>
          </a:r>
          <a:r>
            <a:rPr lang="en-US" dirty="0" err="1"/>
            <a:t>khó</a:t>
          </a:r>
          <a:r>
            <a:rPr lang="en-US" dirty="0"/>
            <a:t> </a:t>
          </a:r>
          <a:r>
            <a:rPr lang="en-US" dirty="0" err="1"/>
            <a:t>dễ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câu</a:t>
          </a:r>
          <a:r>
            <a:rPr lang="en-US" dirty="0"/>
            <a:t> </a:t>
          </a:r>
          <a:r>
            <a:rPr lang="en-US" dirty="0" err="1"/>
            <a:t>hỏi</a:t>
          </a:r>
          <a:endParaRPr lang="en-US" dirty="0"/>
        </a:p>
      </dgm:t>
    </dgm:pt>
    <dgm:pt modelId="{A6503012-B2E1-4582-B8D8-C0676AD2B051}" type="parTrans" cxnId="{6873A7B2-4FC8-4DA6-AB9F-16AE46210FD5}">
      <dgm:prSet/>
      <dgm:spPr/>
      <dgm:t>
        <a:bodyPr/>
        <a:lstStyle/>
        <a:p>
          <a:endParaRPr lang="en-US"/>
        </a:p>
      </dgm:t>
    </dgm:pt>
    <dgm:pt modelId="{AB6EDD84-57B6-416F-97B8-C5FE15B1D126}" type="sibTrans" cxnId="{6873A7B2-4FC8-4DA6-AB9F-16AE46210FD5}">
      <dgm:prSet/>
      <dgm:spPr/>
      <dgm:t>
        <a:bodyPr/>
        <a:lstStyle/>
        <a:p>
          <a:endParaRPr lang="en-US"/>
        </a:p>
      </dgm:t>
    </dgm:pt>
    <dgm:pt modelId="{7E52568E-1230-430D-AB7E-0210CFE4A6B8}">
      <dgm:prSet phldrT="[Text]"/>
      <dgm:spPr/>
      <dgm:t>
        <a:bodyPr/>
        <a:lstStyle/>
        <a:p>
          <a:r>
            <a:rPr lang="en-US" dirty="0" err="1"/>
            <a:t>Lưu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gian</a:t>
          </a:r>
          <a:r>
            <a:rPr lang="en-US" dirty="0"/>
            <a:t> </a:t>
          </a:r>
          <a:r>
            <a:rPr lang="en-US" dirty="0" err="1"/>
            <a:t>bản</a:t>
          </a:r>
          <a:r>
            <a:rPr lang="en-US" dirty="0"/>
            <a:t> </a:t>
          </a:r>
          <a:r>
            <a:rPr lang="en-US" dirty="0" err="1"/>
            <a:t>thân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endParaRPr lang="en-US" dirty="0"/>
        </a:p>
      </dgm:t>
    </dgm:pt>
    <dgm:pt modelId="{78A0CD1F-CBE6-4DE6-97EC-7E3675A7253D}" type="parTrans" cxnId="{2C2D1A89-3974-4EAF-907F-5C7454097B4B}">
      <dgm:prSet/>
      <dgm:spPr/>
      <dgm:t>
        <a:bodyPr/>
        <a:lstStyle/>
        <a:p>
          <a:endParaRPr lang="en-US"/>
        </a:p>
      </dgm:t>
    </dgm:pt>
    <dgm:pt modelId="{3B5B56CD-CDD4-4377-A6D8-F391FC9571D7}" type="sibTrans" cxnId="{2C2D1A89-3974-4EAF-907F-5C7454097B4B}">
      <dgm:prSet/>
      <dgm:spPr/>
      <dgm:t>
        <a:bodyPr/>
        <a:lstStyle/>
        <a:p>
          <a:endParaRPr lang="en-US"/>
        </a:p>
      </dgm:t>
    </dgm:pt>
    <dgm:pt modelId="{88CD851C-C247-4CD3-91EF-6BF9EED62292}" type="pres">
      <dgm:prSet presAssocID="{C75B6895-E17A-4051-ADCA-875761FF6F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21377D-65E6-4BD0-B402-D8B6F244027E}" type="pres">
      <dgm:prSet presAssocID="{A9EA1835-349A-464B-827F-BB8E5378D52B}" presName="hierRoot1" presStyleCnt="0">
        <dgm:presLayoutVars>
          <dgm:hierBranch val="init"/>
        </dgm:presLayoutVars>
      </dgm:prSet>
      <dgm:spPr/>
    </dgm:pt>
    <dgm:pt modelId="{2E7B41F8-DFD1-41B6-A803-FEB70716BD58}" type="pres">
      <dgm:prSet presAssocID="{A9EA1835-349A-464B-827F-BB8E5378D52B}" presName="rootComposite1" presStyleCnt="0"/>
      <dgm:spPr/>
    </dgm:pt>
    <dgm:pt modelId="{36CB2224-0461-4EAA-9CA1-18166056729B}" type="pres">
      <dgm:prSet presAssocID="{A9EA1835-349A-464B-827F-BB8E5378D52B}" presName="rootText1" presStyleLbl="node0" presStyleIdx="0" presStyleCnt="1" custScaleX="134828">
        <dgm:presLayoutVars>
          <dgm:chPref val="3"/>
        </dgm:presLayoutVars>
      </dgm:prSet>
      <dgm:spPr/>
    </dgm:pt>
    <dgm:pt modelId="{3F843F05-E166-414D-B3A9-9AE990A1E285}" type="pres">
      <dgm:prSet presAssocID="{A9EA1835-349A-464B-827F-BB8E5378D52B}" presName="rootConnector1" presStyleLbl="node1" presStyleIdx="0" presStyleCnt="0"/>
      <dgm:spPr/>
    </dgm:pt>
    <dgm:pt modelId="{95F8D82E-A766-459F-838D-4C4DB2F6C028}" type="pres">
      <dgm:prSet presAssocID="{A9EA1835-349A-464B-827F-BB8E5378D52B}" presName="hierChild2" presStyleCnt="0"/>
      <dgm:spPr/>
    </dgm:pt>
    <dgm:pt modelId="{9EBF828A-17AB-473C-8FA5-4B5B6FB4C342}" type="pres">
      <dgm:prSet presAssocID="{78CCEFE2-C391-47DC-95FC-499F2F0DF479}" presName="Name37" presStyleLbl="parChTrans1D2" presStyleIdx="0" presStyleCnt="3"/>
      <dgm:spPr/>
    </dgm:pt>
    <dgm:pt modelId="{FFEC5CCF-1CCB-4645-B34C-541E861E7BBF}" type="pres">
      <dgm:prSet presAssocID="{79EEF45C-2DD3-4CE7-9DAA-581F11DB7F92}" presName="hierRoot2" presStyleCnt="0">
        <dgm:presLayoutVars>
          <dgm:hierBranch val="init"/>
        </dgm:presLayoutVars>
      </dgm:prSet>
      <dgm:spPr/>
    </dgm:pt>
    <dgm:pt modelId="{3C9CD95D-EEAF-4621-AB94-DEA0C7699F84}" type="pres">
      <dgm:prSet presAssocID="{79EEF45C-2DD3-4CE7-9DAA-581F11DB7F92}" presName="rootComposite" presStyleCnt="0"/>
      <dgm:spPr/>
    </dgm:pt>
    <dgm:pt modelId="{A781D767-B89F-4C43-9755-F73EDCE9B2A0}" type="pres">
      <dgm:prSet presAssocID="{79EEF45C-2DD3-4CE7-9DAA-581F11DB7F92}" presName="rootText" presStyleLbl="node2" presStyleIdx="0" presStyleCnt="3">
        <dgm:presLayoutVars>
          <dgm:chPref val="3"/>
        </dgm:presLayoutVars>
      </dgm:prSet>
      <dgm:spPr/>
    </dgm:pt>
    <dgm:pt modelId="{2DDA8B85-6599-40CB-9E9A-681FA47BC524}" type="pres">
      <dgm:prSet presAssocID="{79EEF45C-2DD3-4CE7-9DAA-581F11DB7F92}" presName="rootConnector" presStyleLbl="node2" presStyleIdx="0" presStyleCnt="3"/>
      <dgm:spPr/>
    </dgm:pt>
    <dgm:pt modelId="{27F91533-CA3A-416E-8ABD-7C793FDB8DE6}" type="pres">
      <dgm:prSet presAssocID="{79EEF45C-2DD3-4CE7-9DAA-581F11DB7F92}" presName="hierChild4" presStyleCnt="0"/>
      <dgm:spPr/>
    </dgm:pt>
    <dgm:pt modelId="{16AEA29C-6021-4844-A332-4C8E06B55363}" type="pres">
      <dgm:prSet presAssocID="{5EA87E43-9874-49E2-95DD-579AB2B31E47}" presName="Name37" presStyleLbl="parChTrans1D3" presStyleIdx="0" presStyleCnt="3"/>
      <dgm:spPr/>
    </dgm:pt>
    <dgm:pt modelId="{034F0A39-3FBE-47E5-9309-357AC2543F1E}" type="pres">
      <dgm:prSet presAssocID="{62A0866B-F078-4B66-8FE9-E2CA2DB4D315}" presName="hierRoot2" presStyleCnt="0">
        <dgm:presLayoutVars>
          <dgm:hierBranch val="init"/>
        </dgm:presLayoutVars>
      </dgm:prSet>
      <dgm:spPr/>
    </dgm:pt>
    <dgm:pt modelId="{2618478B-1CAC-4934-8868-BFFB2AF202DD}" type="pres">
      <dgm:prSet presAssocID="{62A0866B-F078-4B66-8FE9-E2CA2DB4D315}" presName="rootComposite" presStyleCnt="0"/>
      <dgm:spPr/>
    </dgm:pt>
    <dgm:pt modelId="{DC7C05ED-EDCE-4A7E-BCFD-F76CBEBCB353}" type="pres">
      <dgm:prSet presAssocID="{62A0866B-F078-4B66-8FE9-E2CA2DB4D315}" presName="rootText" presStyleLbl="node3" presStyleIdx="0" presStyleCnt="3">
        <dgm:presLayoutVars>
          <dgm:chPref val="3"/>
        </dgm:presLayoutVars>
      </dgm:prSet>
      <dgm:spPr/>
    </dgm:pt>
    <dgm:pt modelId="{F9787A74-C9C1-46D6-851F-4C118178D995}" type="pres">
      <dgm:prSet presAssocID="{62A0866B-F078-4B66-8FE9-E2CA2DB4D315}" presName="rootConnector" presStyleLbl="node3" presStyleIdx="0" presStyleCnt="3"/>
      <dgm:spPr/>
    </dgm:pt>
    <dgm:pt modelId="{620CEE59-EA3B-4327-BBCA-79C0D3384587}" type="pres">
      <dgm:prSet presAssocID="{62A0866B-F078-4B66-8FE9-E2CA2DB4D315}" presName="hierChild4" presStyleCnt="0"/>
      <dgm:spPr/>
    </dgm:pt>
    <dgm:pt modelId="{81B8D011-A05D-4AD5-8249-049CBFEB564B}" type="pres">
      <dgm:prSet presAssocID="{62A0866B-F078-4B66-8FE9-E2CA2DB4D315}" presName="hierChild5" presStyleCnt="0"/>
      <dgm:spPr/>
    </dgm:pt>
    <dgm:pt modelId="{7F05A4CE-EA29-41A9-84CA-5BF447CA21D2}" type="pres">
      <dgm:prSet presAssocID="{79EEF45C-2DD3-4CE7-9DAA-581F11DB7F92}" presName="hierChild5" presStyleCnt="0"/>
      <dgm:spPr/>
    </dgm:pt>
    <dgm:pt modelId="{3DBB686D-4780-42C9-8A55-549A628EEC92}" type="pres">
      <dgm:prSet presAssocID="{AA2A236F-76C0-49FF-AE48-D5D74091BC4D}" presName="Name37" presStyleLbl="parChTrans1D2" presStyleIdx="1" presStyleCnt="3"/>
      <dgm:spPr/>
    </dgm:pt>
    <dgm:pt modelId="{DD38540A-87BA-48E0-8B03-0ADD55A6A053}" type="pres">
      <dgm:prSet presAssocID="{A7C348F3-8A14-4148-A176-88F65D6533F6}" presName="hierRoot2" presStyleCnt="0">
        <dgm:presLayoutVars>
          <dgm:hierBranch val="init"/>
        </dgm:presLayoutVars>
      </dgm:prSet>
      <dgm:spPr/>
    </dgm:pt>
    <dgm:pt modelId="{C8FAB2E9-F604-4C85-B906-3E1187C7E66C}" type="pres">
      <dgm:prSet presAssocID="{A7C348F3-8A14-4148-A176-88F65D6533F6}" presName="rootComposite" presStyleCnt="0"/>
      <dgm:spPr/>
    </dgm:pt>
    <dgm:pt modelId="{D4B39DF2-7F4F-407A-8A94-1E11ECB23E0B}" type="pres">
      <dgm:prSet presAssocID="{A7C348F3-8A14-4148-A176-88F65D6533F6}" presName="rootText" presStyleLbl="node2" presStyleIdx="1" presStyleCnt="3">
        <dgm:presLayoutVars>
          <dgm:chPref val="3"/>
        </dgm:presLayoutVars>
      </dgm:prSet>
      <dgm:spPr/>
    </dgm:pt>
    <dgm:pt modelId="{860BD316-140F-44A3-B860-3792A9661A6C}" type="pres">
      <dgm:prSet presAssocID="{A7C348F3-8A14-4148-A176-88F65D6533F6}" presName="rootConnector" presStyleLbl="node2" presStyleIdx="1" presStyleCnt="3"/>
      <dgm:spPr/>
    </dgm:pt>
    <dgm:pt modelId="{0CB19B08-BF3A-4B76-B8DE-673BBAC8DC73}" type="pres">
      <dgm:prSet presAssocID="{A7C348F3-8A14-4148-A176-88F65D6533F6}" presName="hierChild4" presStyleCnt="0"/>
      <dgm:spPr/>
    </dgm:pt>
    <dgm:pt modelId="{7C31F00A-B595-4287-97FE-3C6653FCD16F}" type="pres">
      <dgm:prSet presAssocID="{A6503012-B2E1-4582-B8D8-C0676AD2B051}" presName="Name37" presStyleLbl="parChTrans1D3" presStyleIdx="1" presStyleCnt="3"/>
      <dgm:spPr/>
    </dgm:pt>
    <dgm:pt modelId="{EEB3E16B-AD9A-46FF-A4D1-70BB5A6696CD}" type="pres">
      <dgm:prSet presAssocID="{820A84F3-0038-4A1B-9EF2-A509AEBA9969}" presName="hierRoot2" presStyleCnt="0">
        <dgm:presLayoutVars>
          <dgm:hierBranch val="init"/>
        </dgm:presLayoutVars>
      </dgm:prSet>
      <dgm:spPr/>
    </dgm:pt>
    <dgm:pt modelId="{D438A217-F809-4AEE-8ED6-47369021AC6B}" type="pres">
      <dgm:prSet presAssocID="{820A84F3-0038-4A1B-9EF2-A509AEBA9969}" presName="rootComposite" presStyleCnt="0"/>
      <dgm:spPr/>
    </dgm:pt>
    <dgm:pt modelId="{B2917F37-189A-47B6-A0C8-2BD88427F6BE}" type="pres">
      <dgm:prSet presAssocID="{820A84F3-0038-4A1B-9EF2-A509AEBA9969}" presName="rootText" presStyleLbl="node3" presStyleIdx="1" presStyleCnt="3">
        <dgm:presLayoutVars>
          <dgm:chPref val="3"/>
        </dgm:presLayoutVars>
      </dgm:prSet>
      <dgm:spPr/>
    </dgm:pt>
    <dgm:pt modelId="{F014443B-4296-4AC1-8B45-9177E32AC1BF}" type="pres">
      <dgm:prSet presAssocID="{820A84F3-0038-4A1B-9EF2-A509AEBA9969}" presName="rootConnector" presStyleLbl="node3" presStyleIdx="1" presStyleCnt="3"/>
      <dgm:spPr/>
    </dgm:pt>
    <dgm:pt modelId="{0F66D973-5B78-4019-906A-4F0EF68CD0BC}" type="pres">
      <dgm:prSet presAssocID="{820A84F3-0038-4A1B-9EF2-A509AEBA9969}" presName="hierChild4" presStyleCnt="0"/>
      <dgm:spPr/>
    </dgm:pt>
    <dgm:pt modelId="{0F5E999A-BA56-4D57-B34C-557EBC26D984}" type="pres">
      <dgm:prSet presAssocID="{820A84F3-0038-4A1B-9EF2-A509AEBA9969}" presName="hierChild5" presStyleCnt="0"/>
      <dgm:spPr/>
    </dgm:pt>
    <dgm:pt modelId="{2C24F5DF-538D-4070-979E-52F907A154BA}" type="pres">
      <dgm:prSet presAssocID="{A7C348F3-8A14-4148-A176-88F65D6533F6}" presName="hierChild5" presStyleCnt="0"/>
      <dgm:spPr/>
    </dgm:pt>
    <dgm:pt modelId="{C6253B88-101A-4D82-A2F2-D027981B52A9}" type="pres">
      <dgm:prSet presAssocID="{FB5F4508-E5B1-4C63-926D-06E55F03FE10}" presName="Name37" presStyleLbl="parChTrans1D2" presStyleIdx="2" presStyleCnt="3"/>
      <dgm:spPr/>
    </dgm:pt>
    <dgm:pt modelId="{40877997-01BC-4111-883B-7027AF28F92B}" type="pres">
      <dgm:prSet presAssocID="{DA286B25-D297-47E2-ABBC-2D1DBC4C1AA4}" presName="hierRoot2" presStyleCnt="0">
        <dgm:presLayoutVars>
          <dgm:hierBranch val="init"/>
        </dgm:presLayoutVars>
      </dgm:prSet>
      <dgm:spPr/>
    </dgm:pt>
    <dgm:pt modelId="{4541919F-81F2-4CA4-9844-8242F819924C}" type="pres">
      <dgm:prSet presAssocID="{DA286B25-D297-47E2-ABBC-2D1DBC4C1AA4}" presName="rootComposite" presStyleCnt="0"/>
      <dgm:spPr/>
    </dgm:pt>
    <dgm:pt modelId="{503CF9EC-CD2A-4C4B-993F-A9C586777CDF}" type="pres">
      <dgm:prSet presAssocID="{DA286B25-D297-47E2-ABBC-2D1DBC4C1AA4}" presName="rootText" presStyleLbl="node2" presStyleIdx="2" presStyleCnt="3">
        <dgm:presLayoutVars>
          <dgm:chPref val="3"/>
        </dgm:presLayoutVars>
      </dgm:prSet>
      <dgm:spPr/>
    </dgm:pt>
    <dgm:pt modelId="{78E3F8BC-8BCD-4456-B4C8-78ADD0F5D939}" type="pres">
      <dgm:prSet presAssocID="{DA286B25-D297-47E2-ABBC-2D1DBC4C1AA4}" presName="rootConnector" presStyleLbl="node2" presStyleIdx="2" presStyleCnt="3"/>
      <dgm:spPr/>
    </dgm:pt>
    <dgm:pt modelId="{1CA144C6-C164-45C2-AB7F-EAB7DBA1FC57}" type="pres">
      <dgm:prSet presAssocID="{DA286B25-D297-47E2-ABBC-2D1DBC4C1AA4}" presName="hierChild4" presStyleCnt="0"/>
      <dgm:spPr/>
    </dgm:pt>
    <dgm:pt modelId="{4188D234-5DFD-4877-BC37-113F9134C6AE}" type="pres">
      <dgm:prSet presAssocID="{78A0CD1F-CBE6-4DE6-97EC-7E3675A7253D}" presName="Name37" presStyleLbl="parChTrans1D3" presStyleIdx="2" presStyleCnt="3"/>
      <dgm:spPr/>
    </dgm:pt>
    <dgm:pt modelId="{6DB988A7-CFF5-4E36-9E0A-2E9A004715A2}" type="pres">
      <dgm:prSet presAssocID="{7E52568E-1230-430D-AB7E-0210CFE4A6B8}" presName="hierRoot2" presStyleCnt="0">
        <dgm:presLayoutVars>
          <dgm:hierBranch val="init"/>
        </dgm:presLayoutVars>
      </dgm:prSet>
      <dgm:spPr/>
    </dgm:pt>
    <dgm:pt modelId="{CAA374E4-94CA-4606-9C76-F3F68C96A693}" type="pres">
      <dgm:prSet presAssocID="{7E52568E-1230-430D-AB7E-0210CFE4A6B8}" presName="rootComposite" presStyleCnt="0"/>
      <dgm:spPr/>
    </dgm:pt>
    <dgm:pt modelId="{33403F05-DCED-4F65-875F-02331710930E}" type="pres">
      <dgm:prSet presAssocID="{7E52568E-1230-430D-AB7E-0210CFE4A6B8}" presName="rootText" presStyleLbl="node3" presStyleIdx="2" presStyleCnt="3">
        <dgm:presLayoutVars>
          <dgm:chPref val="3"/>
        </dgm:presLayoutVars>
      </dgm:prSet>
      <dgm:spPr/>
    </dgm:pt>
    <dgm:pt modelId="{4D4855D9-8B6F-46D2-BBA1-EB29F81E9F53}" type="pres">
      <dgm:prSet presAssocID="{7E52568E-1230-430D-AB7E-0210CFE4A6B8}" presName="rootConnector" presStyleLbl="node3" presStyleIdx="2" presStyleCnt="3"/>
      <dgm:spPr/>
    </dgm:pt>
    <dgm:pt modelId="{3C4CA1F9-9A30-44D3-AC6C-4B20D7087710}" type="pres">
      <dgm:prSet presAssocID="{7E52568E-1230-430D-AB7E-0210CFE4A6B8}" presName="hierChild4" presStyleCnt="0"/>
      <dgm:spPr/>
    </dgm:pt>
    <dgm:pt modelId="{75B74A92-A85F-420D-8C86-26B42DC1EB74}" type="pres">
      <dgm:prSet presAssocID="{7E52568E-1230-430D-AB7E-0210CFE4A6B8}" presName="hierChild5" presStyleCnt="0"/>
      <dgm:spPr/>
    </dgm:pt>
    <dgm:pt modelId="{FBEDC421-A803-45E6-A7E0-CC8A1ED26594}" type="pres">
      <dgm:prSet presAssocID="{DA286B25-D297-47E2-ABBC-2D1DBC4C1AA4}" presName="hierChild5" presStyleCnt="0"/>
      <dgm:spPr/>
    </dgm:pt>
    <dgm:pt modelId="{5924C84C-B051-4DAF-AF52-C744F5CFB22D}" type="pres">
      <dgm:prSet presAssocID="{A9EA1835-349A-464B-827F-BB8E5378D52B}" presName="hierChild3" presStyleCnt="0"/>
      <dgm:spPr/>
    </dgm:pt>
  </dgm:ptLst>
  <dgm:cxnLst>
    <dgm:cxn modelId="{4B06AE09-45AB-4AB8-8377-18D12CFAEE53}" type="presOf" srcId="{5EA87E43-9874-49E2-95DD-579AB2B31E47}" destId="{16AEA29C-6021-4844-A332-4C8E06B55363}" srcOrd="0" destOrd="0" presId="urn:microsoft.com/office/officeart/2005/8/layout/orgChart1"/>
    <dgm:cxn modelId="{3042F428-0619-46F1-BF4F-9B073EC3DA6E}" type="presOf" srcId="{A7C348F3-8A14-4148-A176-88F65D6533F6}" destId="{D4B39DF2-7F4F-407A-8A94-1E11ECB23E0B}" srcOrd="0" destOrd="0" presId="urn:microsoft.com/office/officeart/2005/8/layout/orgChart1"/>
    <dgm:cxn modelId="{942CC135-D19D-43FB-B25D-1F3E75ED9CE7}" type="presOf" srcId="{7E52568E-1230-430D-AB7E-0210CFE4A6B8}" destId="{33403F05-DCED-4F65-875F-02331710930E}" srcOrd="0" destOrd="0" presId="urn:microsoft.com/office/officeart/2005/8/layout/orgChart1"/>
    <dgm:cxn modelId="{B9E1043E-09DC-4343-8DD1-EA6154A82538}" type="presOf" srcId="{A6503012-B2E1-4582-B8D8-C0676AD2B051}" destId="{7C31F00A-B595-4287-97FE-3C6653FCD16F}" srcOrd="0" destOrd="0" presId="urn:microsoft.com/office/officeart/2005/8/layout/orgChart1"/>
    <dgm:cxn modelId="{E0EFF843-72CD-491C-B5CB-3B6FE7EBB683}" type="presOf" srcId="{62A0866B-F078-4B66-8FE9-E2CA2DB4D315}" destId="{F9787A74-C9C1-46D6-851F-4C118178D995}" srcOrd="1" destOrd="0" presId="urn:microsoft.com/office/officeart/2005/8/layout/orgChart1"/>
    <dgm:cxn modelId="{6BDB6744-4BF2-4C30-9E98-2A13AD324589}" type="presOf" srcId="{78CCEFE2-C391-47DC-95FC-499F2F0DF479}" destId="{9EBF828A-17AB-473C-8FA5-4B5B6FB4C342}" srcOrd="0" destOrd="0" presId="urn:microsoft.com/office/officeart/2005/8/layout/orgChart1"/>
    <dgm:cxn modelId="{6A247647-6DB3-4A5D-BD5B-5806F09290FC}" type="presOf" srcId="{DA286B25-D297-47E2-ABBC-2D1DBC4C1AA4}" destId="{78E3F8BC-8BCD-4456-B4C8-78ADD0F5D939}" srcOrd="1" destOrd="0" presId="urn:microsoft.com/office/officeart/2005/8/layout/orgChart1"/>
    <dgm:cxn modelId="{67679C4D-D3E7-4A64-9345-4CDC85E9E726}" srcId="{79EEF45C-2DD3-4CE7-9DAA-581F11DB7F92}" destId="{62A0866B-F078-4B66-8FE9-E2CA2DB4D315}" srcOrd="0" destOrd="0" parTransId="{5EA87E43-9874-49E2-95DD-579AB2B31E47}" sibTransId="{75DBEEFA-297D-478E-9F7A-0A802E48F6DB}"/>
    <dgm:cxn modelId="{6FFEEE6D-4108-4B9B-A084-1C69D1F37977}" type="presOf" srcId="{A9EA1835-349A-464B-827F-BB8E5378D52B}" destId="{3F843F05-E166-414D-B3A9-9AE990A1E285}" srcOrd="1" destOrd="0" presId="urn:microsoft.com/office/officeart/2005/8/layout/orgChart1"/>
    <dgm:cxn modelId="{5F11FE72-1C84-4381-AB8A-F7CAA16A7ED9}" type="presOf" srcId="{79EEF45C-2DD3-4CE7-9DAA-581F11DB7F92}" destId="{2DDA8B85-6599-40CB-9E9A-681FA47BC524}" srcOrd="1" destOrd="0" presId="urn:microsoft.com/office/officeart/2005/8/layout/orgChart1"/>
    <dgm:cxn modelId="{79244980-6413-49A3-8577-18BABB8EB387}" srcId="{C75B6895-E17A-4051-ADCA-875761FF6F49}" destId="{A9EA1835-349A-464B-827F-BB8E5378D52B}" srcOrd="0" destOrd="0" parTransId="{A7B3DF22-B115-4285-9131-991DF1ACECBE}" sibTransId="{A6F06218-99E3-4197-871F-BF19DAF84A70}"/>
    <dgm:cxn modelId="{3E1F3E84-C439-499F-9945-D707E30059BD}" type="presOf" srcId="{62A0866B-F078-4B66-8FE9-E2CA2DB4D315}" destId="{DC7C05ED-EDCE-4A7E-BCFD-F76CBEBCB353}" srcOrd="0" destOrd="0" presId="urn:microsoft.com/office/officeart/2005/8/layout/orgChart1"/>
    <dgm:cxn modelId="{2C2D1A89-3974-4EAF-907F-5C7454097B4B}" srcId="{DA286B25-D297-47E2-ABBC-2D1DBC4C1AA4}" destId="{7E52568E-1230-430D-AB7E-0210CFE4A6B8}" srcOrd="0" destOrd="0" parTransId="{78A0CD1F-CBE6-4DE6-97EC-7E3675A7253D}" sibTransId="{3B5B56CD-CDD4-4377-A6D8-F391FC9571D7}"/>
    <dgm:cxn modelId="{95F2D089-ABE3-4526-84C0-58553F6F48A8}" type="presOf" srcId="{A9EA1835-349A-464B-827F-BB8E5378D52B}" destId="{36CB2224-0461-4EAA-9CA1-18166056729B}" srcOrd="0" destOrd="0" presId="urn:microsoft.com/office/officeart/2005/8/layout/orgChart1"/>
    <dgm:cxn modelId="{3C30D28B-D3F1-4604-8A4D-C422B5451CC2}" srcId="{A9EA1835-349A-464B-827F-BB8E5378D52B}" destId="{DA286B25-D297-47E2-ABBC-2D1DBC4C1AA4}" srcOrd="2" destOrd="0" parTransId="{FB5F4508-E5B1-4C63-926D-06E55F03FE10}" sibTransId="{25227F90-D501-4152-9A85-D60C2BF5BA12}"/>
    <dgm:cxn modelId="{962ED09B-9452-45E6-B3F9-E9B81BF1C437}" type="presOf" srcId="{79EEF45C-2DD3-4CE7-9DAA-581F11DB7F92}" destId="{A781D767-B89F-4C43-9755-F73EDCE9B2A0}" srcOrd="0" destOrd="0" presId="urn:microsoft.com/office/officeart/2005/8/layout/orgChart1"/>
    <dgm:cxn modelId="{255977A6-E625-4F55-B4EB-5BDC80A64933}" type="presOf" srcId="{7E52568E-1230-430D-AB7E-0210CFE4A6B8}" destId="{4D4855D9-8B6F-46D2-BBA1-EB29F81E9F53}" srcOrd="1" destOrd="0" presId="urn:microsoft.com/office/officeart/2005/8/layout/orgChart1"/>
    <dgm:cxn modelId="{6873A7B2-4FC8-4DA6-AB9F-16AE46210FD5}" srcId="{A7C348F3-8A14-4148-A176-88F65D6533F6}" destId="{820A84F3-0038-4A1B-9EF2-A509AEBA9969}" srcOrd="0" destOrd="0" parTransId="{A6503012-B2E1-4582-B8D8-C0676AD2B051}" sibTransId="{AB6EDD84-57B6-416F-97B8-C5FE15B1D126}"/>
    <dgm:cxn modelId="{191CAAB5-1600-49AC-9798-8EDD785B5464}" type="presOf" srcId="{820A84F3-0038-4A1B-9EF2-A509AEBA9969}" destId="{B2917F37-189A-47B6-A0C8-2BD88427F6BE}" srcOrd="0" destOrd="0" presId="urn:microsoft.com/office/officeart/2005/8/layout/orgChart1"/>
    <dgm:cxn modelId="{302A9ABD-5AF0-4E95-B062-CBECC7514C9A}" type="presOf" srcId="{A7C348F3-8A14-4148-A176-88F65D6533F6}" destId="{860BD316-140F-44A3-B860-3792A9661A6C}" srcOrd="1" destOrd="0" presId="urn:microsoft.com/office/officeart/2005/8/layout/orgChart1"/>
    <dgm:cxn modelId="{AB975AC0-15EB-44FD-B8BA-7BD588BED32A}" type="presOf" srcId="{C75B6895-E17A-4051-ADCA-875761FF6F49}" destId="{88CD851C-C247-4CD3-91EF-6BF9EED62292}" srcOrd="0" destOrd="0" presId="urn:microsoft.com/office/officeart/2005/8/layout/orgChart1"/>
    <dgm:cxn modelId="{8DD79ACF-05E7-434D-93C9-BEBEB6148263}" type="presOf" srcId="{820A84F3-0038-4A1B-9EF2-A509AEBA9969}" destId="{F014443B-4296-4AC1-8B45-9177E32AC1BF}" srcOrd="1" destOrd="0" presId="urn:microsoft.com/office/officeart/2005/8/layout/orgChart1"/>
    <dgm:cxn modelId="{4FB60DD2-1A86-45BA-8F0B-46FD1C692050}" type="presOf" srcId="{78A0CD1F-CBE6-4DE6-97EC-7E3675A7253D}" destId="{4188D234-5DFD-4877-BC37-113F9134C6AE}" srcOrd="0" destOrd="0" presId="urn:microsoft.com/office/officeart/2005/8/layout/orgChart1"/>
    <dgm:cxn modelId="{4F3365D4-3B3B-46D6-9918-CE099ECF54E1}" type="presOf" srcId="{FB5F4508-E5B1-4C63-926D-06E55F03FE10}" destId="{C6253B88-101A-4D82-A2F2-D027981B52A9}" srcOrd="0" destOrd="0" presId="urn:microsoft.com/office/officeart/2005/8/layout/orgChart1"/>
    <dgm:cxn modelId="{99A908D9-9B5D-4B16-9A4D-AA5BDA731582}" srcId="{A9EA1835-349A-464B-827F-BB8E5378D52B}" destId="{79EEF45C-2DD3-4CE7-9DAA-581F11DB7F92}" srcOrd="0" destOrd="0" parTransId="{78CCEFE2-C391-47DC-95FC-499F2F0DF479}" sibTransId="{5503722E-DE93-45B3-ACFF-4F557EBB266F}"/>
    <dgm:cxn modelId="{0693FFED-AD54-4B84-892E-201EAB75ED8C}" srcId="{A9EA1835-349A-464B-827F-BB8E5378D52B}" destId="{A7C348F3-8A14-4148-A176-88F65D6533F6}" srcOrd="1" destOrd="0" parTransId="{AA2A236F-76C0-49FF-AE48-D5D74091BC4D}" sibTransId="{5C8D9C35-0A22-429B-8E94-6915A822C959}"/>
    <dgm:cxn modelId="{DF096DF6-4D70-4724-A2AA-F56551529C9C}" type="presOf" srcId="{AA2A236F-76C0-49FF-AE48-D5D74091BC4D}" destId="{3DBB686D-4780-42C9-8A55-549A628EEC92}" srcOrd="0" destOrd="0" presId="urn:microsoft.com/office/officeart/2005/8/layout/orgChart1"/>
    <dgm:cxn modelId="{1A703FF7-1E1E-41A3-9C08-1DB145AFAC3D}" type="presOf" srcId="{DA286B25-D297-47E2-ABBC-2D1DBC4C1AA4}" destId="{503CF9EC-CD2A-4C4B-993F-A9C586777CDF}" srcOrd="0" destOrd="0" presId="urn:microsoft.com/office/officeart/2005/8/layout/orgChart1"/>
    <dgm:cxn modelId="{36A6D116-D46B-4C4F-BBDE-CD2AF795ACEA}" type="presParOf" srcId="{88CD851C-C247-4CD3-91EF-6BF9EED62292}" destId="{EC21377D-65E6-4BD0-B402-D8B6F244027E}" srcOrd="0" destOrd="0" presId="urn:microsoft.com/office/officeart/2005/8/layout/orgChart1"/>
    <dgm:cxn modelId="{FBD99830-08C6-45FB-B1DF-29E38195A6ED}" type="presParOf" srcId="{EC21377D-65E6-4BD0-B402-D8B6F244027E}" destId="{2E7B41F8-DFD1-41B6-A803-FEB70716BD58}" srcOrd="0" destOrd="0" presId="urn:microsoft.com/office/officeart/2005/8/layout/orgChart1"/>
    <dgm:cxn modelId="{39075F36-1C00-49CC-999D-414582BE0887}" type="presParOf" srcId="{2E7B41F8-DFD1-41B6-A803-FEB70716BD58}" destId="{36CB2224-0461-4EAA-9CA1-18166056729B}" srcOrd="0" destOrd="0" presId="urn:microsoft.com/office/officeart/2005/8/layout/orgChart1"/>
    <dgm:cxn modelId="{6CCD8D4C-8B67-4E01-81DE-9B58D916996F}" type="presParOf" srcId="{2E7B41F8-DFD1-41B6-A803-FEB70716BD58}" destId="{3F843F05-E166-414D-B3A9-9AE990A1E285}" srcOrd="1" destOrd="0" presId="urn:microsoft.com/office/officeart/2005/8/layout/orgChart1"/>
    <dgm:cxn modelId="{850EBD5B-EFC9-48E7-BD54-AD6EF65E7009}" type="presParOf" srcId="{EC21377D-65E6-4BD0-B402-D8B6F244027E}" destId="{95F8D82E-A766-459F-838D-4C4DB2F6C028}" srcOrd="1" destOrd="0" presId="urn:microsoft.com/office/officeart/2005/8/layout/orgChart1"/>
    <dgm:cxn modelId="{8AE8A0F7-3893-4958-920C-9330BEC2B9CC}" type="presParOf" srcId="{95F8D82E-A766-459F-838D-4C4DB2F6C028}" destId="{9EBF828A-17AB-473C-8FA5-4B5B6FB4C342}" srcOrd="0" destOrd="0" presId="urn:microsoft.com/office/officeart/2005/8/layout/orgChart1"/>
    <dgm:cxn modelId="{DE3E1A08-A369-4B90-AAB2-65E804484FDB}" type="presParOf" srcId="{95F8D82E-A766-459F-838D-4C4DB2F6C028}" destId="{FFEC5CCF-1CCB-4645-B34C-541E861E7BBF}" srcOrd="1" destOrd="0" presId="urn:microsoft.com/office/officeart/2005/8/layout/orgChart1"/>
    <dgm:cxn modelId="{A489504A-C771-4968-8E00-3019CD83C310}" type="presParOf" srcId="{FFEC5CCF-1CCB-4645-B34C-541E861E7BBF}" destId="{3C9CD95D-EEAF-4621-AB94-DEA0C7699F84}" srcOrd="0" destOrd="0" presId="urn:microsoft.com/office/officeart/2005/8/layout/orgChart1"/>
    <dgm:cxn modelId="{3A7B05A5-02C9-485C-8B5E-FC3CACE89EA9}" type="presParOf" srcId="{3C9CD95D-EEAF-4621-AB94-DEA0C7699F84}" destId="{A781D767-B89F-4C43-9755-F73EDCE9B2A0}" srcOrd="0" destOrd="0" presId="urn:microsoft.com/office/officeart/2005/8/layout/orgChart1"/>
    <dgm:cxn modelId="{40BBBE44-D162-4069-A363-1D7FEF504562}" type="presParOf" srcId="{3C9CD95D-EEAF-4621-AB94-DEA0C7699F84}" destId="{2DDA8B85-6599-40CB-9E9A-681FA47BC524}" srcOrd="1" destOrd="0" presId="urn:microsoft.com/office/officeart/2005/8/layout/orgChart1"/>
    <dgm:cxn modelId="{032A4917-1451-42F0-B9E9-78541C6C729D}" type="presParOf" srcId="{FFEC5CCF-1CCB-4645-B34C-541E861E7BBF}" destId="{27F91533-CA3A-416E-8ABD-7C793FDB8DE6}" srcOrd="1" destOrd="0" presId="urn:microsoft.com/office/officeart/2005/8/layout/orgChart1"/>
    <dgm:cxn modelId="{1A5CCF51-251D-4A4E-B4EF-3262ED6974BF}" type="presParOf" srcId="{27F91533-CA3A-416E-8ABD-7C793FDB8DE6}" destId="{16AEA29C-6021-4844-A332-4C8E06B55363}" srcOrd="0" destOrd="0" presId="urn:microsoft.com/office/officeart/2005/8/layout/orgChart1"/>
    <dgm:cxn modelId="{F9F23070-738E-4433-8391-DFC18A92616E}" type="presParOf" srcId="{27F91533-CA3A-416E-8ABD-7C793FDB8DE6}" destId="{034F0A39-3FBE-47E5-9309-357AC2543F1E}" srcOrd="1" destOrd="0" presId="urn:microsoft.com/office/officeart/2005/8/layout/orgChart1"/>
    <dgm:cxn modelId="{9E29EB12-76DE-4A5B-B09D-ED40A0590C8D}" type="presParOf" srcId="{034F0A39-3FBE-47E5-9309-357AC2543F1E}" destId="{2618478B-1CAC-4934-8868-BFFB2AF202DD}" srcOrd="0" destOrd="0" presId="urn:microsoft.com/office/officeart/2005/8/layout/orgChart1"/>
    <dgm:cxn modelId="{822BFC5F-4484-4918-BBDE-0C0CDACEE781}" type="presParOf" srcId="{2618478B-1CAC-4934-8868-BFFB2AF202DD}" destId="{DC7C05ED-EDCE-4A7E-BCFD-F76CBEBCB353}" srcOrd="0" destOrd="0" presId="urn:microsoft.com/office/officeart/2005/8/layout/orgChart1"/>
    <dgm:cxn modelId="{E749E32B-919B-4466-B455-BEF7D6EDB0AF}" type="presParOf" srcId="{2618478B-1CAC-4934-8868-BFFB2AF202DD}" destId="{F9787A74-C9C1-46D6-851F-4C118178D995}" srcOrd="1" destOrd="0" presId="urn:microsoft.com/office/officeart/2005/8/layout/orgChart1"/>
    <dgm:cxn modelId="{ED8E301E-337A-4CC9-A5D3-0CE3E147C9AF}" type="presParOf" srcId="{034F0A39-3FBE-47E5-9309-357AC2543F1E}" destId="{620CEE59-EA3B-4327-BBCA-79C0D3384587}" srcOrd="1" destOrd="0" presId="urn:microsoft.com/office/officeart/2005/8/layout/orgChart1"/>
    <dgm:cxn modelId="{C9B8BD54-C70B-48BD-9489-B2524E570AAF}" type="presParOf" srcId="{034F0A39-3FBE-47E5-9309-357AC2543F1E}" destId="{81B8D011-A05D-4AD5-8249-049CBFEB564B}" srcOrd="2" destOrd="0" presId="urn:microsoft.com/office/officeart/2005/8/layout/orgChart1"/>
    <dgm:cxn modelId="{42BD1563-6A56-407F-AB67-6953243047AC}" type="presParOf" srcId="{FFEC5CCF-1CCB-4645-B34C-541E861E7BBF}" destId="{7F05A4CE-EA29-41A9-84CA-5BF447CA21D2}" srcOrd="2" destOrd="0" presId="urn:microsoft.com/office/officeart/2005/8/layout/orgChart1"/>
    <dgm:cxn modelId="{678F3579-E8D4-4097-99DD-838DFA15133E}" type="presParOf" srcId="{95F8D82E-A766-459F-838D-4C4DB2F6C028}" destId="{3DBB686D-4780-42C9-8A55-549A628EEC92}" srcOrd="2" destOrd="0" presId="urn:microsoft.com/office/officeart/2005/8/layout/orgChart1"/>
    <dgm:cxn modelId="{628CAACB-D05F-436C-8836-07626F6FE2C3}" type="presParOf" srcId="{95F8D82E-A766-459F-838D-4C4DB2F6C028}" destId="{DD38540A-87BA-48E0-8B03-0ADD55A6A053}" srcOrd="3" destOrd="0" presId="urn:microsoft.com/office/officeart/2005/8/layout/orgChart1"/>
    <dgm:cxn modelId="{72FC3B1C-36AD-48D9-BB97-E712F1C55B43}" type="presParOf" srcId="{DD38540A-87BA-48E0-8B03-0ADD55A6A053}" destId="{C8FAB2E9-F604-4C85-B906-3E1187C7E66C}" srcOrd="0" destOrd="0" presId="urn:microsoft.com/office/officeart/2005/8/layout/orgChart1"/>
    <dgm:cxn modelId="{E6855495-D936-442B-A484-B255E18BEF09}" type="presParOf" srcId="{C8FAB2E9-F604-4C85-B906-3E1187C7E66C}" destId="{D4B39DF2-7F4F-407A-8A94-1E11ECB23E0B}" srcOrd="0" destOrd="0" presId="urn:microsoft.com/office/officeart/2005/8/layout/orgChart1"/>
    <dgm:cxn modelId="{A34DE0B4-132B-4FF0-AF07-33334D829C03}" type="presParOf" srcId="{C8FAB2E9-F604-4C85-B906-3E1187C7E66C}" destId="{860BD316-140F-44A3-B860-3792A9661A6C}" srcOrd="1" destOrd="0" presId="urn:microsoft.com/office/officeart/2005/8/layout/orgChart1"/>
    <dgm:cxn modelId="{24081479-656B-4A84-9312-96F72357A1E3}" type="presParOf" srcId="{DD38540A-87BA-48E0-8B03-0ADD55A6A053}" destId="{0CB19B08-BF3A-4B76-B8DE-673BBAC8DC73}" srcOrd="1" destOrd="0" presId="urn:microsoft.com/office/officeart/2005/8/layout/orgChart1"/>
    <dgm:cxn modelId="{07D91C50-322F-4B27-9897-362CBD9F698A}" type="presParOf" srcId="{0CB19B08-BF3A-4B76-B8DE-673BBAC8DC73}" destId="{7C31F00A-B595-4287-97FE-3C6653FCD16F}" srcOrd="0" destOrd="0" presId="urn:microsoft.com/office/officeart/2005/8/layout/orgChart1"/>
    <dgm:cxn modelId="{E0703769-2770-406D-9CAF-4634F74C8589}" type="presParOf" srcId="{0CB19B08-BF3A-4B76-B8DE-673BBAC8DC73}" destId="{EEB3E16B-AD9A-46FF-A4D1-70BB5A6696CD}" srcOrd="1" destOrd="0" presId="urn:microsoft.com/office/officeart/2005/8/layout/orgChart1"/>
    <dgm:cxn modelId="{B8382240-E0B9-486D-9263-D3F190D53711}" type="presParOf" srcId="{EEB3E16B-AD9A-46FF-A4D1-70BB5A6696CD}" destId="{D438A217-F809-4AEE-8ED6-47369021AC6B}" srcOrd="0" destOrd="0" presId="urn:microsoft.com/office/officeart/2005/8/layout/orgChart1"/>
    <dgm:cxn modelId="{2B6DE033-C44C-4C8A-B502-EFB8364914AD}" type="presParOf" srcId="{D438A217-F809-4AEE-8ED6-47369021AC6B}" destId="{B2917F37-189A-47B6-A0C8-2BD88427F6BE}" srcOrd="0" destOrd="0" presId="urn:microsoft.com/office/officeart/2005/8/layout/orgChart1"/>
    <dgm:cxn modelId="{459F4E8C-0FC0-4603-849D-8BB7E97F3400}" type="presParOf" srcId="{D438A217-F809-4AEE-8ED6-47369021AC6B}" destId="{F014443B-4296-4AC1-8B45-9177E32AC1BF}" srcOrd="1" destOrd="0" presId="urn:microsoft.com/office/officeart/2005/8/layout/orgChart1"/>
    <dgm:cxn modelId="{2B40CE36-E733-487B-BD1E-61818BD1C1CA}" type="presParOf" srcId="{EEB3E16B-AD9A-46FF-A4D1-70BB5A6696CD}" destId="{0F66D973-5B78-4019-906A-4F0EF68CD0BC}" srcOrd="1" destOrd="0" presId="urn:microsoft.com/office/officeart/2005/8/layout/orgChart1"/>
    <dgm:cxn modelId="{7F2B1280-2A72-40EF-BECD-B7E282022B0D}" type="presParOf" srcId="{EEB3E16B-AD9A-46FF-A4D1-70BB5A6696CD}" destId="{0F5E999A-BA56-4D57-B34C-557EBC26D984}" srcOrd="2" destOrd="0" presId="urn:microsoft.com/office/officeart/2005/8/layout/orgChart1"/>
    <dgm:cxn modelId="{D35C796D-0BFA-46A3-A9D9-308E01CCBE60}" type="presParOf" srcId="{DD38540A-87BA-48E0-8B03-0ADD55A6A053}" destId="{2C24F5DF-538D-4070-979E-52F907A154BA}" srcOrd="2" destOrd="0" presId="urn:microsoft.com/office/officeart/2005/8/layout/orgChart1"/>
    <dgm:cxn modelId="{D0EAE9FC-E94C-4111-8D69-332B6A10422B}" type="presParOf" srcId="{95F8D82E-A766-459F-838D-4C4DB2F6C028}" destId="{C6253B88-101A-4D82-A2F2-D027981B52A9}" srcOrd="4" destOrd="0" presId="urn:microsoft.com/office/officeart/2005/8/layout/orgChart1"/>
    <dgm:cxn modelId="{FCA8D325-916E-4289-A913-A6AC6E60B0CB}" type="presParOf" srcId="{95F8D82E-A766-459F-838D-4C4DB2F6C028}" destId="{40877997-01BC-4111-883B-7027AF28F92B}" srcOrd="5" destOrd="0" presId="urn:microsoft.com/office/officeart/2005/8/layout/orgChart1"/>
    <dgm:cxn modelId="{FC3F9821-28ED-4644-8C54-322EE3BD97BD}" type="presParOf" srcId="{40877997-01BC-4111-883B-7027AF28F92B}" destId="{4541919F-81F2-4CA4-9844-8242F819924C}" srcOrd="0" destOrd="0" presId="urn:microsoft.com/office/officeart/2005/8/layout/orgChart1"/>
    <dgm:cxn modelId="{0169C9E5-F0A4-45E7-9BBE-C061D071899F}" type="presParOf" srcId="{4541919F-81F2-4CA4-9844-8242F819924C}" destId="{503CF9EC-CD2A-4C4B-993F-A9C586777CDF}" srcOrd="0" destOrd="0" presId="urn:microsoft.com/office/officeart/2005/8/layout/orgChart1"/>
    <dgm:cxn modelId="{C8B73892-D2F7-4393-9381-B7DFC8A4BA05}" type="presParOf" srcId="{4541919F-81F2-4CA4-9844-8242F819924C}" destId="{78E3F8BC-8BCD-4456-B4C8-78ADD0F5D939}" srcOrd="1" destOrd="0" presId="urn:microsoft.com/office/officeart/2005/8/layout/orgChart1"/>
    <dgm:cxn modelId="{C345049B-110C-423A-8646-0C6DAB7869B9}" type="presParOf" srcId="{40877997-01BC-4111-883B-7027AF28F92B}" destId="{1CA144C6-C164-45C2-AB7F-EAB7DBA1FC57}" srcOrd="1" destOrd="0" presId="urn:microsoft.com/office/officeart/2005/8/layout/orgChart1"/>
    <dgm:cxn modelId="{EAF89DE2-3C97-400C-A947-E06B16717226}" type="presParOf" srcId="{1CA144C6-C164-45C2-AB7F-EAB7DBA1FC57}" destId="{4188D234-5DFD-4877-BC37-113F9134C6AE}" srcOrd="0" destOrd="0" presId="urn:microsoft.com/office/officeart/2005/8/layout/orgChart1"/>
    <dgm:cxn modelId="{F951FDEE-450E-45AB-B76D-FE5EA294C176}" type="presParOf" srcId="{1CA144C6-C164-45C2-AB7F-EAB7DBA1FC57}" destId="{6DB988A7-CFF5-4E36-9E0A-2E9A004715A2}" srcOrd="1" destOrd="0" presId="urn:microsoft.com/office/officeart/2005/8/layout/orgChart1"/>
    <dgm:cxn modelId="{DC8FF06B-4CAA-4384-B0A2-7DA64F3A9C13}" type="presParOf" srcId="{6DB988A7-CFF5-4E36-9E0A-2E9A004715A2}" destId="{CAA374E4-94CA-4606-9C76-F3F68C96A693}" srcOrd="0" destOrd="0" presId="urn:microsoft.com/office/officeart/2005/8/layout/orgChart1"/>
    <dgm:cxn modelId="{167D9B60-2345-4558-9391-058E65796B70}" type="presParOf" srcId="{CAA374E4-94CA-4606-9C76-F3F68C96A693}" destId="{33403F05-DCED-4F65-875F-02331710930E}" srcOrd="0" destOrd="0" presId="urn:microsoft.com/office/officeart/2005/8/layout/orgChart1"/>
    <dgm:cxn modelId="{48A50ED9-1FDC-40B7-B60F-85D45EAD5750}" type="presParOf" srcId="{CAA374E4-94CA-4606-9C76-F3F68C96A693}" destId="{4D4855D9-8B6F-46D2-BBA1-EB29F81E9F53}" srcOrd="1" destOrd="0" presId="urn:microsoft.com/office/officeart/2005/8/layout/orgChart1"/>
    <dgm:cxn modelId="{C9B6C5FD-4BE2-4CDD-AC5C-5EB9AC7027D0}" type="presParOf" srcId="{6DB988A7-CFF5-4E36-9E0A-2E9A004715A2}" destId="{3C4CA1F9-9A30-44D3-AC6C-4B20D7087710}" srcOrd="1" destOrd="0" presId="urn:microsoft.com/office/officeart/2005/8/layout/orgChart1"/>
    <dgm:cxn modelId="{F7070C6B-FF65-4DA3-B7A2-5001162F1A42}" type="presParOf" srcId="{6DB988A7-CFF5-4E36-9E0A-2E9A004715A2}" destId="{75B74A92-A85F-420D-8C86-26B42DC1EB74}" srcOrd="2" destOrd="0" presId="urn:microsoft.com/office/officeart/2005/8/layout/orgChart1"/>
    <dgm:cxn modelId="{E661A5D9-D069-4189-A68B-BC5A1DD6B3D4}" type="presParOf" srcId="{40877997-01BC-4111-883B-7027AF28F92B}" destId="{FBEDC421-A803-45E6-A7E0-CC8A1ED26594}" srcOrd="2" destOrd="0" presId="urn:microsoft.com/office/officeart/2005/8/layout/orgChart1"/>
    <dgm:cxn modelId="{C2FB80E7-B909-4222-A05A-7D975A1CE5ED}" type="presParOf" srcId="{EC21377D-65E6-4BD0-B402-D8B6F244027E}" destId="{5924C84C-B051-4DAF-AF52-C744F5CFB2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0DA88F-75C3-4857-BB72-09EBFD5CEAD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457F7-AEC6-4452-ACF4-7D2DDC6057F5}">
      <dgm:prSet phldrT="[Text]"/>
      <dgm:spPr/>
      <dgm:t>
        <a:bodyPr/>
        <a:lstStyle/>
        <a:p>
          <a:r>
            <a:rPr lang="en-US" dirty="0" err="1"/>
            <a:t>Sơ</a:t>
          </a:r>
          <a:r>
            <a:rPr lang="en-US" dirty="0"/>
            <a:t> </a:t>
          </a:r>
          <a:r>
            <a:rPr lang="en-US" dirty="0" err="1"/>
            <a:t>đồ</a:t>
          </a:r>
          <a:r>
            <a:rPr lang="en-US" dirty="0"/>
            <a:t> </a:t>
          </a:r>
          <a:r>
            <a:rPr lang="en-US" dirty="0" err="1"/>
            <a:t>chức</a:t>
          </a:r>
          <a:r>
            <a:rPr lang="en-US" dirty="0"/>
            <a:t> </a:t>
          </a:r>
          <a:r>
            <a:rPr lang="en-US" dirty="0" err="1"/>
            <a:t>năng</a:t>
          </a:r>
          <a:endParaRPr lang="en-US" dirty="0"/>
        </a:p>
      </dgm:t>
    </dgm:pt>
    <dgm:pt modelId="{7413E8B2-C645-4227-BBBC-207939EDDB66}" type="parTrans" cxnId="{422B4116-D6D9-4203-83FB-7DD05A7E77E8}">
      <dgm:prSet/>
      <dgm:spPr/>
      <dgm:t>
        <a:bodyPr/>
        <a:lstStyle/>
        <a:p>
          <a:endParaRPr lang="en-US"/>
        </a:p>
      </dgm:t>
    </dgm:pt>
    <dgm:pt modelId="{1D39C7FA-AEC0-45F6-A959-F3AE1C1FCCBE}" type="sibTrans" cxnId="{422B4116-D6D9-4203-83FB-7DD05A7E77E8}">
      <dgm:prSet/>
      <dgm:spPr/>
      <dgm:t>
        <a:bodyPr/>
        <a:lstStyle/>
        <a:p>
          <a:endParaRPr lang="en-US"/>
        </a:p>
      </dgm:t>
    </dgm:pt>
    <dgm:pt modelId="{CA67AD01-983A-4C6F-8C6A-424D2B5F70FA}">
      <dgm:prSet phldrT="[Text]"/>
      <dgm:spPr/>
      <dgm:t>
        <a:bodyPr/>
        <a:lstStyle/>
        <a:p>
          <a:r>
            <a:rPr lang="en-US" dirty="0" err="1"/>
            <a:t>Tạo</a:t>
          </a:r>
          <a:r>
            <a:rPr lang="en-US" dirty="0"/>
            <a:t> </a:t>
          </a:r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diện</a:t>
          </a:r>
          <a:endParaRPr lang="en-US" dirty="0"/>
        </a:p>
      </dgm:t>
    </dgm:pt>
    <dgm:pt modelId="{EF0DFC8B-DEEF-4041-96BB-4BEC5A070F2D}" type="parTrans" cxnId="{932008A3-6A95-4844-99BE-52CF5501EA9F}">
      <dgm:prSet/>
      <dgm:spPr/>
      <dgm:t>
        <a:bodyPr/>
        <a:lstStyle/>
        <a:p>
          <a:endParaRPr lang="en-US"/>
        </a:p>
      </dgm:t>
    </dgm:pt>
    <dgm:pt modelId="{95904971-8026-4D13-9617-76254F4CE125}" type="sibTrans" cxnId="{932008A3-6A95-4844-99BE-52CF5501EA9F}">
      <dgm:prSet/>
      <dgm:spPr/>
      <dgm:t>
        <a:bodyPr/>
        <a:lstStyle/>
        <a:p>
          <a:endParaRPr lang="en-US"/>
        </a:p>
      </dgm:t>
    </dgm:pt>
    <dgm:pt modelId="{7DEBE272-9CA9-402B-A700-668BC11518F7}">
      <dgm:prSet phldrT="[Text]"/>
      <dgm:spPr/>
      <dgm:t>
        <a:bodyPr/>
        <a:lstStyle/>
        <a:p>
          <a:r>
            <a:rPr lang="en-US" dirty="0" err="1"/>
            <a:t>Xử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vào</a:t>
          </a:r>
          <a:endParaRPr lang="en-US" dirty="0"/>
        </a:p>
      </dgm:t>
    </dgm:pt>
    <dgm:pt modelId="{DEE360E8-3323-435A-BAC3-4F1468C3C311}" type="parTrans" cxnId="{530F921C-BE17-44F0-B674-3AD24BFFEA55}">
      <dgm:prSet/>
      <dgm:spPr/>
      <dgm:t>
        <a:bodyPr/>
        <a:lstStyle/>
        <a:p>
          <a:endParaRPr lang="en-US"/>
        </a:p>
      </dgm:t>
    </dgm:pt>
    <dgm:pt modelId="{F88E56B9-0A77-4C7D-9FA6-1664D63A3121}" type="sibTrans" cxnId="{530F921C-BE17-44F0-B674-3AD24BFFEA55}">
      <dgm:prSet/>
      <dgm:spPr/>
      <dgm:t>
        <a:bodyPr/>
        <a:lstStyle/>
        <a:p>
          <a:endParaRPr lang="en-US"/>
        </a:p>
      </dgm:t>
    </dgm:pt>
    <dgm:pt modelId="{A81A2DD0-C2B0-43F7-99ED-7FC138EEF981}">
      <dgm:prSet phldrT="[Text]"/>
      <dgm:spPr/>
      <dgm:t>
        <a:bodyPr/>
        <a:lstStyle/>
        <a:p>
          <a:r>
            <a:rPr lang="en-US" dirty="0"/>
            <a:t>Thông </a:t>
          </a:r>
          <a:r>
            <a:rPr lang="en-US" dirty="0" err="1"/>
            <a:t>báo</a:t>
          </a:r>
          <a:r>
            <a:rPr lang="en-US" dirty="0"/>
            <a:t>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quả</a:t>
          </a:r>
          <a:endParaRPr lang="en-US" dirty="0"/>
        </a:p>
      </dgm:t>
    </dgm:pt>
    <dgm:pt modelId="{B9053020-7544-4043-9FB0-B19E2F3D94E1}" type="parTrans" cxnId="{7B851D67-00C0-489C-BC23-E4FB92631DE9}">
      <dgm:prSet/>
      <dgm:spPr/>
      <dgm:t>
        <a:bodyPr/>
        <a:lstStyle/>
        <a:p>
          <a:endParaRPr lang="en-US"/>
        </a:p>
      </dgm:t>
    </dgm:pt>
    <dgm:pt modelId="{14A7C067-B962-4A7E-A7EF-AFA6D6F11F90}" type="sibTrans" cxnId="{7B851D67-00C0-489C-BC23-E4FB92631DE9}">
      <dgm:prSet/>
      <dgm:spPr/>
      <dgm:t>
        <a:bodyPr/>
        <a:lstStyle/>
        <a:p>
          <a:endParaRPr lang="en-US"/>
        </a:p>
      </dgm:t>
    </dgm:pt>
    <dgm:pt modelId="{4BEDF8E4-C0D7-4243-ABA7-21F105D8D644}">
      <dgm:prSet phldrT="[Text]"/>
      <dgm:spPr/>
      <dgm:t>
        <a:bodyPr/>
        <a:lstStyle/>
        <a:p>
          <a:r>
            <a:rPr lang="en-US" dirty="0" err="1"/>
            <a:t>Tạo</a:t>
          </a:r>
          <a:r>
            <a:rPr lang="en-US" dirty="0"/>
            <a:t> menu</a:t>
          </a:r>
        </a:p>
      </dgm:t>
    </dgm:pt>
    <dgm:pt modelId="{D58F87EA-C657-478E-A447-CE8BF22355E0}" type="parTrans" cxnId="{C8ABFE13-BE77-4918-B64B-58C540889982}">
      <dgm:prSet/>
      <dgm:spPr/>
      <dgm:t>
        <a:bodyPr/>
        <a:lstStyle/>
        <a:p>
          <a:endParaRPr lang="en-US"/>
        </a:p>
      </dgm:t>
    </dgm:pt>
    <dgm:pt modelId="{8CE3FF1B-C2FF-4413-B0E8-2BB54AE34D8F}" type="sibTrans" cxnId="{C8ABFE13-BE77-4918-B64B-58C540889982}">
      <dgm:prSet/>
      <dgm:spPr/>
      <dgm:t>
        <a:bodyPr/>
        <a:lstStyle/>
        <a:p>
          <a:endParaRPr lang="en-US"/>
        </a:p>
      </dgm:t>
    </dgm:pt>
    <dgm:pt modelId="{2847C653-7020-492B-80F5-50AE9BDF6D4C}">
      <dgm:prSet phldrT="[Text]"/>
      <dgm:spPr/>
      <dgm:t>
        <a:bodyPr/>
        <a:lstStyle/>
        <a:p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chơi</a:t>
          </a:r>
          <a:r>
            <a:rPr lang="en-US" dirty="0"/>
            <a:t> </a:t>
          </a:r>
          <a:r>
            <a:rPr lang="en-US" dirty="0" err="1"/>
            <a:t>chọn</a:t>
          </a:r>
          <a:r>
            <a:rPr lang="en-US" dirty="0"/>
            <a:t> </a:t>
          </a:r>
          <a:r>
            <a:rPr lang="en-US" dirty="0" err="1"/>
            <a:t>đáp</a:t>
          </a:r>
          <a:r>
            <a:rPr lang="en-US" dirty="0"/>
            <a:t> </a:t>
          </a:r>
          <a:r>
            <a:rPr lang="en-US" dirty="0" err="1"/>
            <a:t>án</a:t>
          </a:r>
          <a:endParaRPr lang="en-US" dirty="0"/>
        </a:p>
      </dgm:t>
    </dgm:pt>
    <dgm:pt modelId="{9DA8EF72-6CE2-444C-904B-F155C5729BA9}" type="parTrans" cxnId="{BB830B9B-6B96-4AD8-834E-685F8A0B3A19}">
      <dgm:prSet/>
      <dgm:spPr/>
      <dgm:t>
        <a:bodyPr/>
        <a:lstStyle/>
        <a:p>
          <a:endParaRPr lang="en-US"/>
        </a:p>
      </dgm:t>
    </dgm:pt>
    <dgm:pt modelId="{BAA0F92A-C7C4-4859-B1E1-DE6EAFA07465}" type="sibTrans" cxnId="{BB830B9B-6B96-4AD8-834E-685F8A0B3A19}">
      <dgm:prSet/>
      <dgm:spPr/>
      <dgm:t>
        <a:bodyPr/>
        <a:lstStyle/>
        <a:p>
          <a:endParaRPr lang="en-US"/>
        </a:p>
      </dgm:t>
    </dgm:pt>
    <dgm:pt modelId="{40E13A04-C411-4938-8774-7F461C379681}">
      <dgm:prSet phldrT="[Text]"/>
      <dgm:spPr/>
      <dgm:t>
        <a:bodyPr/>
        <a:lstStyle/>
        <a:p>
          <a:r>
            <a:rPr lang="en-US" dirty="0"/>
            <a:t>Thông </a:t>
          </a:r>
          <a:r>
            <a:rPr lang="en-US" dirty="0" err="1"/>
            <a:t>báo</a:t>
          </a:r>
          <a:r>
            <a:rPr lang="en-US" dirty="0"/>
            <a:t> </a:t>
          </a:r>
          <a:r>
            <a:rPr lang="en-US" dirty="0" err="1"/>
            <a:t>thắng</a:t>
          </a:r>
          <a:r>
            <a:rPr lang="en-US" dirty="0"/>
            <a:t>/</a:t>
          </a:r>
          <a:r>
            <a:rPr lang="en-US" dirty="0" err="1"/>
            <a:t>thua</a:t>
          </a:r>
          <a:r>
            <a:rPr lang="en-US" dirty="0"/>
            <a:t>, </a:t>
          </a:r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gian</a:t>
          </a:r>
          <a:r>
            <a:rPr lang="en-US" dirty="0"/>
            <a:t>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dùng</a:t>
          </a:r>
          <a:endParaRPr lang="en-US" dirty="0"/>
        </a:p>
      </dgm:t>
    </dgm:pt>
    <dgm:pt modelId="{0EE9FDF5-9314-4490-9E75-B3E4850BE893}" type="parTrans" cxnId="{6D235579-A62C-4449-ADF1-4C4A23D7BB6E}">
      <dgm:prSet/>
      <dgm:spPr/>
      <dgm:t>
        <a:bodyPr/>
        <a:lstStyle/>
        <a:p>
          <a:endParaRPr lang="en-US"/>
        </a:p>
      </dgm:t>
    </dgm:pt>
    <dgm:pt modelId="{E7891970-DFF9-4FD3-A0F6-A8EAD9DAF99D}" type="sibTrans" cxnId="{6D235579-A62C-4449-ADF1-4C4A23D7BB6E}">
      <dgm:prSet/>
      <dgm:spPr/>
      <dgm:t>
        <a:bodyPr/>
        <a:lstStyle/>
        <a:p>
          <a:endParaRPr lang="en-US"/>
        </a:p>
      </dgm:t>
    </dgm:pt>
    <dgm:pt modelId="{34EF1D4E-2AFA-4A3D-B3AD-F8897707CE92}">
      <dgm:prSet phldrT="[Text]"/>
      <dgm:spPr/>
      <dgm:t>
        <a:bodyPr/>
        <a:lstStyle/>
        <a:p>
          <a:r>
            <a:rPr lang="en-US" dirty="0" err="1"/>
            <a:t>Tạo</a:t>
          </a:r>
          <a:r>
            <a:rPr lang="en-US" dirty="0"/>
            <a:t> </a:t>
          </a:r>
          <a:r>
            <a:rPr lang="en-US" dirty="0" err="1"/>
            <a:t>câu</a:t>
          </a:r>
          <a:r>
            <a:rPr lang="en-US" dirty="0"/>
            <a:t> </a:t>
          </a:r>
          <a:r>
            <a:rPr lang="en-US" dirty="0" err="1"/>
            <a:t>hỏi</a:t>
          </a:r>
          <a:r>
            <a:rPr lang="en-US" dirty="0"/>
            <a:t> </a:t>
          </a:r>
          <a:r>
            <a:rPr lang="en-US" dirty="0" err="1"/>
            <a:t>ngẫu</a:t>
          </a:r>
          <a:r>
            <a:rPr lang="en-US" dirty="0"/>
            <a:t> </a:t>
          </a:r>
          <a:r>
            <a:rPr lang="en-US" dirty="0" err="1"/>
            <a:t>nhiên</a:t>
          </a:r>
          <a:endParaRPr lang="en-US" dirty="0"/>
        </a:p>
      </dgm:t>
    </dgm:pt>
    <dgm:pt modelId="{943499C8-B233-4201-BFFC-305B57D84B71}" type="parTrans" cxnId="{7B3B8E34-C30D-4187-9C39-4E047BC4C771}">
      <dgm:prSet/>
      <dgm:spPr/>
      <dgm:t>
        <a:bodyPr/>
        <a:lstStyle/>
        <a:p>
          <a:endParaRPr lang="en-US"/>
        </a:p>
      </dgm:t>
    </dgm:pt>
    <dgm:pt modelId="{F10CA3CA-8031-4189-97F8-D36A04250508}" type="sibTrans" cxnId="{7B3B8E34-C30D-4187-9C39-4E047BC4C771}">
      <dgm:prSet/>
      <dgm:spPr/>
      <dgm:t>
        <a:bodyPr/>
        <a:lstStyle/>
        <a:p>
          <a:endParaRPr lang="en-US"/>
        </a:p>
      </dgm:t>
    </dgm:pt>
    <dgm:pt modelId="{E771A7F0-66FE-4FB9-8076-5C756D320F98}" type="pres">
      <dgm:prSet presAssocID="{960DA88F-75C3-4857-BB72-09EBFD5CEA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CB0753-9C63-4BA0-B5AA-99FA37F248FB}" type="pres">
      <dgm:prSet presAssocID="{D4E457F7-AEC6-4452-ACF4-7D2DDC6057F5}" presName="hierRoot1" presStyleCnt="0">
        <dgm:presLayoutVars>
          <dgm:hierBranch val="init"/>
        </dgm:presLayoutVars>
      </dgm:prSet>
      <dgm:spPr/>
    </dgm:pt>
    <dgm:pt modelId="{BCA1A42C-66AF-4F03-937D-F1BD3A3692E3}" type="pres">
      <dgm:prSet presAssocID="{D4E457F7-AEC6-4452-ACF4-7D2DDC6057F5}" presName="rootComposite1" presStyleCnt="0"/>
      <dgm:spPr/>
    </dgm:pt>
    <dgm:pt modelId="{0757A80E-C51C-49BD-84F5-B0A02069DBD4}" type="pres">
      <dgm:prSet presAssocID="{D4E457F7-AEC6-4452-ACF4-7D2DDC6057F5}" presName="rootText1" presStyleLbl="node0" presStyleIdx="0" presStyleCnt="1">
        <dgm:presLayoutVars>
          <dgm:chPref val="3"/>
        </dgm:presLayoutVars>
      </dgm:prSet>
      <dgm:spPr/>
    </dgm:pt>
    <dgm:pt modelId="{22855D34-C2A8-499F-8EFF-4C333B7F02FC}" type="pres">
      <dgm:prSet presAssocID="{D4E457F7-AEC6-4452-ACF4-7D2DDC6057F5}" presName="rootConnector1" presStyleLbl="node1" presStyleIdx="0" presStyleCnt="0"/>
      <dgm:spPr/>
    </dgm:pt>
    <dgm:pt modelId="{0B690C5F-3100-4C89-BBC3-B228626CB4D5}" type="pres">
      <dgm:prSet presAssocID="{D4E457F7-AEC6-4452-ACF4-7D2DDC6057F5}" presName="hierChild2" presStyleCnt="0"/>
      <dgm:spPr/>
    </dgm:pt>
    <dgm:pt modelId="{23139D7C-0335-46C7-A7C7-B86B6E1D0A30}" type="pres">
      <dgm:prSet presAssocID="{EF0DFC8B-DEEF-4041-96BB-4BEC5A070F2D}" presName="Name37" presStyleLbl="parChTrans1D2" presStyleIdx="0" presStyleCnt="3"/>
      <dgm:spPr/>
    </dgm:pt>
    <dgm:pt modelId="{EBE84A80-0BD8-4737-92BF-BAE7CC3970E5}" type="pres">
      <dgm:prSet presAssocID="{CA67AD01-983A-4C6F-8C6A-424D2B5F70FA}" presName="hierRoot2" presStyleCnt="0">
        <dgm:presLayoutVars>
          <dgm:hierBranch val="init"/>
        </dgm:presLayoutVars>
      </dgm:prSet>
      <dgm:spPr/>
    </dgm:pt>
    <dgm:pt modelId="{AE71B34F-DEEE-4CFE-B1E6-E6B4E7163C59}" type="pres">
      <dgm:prSet presAssocID="{CA67AD01-983A-4C6F-8C6A-424D2B5F70FA}" presName="rootComposite" presStyleCnt="0"/>
      <dgm:spPr/>
    </dgm:pt>
    <dgm:pt modelId="{16B45873-C8EB-4929-8478-6DE4C1BC5264}" type="pres">
      <dgm:prSet presAssocID="{CA67AD01-983A-4C6F-8C6A-424D2B5F70FA}" presName="rootText" presStyleLbl="node2" presStyleIdx="0" presStyleCnt="3">
        <dgm:presLayoutVars>
          <dgm:chPref val="3"/>
        </dgm:presLayoutVars>
      </dgm:prSet>
      <dgm:spPr/>
    </dgm:pt>
    <dgm:pt modelId="{1F8C6E07-84CE-4B31-A408-47C7AE83D358}" type="pres">
      <dgm:prSet presAssocID="{CA67AD01-983A-4C6F-8C6A-424D2B5F70FA}" presName="rootConnector" presStyleLbl="node2" presStyleIdx="0" presStyleCnt="3"/>
      <dgm:spPr/>
    </dgm:pt>
    <dgm:pt modelId="{D10D0933-D76D-41CE-908B-223C788B8F6D}" type="pres">
      <dgm:prSet presAssocID="{CA67AD01-983A-4C6F-8C6A-424D2B5F70FA}" presName="hierChild4" presStyleCnt="0"/>
      <dgm:spPr/>
    </dgm:pt>
    <dgm:pt modelId="{13D70066-827E-494E-9EDE-32A7DB58A94E}" type="pres">
      <dgm:prSet presAssocID="{D58F87EA-C657-478E-A447-CE8BF22355E0}" presName="Name37" presStyleLbl="parChTrans1D3" presStyleIdx="0" presStyleCnt="3"/>
      <dgm:spPr/>
    </dgm:pt>
    <dgm:pt modelId="{4C5A811C-5251-4706-8F9B-F808C658108C}" type="pres">
      <dgm:prSet presAssocID="{4BEDF8E4-C0D7-4243-ABA7-21F105D8D644}" presName="hierRoot2" presStyleCnt="0">
        <dgm:presLayoutVars>
          <dgm:hierBranch val="init"/>
        </dgm:presLayoutVars>
      </dgm:prSet>
      <dgm:spPr/>
    </dgm:pt>
    <dgm:pt modelId="{291ECC9D-4DC2-48C0-8693-84A4DFDF02CB}" type="pres">
      <dgm:prSet presAssocID="{4BEDF8E4-C0D7-4243-ABA7-21F105D8D644}" presName="rootComposite" presStyleCnt="0"/>
      <dgm:spPr/>
    </dgm:pt>
    <dgm:pt modelId="{727E1AC6-449F-4BBA-A099-EC9485314B82}" type="pres">
      <dgm:prSet presAssocID="{4BEDF8E4-C0D7-4243-ABA7-21F105D8D644}" presName="rootText" presStyleLbl="node3" presStyleIdx="0" presStyleCnt="3">
        <dgm:presLayoutVars>
          <dgm:chPref val="3"/>
        </dgm:presLayoutVars>
      </dgm:prSet>
      <dgm:spPr/>
    </dgm:pt>
    <dgm:pt modelId="{D0B920D5-5A2A-43A8-BA4D-2079062143AE}" type="pres">
      <dgm:prSet presAssocID="{4BEDF8E4-C0D7-4243-ABA7-21F105D8D644}" presName="rootConnector" presStyleLbl="node3" presStyleIdx="0" presStyleCnt="3"/>
      <dgm:spPr/>
    </dgm:pt>
    <dgm:pt modelId="{383815AA-AC22-4F64-8D74-4210117B5706}" type="pres">
      <dgm:prSet presAssocID="{4BEDF8E4-C0D7-4243-ABA7-21F105D8D644}" presName="hierChild4" presStyleCnt="0"/>
      <dgm:spPr/>
    </dgm:pt>
    <dgm:pt modelId="{838DD604-F194-4433-B7FC-0FA8E49DB3FD}" type="pres">
      <dgm:prSet presAssocID="{943499C8-B233-4201-BFFC-305B57D84B71}" presName="Name37" presStyleLbl="parChTrans1D4" presStyleIdx="0" presStyleCnt="1"/>
      <dgm:spPr/>
    </dgm:pt>
    <dgm:pt modelId="{999B8739-1154-4A4D-9577-277E65392539}" type="pres">
      <dgm:prSet presAssocID="{34EF1D4E-2AFA-4A3D-B3AD-F8897707CE92}" presName="hierRoot2" presStyleCnt="0">
        <dgm:presLayoutVars>
          <dgm:hierBranch val="init"/>
        </dgm:presLayoutVars>
      </dgm:prSet>
      <dgm:spPr/>
    </dgm:pt>
    <dgm:pt modelId="{FFF004A4-586C-480A-9414-1C695262E4D2}" type="pres">
      <dgm:prSet presAssocID="{34EF1D4E-2AFA-4A3D-B3AD-F8897707CE92}" presName="rootComposite" presStyleCnt="0"/>
      <dgm:spPr/>
    </dgm:pt>
    <dgm:pt modelId="{090EBF95-1F10-48C2-AE02-122553A81184}" type="pres">
      <dgm:prSet presAssocID="{34EF1D4E-2AFA-4A3D-B3AD-F8897707CE92}" presName="rootText" presStyleLbl="node4" presStyleIdx="0" presStyleCnt="1">
        <dgm:presLayoutVars>
          <dgm:chPref val="3"/>
        </dgm:presLayoutVars>
      </dgm:prSet>
      <dgm:spPr/>
    </dgm:pt>
    <dgm:pt modelId="{05E93AA1-A109-4FDC-9033-A4C3A26BB6BD}" type="pres">
      <dgm:prSet presAssocID="{34EF1D4E-2AFA-4A3D-B3AD-F8897707CE92}" presName="rootConnector" presStyleLbl="node4" presStyleIdx="0" presStyleCnt="1"/>
      <dgm:spPr/>
    </dgm:pt>
    <dgm:pt modelId="{11D15591-E709-43DB-ABD6-EFB17F932AA4}" type="pres">
      <dgm:prSet presAssocID="{34EF1D4E-2AFA-4A3D-B3AD-F8897707CE92}" presName="hierChild4" presStyleCnt="0"/>
      <dgm:spPr/>
    </dgm:pt>
    <dgm:pt modelId="{04015D1D-75F5-4A54-BFD3-13DB3B7AE1E4}" type="pres">
      <dgm:prSet presAssocID="{34EF1D4E-2AFA-4A3D-B3AD-F8897707CE92}" presName="hierChild5" presStyleCnt="0"/>
      <dgm:spPr/>
    </dgm:pt>
    <dgm:pt modelId="{F10CF41C-030D-4216-9668-EB28CC976A49}" type="pres">
      <dgm:prSet presAssocID="{4BEDF8E4-C0D7-4243-ABA7-21F105D8D644}" presName="hierChild5" presStyleCnt="0"/>
      <dgm:spPr/>
    </dgm:pt>
    <dgm:pt modelId="{385EB3D6-4B7F-46EE-ACD9-26C575D490B5}" type="pres">
      <dgm:prSet presAssocID="{CA67AD01-983A-4C6F-8C6A-424D2B5F70FA}" presName="hierChild5" presStyleCnt="0"/>
      <dgm:spPr/>
    </dgm:pt>
    <dgm:pt modelId="{0F695B5A-F12B-41A2-A82E-0990FB8FDB38}" type="pres">
      <dgm:prSet presAssocID="{DEE360E8-3323-435A-BAC3-4F1468C3C311}" presName="Name37" presStyleLbl="parChTrans1D2" presStyleIdx="1" presStyleCnt="3"/>
      <dgm:spPr/>
    </dgm:pt>
    <dgm:pt modelId="{9AC15D88-202D-4B04-809B-8B264EC8B787}" type="pres">
      <dgm:prSet presAssocID="{7DEBE272-9CA9-402B-A700-668BC11518F7}" presName="hierRoot2" presStyleCnt="0">
        <dgm:presLayoutVars>
          <dgm:hierBranch val="init"/>
        </dgm:presLayoutVars>
      </dgm:prSet>
      <dgm:spPr/>
    </dgm:pt>
    <dgm:pt modelId="{29B4E768-826D-426B-B1D2-896923ABAF76}" type="pres">
      <dgm:prSet presAssocID="{7DEBE272-9CA9-402B-A700-668BC11518F7}" presName="rootComposite" presStyleCnt="0"/>
      <dgm:spPr/>
    </dgm:pt>
    <dgm:pt modelId="{07895AFF-9DF1-4E2D-9BD9-7242BA0CEB9F}" type="pres">
      <dgm:prSet presAssocID="{7DEBE272-9CA9-402B-A700-668BC11518F7}" presName="rootText" presStyleLbl="node2" presStyleIdx="1" presStyleCnt="3">
        <dgm:presLayoutVars>
          <dgm:chPref val="3"/>
        </dgm:presLayoutVars>
      </dgm:prSet>
      <dgm:spPr/>
    </dgm:pt>
    <dgm:pt modelId="{B2C80B3A-B8BE-4FF0-AA22-F4DC134AD99E}" type="pres">
      <dgm:prSet presAssocID="{7DEBE272-9CA9-402B-A700-668BC11518F7}" presName="rootConnector" presStyleLbl="node2" presStyleIdx="1" presStyleCnt="3"/>
      <dgm:spPr/>
    </dgm:pt>
    <dgm:pt modelId="{E9D3A48B-3254-4815-A653-44B081BE3E8B}" type="pres">
      <dgm:prSet presAssocID="{7DEBE272-9CA9-402B-A700-668BC11518F7}" presName="hierChild4" presStyleCnt="0"/>
      <dgm:spPr/>
    </dgm:pt>
    <dgm:pt modelId="{8A903B15-B00E-41D5-BCB9-1457C67ED4EB}" type="pres">
      <dgm:prSet presAssocID="{9DA8EF72-6CE2-444C-904B-F155C5729BA9}" presName="Name37" presStyleLbl="parChTrans1D3" presStyleIdx="1" presStyleCnt="3"/>
      <dgm:spPr/>
    </dgm:pt>
    <dgm:pt modelId="{60FE281C-3CF9-487F-8810-E5241A4DA6AF}" type="pres">
      <dgm:prSet presAssocID="{2847C653-7020-492B-80F5-50AE9BDF6D4C}" presName="hierRoot2" presStyleCnt="0">
        <dgm:presLayoutVars>
          <dgm:hierBranch val="init"/>
        </dgm:presLayoutVars>
      </dgm:prSet>
      <dgm:spPr/>
    </dgm:pt>
    <dgm:pt modelId="{C1EEA225-5B4A-48E9-A88D-F4D69E49E9C4}" type="pres">
      <dgm:prSet presAssocID="{2847C653-7020-492B-80F5-50AE9BDF6D4C}" presName="rootComposite" presStyleCnt="0"/>
      <dgm:spPr/>
    </dgm:pt>
    <dgm:pt modelId="{99AE2306-DC24-456D-80D5-6B98AC7F26C6}" type="pres">
      <dgm:prSet presAssocID="{2847C653-7020-492B-80F5-50AE9BDF6D4C}" presName="rootText" presStyleLbl="node3" presStyleIdx="1" presStyleCnt="3">
        <dgm:presLayoutVars>
          <dgm:chPref val="3"/>
        </dgm:presLayoutVars>
      </dgm:prSet>
      <dgm:spPr/>
    </dgm:pt>
    <dgm:pt modelId="{95422162-2660-4993-AA50-6317F673EF80}" type="pres">
      <dgm:prSet presAssocID="{2847C653-7020-492B-80F5-50AE9BDF6D4C}" presName="rootConnector" presStyleLbl="node3" presStyleIdx="1" presStyleCnt="3"/>
      <dgm:spPr/>
    </dgm:pt>
    <dgm:pt modelId="{7193C029-A261-4AC5-A096-A97D9008E044}" type="pres">
      <dgm:prSet presAssocID="{2847C653-7020-492B-80F5-50AE9BDF6D4C}" presName="hierChild4" presStyleCnt="0"/>
      <dgm:spPr/>
    </dgm:pt>
    <dgm:pt modelId="{D41A4E23-A3B2-4A4B-B519-14998BDC6048}" type="pres">
      <dgm:prSet presAssocID="{2847C653-7020-492B-80F5-50AE9BDF6D4C}" presName="hierChild5" presStyleCnt="0"/>
      <dgm:spPr/>
    </dgm:pt>
    <dgm:pt modelId="{3456AEA1-F675-47E2-B662-8DB131D8259D}" type="pres">
      <dgm:prSet presAssocID="{7DEBE272-9CA9-402B-A700-668BC11518F7}" presName="hierChild5" presStyleCnt="0"/>
      <dgm:spPr/>
    </dgm:pt>
    <dgm:pt modelId="{780F9B8E-1595-4167-BB97-3BA816406552}" type="pres">
      <dgm:prSet presAssocID="{B9053020-7544-4043-9FB0-B19E2F3D94E1}" presName="Name37" presStyleLbl="parChTrans1D2" presStyleIdx="2" presStyleCnt="3"/>
      <dgm:spPr/>
    </dgm:pt>
    <dgm:pt modelId="{9AD09113-9175-44E8-B9C8-387865D039A7}" type="pres">
      <dgm:prSet presAssocID="{A81A2DD0-C2B0-43F7-99ED-7FC138EEF981}" presName="hierRoot2" presStyleCnt="0">
        <dgm:presLayoutVars>
          <dgm:hierBranch val="init"/>
        </dgm:presLayoutVars>
      </dgm:prSet>
      <dgm:spPr/>
    </dgm:pt>
    <dgm:pt modelId="{7E20A1CF-0D43-42EC-98F4-D800FBB7FDE3}" type="pres">
      <dgm:prSet presAssocID="{A81A2DD0-C2B0-43F7-99ED-7FC138EEF981}" presName="rootComposite" presStyleCnt="0"/>
      <dgm:spPr/>
    </dgm:pt>
    <dgm:pt modelId="{41081029-FF64-4D49-B6E1-31D9CFF6090B}" type="pres">
      <dgm:prSet presAssocID="{A81A2DD0-C2B0-43F7-99ED-7FC138EEF981}" presName="rootText" presStyleLbl="node2" presStyleIdx="2" presStyleCnt="3">
        <dgm:presLayoutVars>
          <dgm:chPref val="3"/>
        </dgm:presLayoutVars>
      </dgm:prSet>
      <dgm:spPr/>
    </dgm:pt>
    <dgm:pt modelId="{7B66F3C5-D286-4DD2-AFF2-2FB885751407}" type="pres">
      <dgm:prSet presAssocID="{A81A2DD0-C2B0-43F7-99ED-7FC138EEF981}" presName="rootConnector" presStyleLbl="node2" presStyleIdx="2" presStyleCnt="3"/>
      <dgm:spPr/>
    </dgm:pt>
    <dgm:pt modelId="{444C9E82-2C9D-4B5E-8136-7CC39BD9BD99}" type="pres">
      <dgm:prSet presAssocID="{A81A2DD0-C2B0-43F7-99ED-7FC138EEF981}" presName="hierChild4" presStyleCnt="0"/>
      <dgm:spPr/>
    </dgm:pt>
    <dgm:pt modelId="{11DFE7E5-1BDD-43EF-AF3A-5A7BD00CE50D}" type="pres">
      <dgm:prSet presAssocID="{0EE9FDF5-9314-4490-9E75-B3E4850BE893}" presName="Name37" presStyleLbl="parChTrans1D3" presStyleIdx="2" presStyleCnt="3"/>
      <dgm:spPr/>
    </dgm:pt>
    <dgm:pt modelId="{A578A688-49F1-4D00-BE4A-3750320356AC}" type="pres">
      <dgm:prSet presAssocID="{40E13A04-C411-4938-8774-7F461C379681}" presName="hierRoot2" presStyleCnt="0">
        <dgm:presLayoutVars>
          <dgm:hierBranch val="init"/>
        </dgm:presLayoutVars>
      </dgm:prSet>
      <dgm:spPr/>
    </dgm:pt>
    <dgm:pt modelId="{2D8C61A5-DF2F-4318-9406-E2A84EAB5256}" type="pres">
      <dgm:prSet presAssocID="{40E13A04-C411-4938-8774-7F461C379681}" presName="rootComposite" presStyleCnt="0"/>
      <dgm:spPr/>
    </dgm:pt>
    <dgm:pt modelId="{1FBC5956-B968-4687-A0B4-1C1E4A1FD9D5}" type="pres">
      <dgm:prSet presAssocID="{40E13A04-C411-4938-8774-7F461C379681}" presName="rootText" presStyleLbl="node3" presStyleIdx="2" presStyleCnt="3">
        <dgm:presLayoutVars>
          <dgm:chPref val="3"/>
        </dgm:presLayoutVars>
      </dgm:prSet>
      <dgm:spPr/>
    </dgm:pt>
    <dgm:pt modelId="{1CCC131E-9296-4030-B6E1-E324FBC7FA47}" type="pres">
      <dgm:prSet presAssocID="{40E13A04-C411-4938-8774-7F461C379681}" presName="rootConnector" presStyleLbl="node3" presStyleIdx="2" presStyleCnt="3"/>
      <dgm:spPr/>
    </dgm:pt>
    <dgm:pt modelId="{B7BCE3CA-B37E-4F03-9613-8DE57C4620FA}" type="pres">
      <dgm:prSet presAssocID="{40E13A04-C411-4938-8774-7F461C379681}" presName="hierChild4" presStyleCnt="0"/>
      <dgm:spPr/>
    </dgm:pt>
    <dgm:pt modelId="{5411AF0E-4577-4002-AA7E-F00722068F16}" type="pres">
      <dgm:prSet presAssocID="{40E13A04-C411-4938-8774-7F461C379681}" presName="hierChild5" presStyleCnt="0"/>
      <dgm:spPr/>
    </dgm:pt>
    <dgm:pt modelId="{D6CD1AB8-FF81-414E-B71C-7EAC11C51200}" type="pres">
      <dgm:prSet presAssocID="{A81A2DD0-C2B0-43F7-99ED-7FC138EEF981}" presName="hierChild5" presStyleCnt="0"/>
      <dgm:spPr/>
    </dgm:pt>
    <dgm:pt modelId="{06FBA378-D6AC-4296-B25D-2C9B9123497C}" type="pres">
      <dgm:prSet presAssocID="{D4E457F7-AEC6-4452-ACF4-7D2DDC6057F5}" presName="hierChild3" presStyleCnt="0"/>
      <dgm:spPr/>
    </dgm:pt>
  </dgm:ptLst>
  <dgm:cxnLst>
    <dgm:cxn modelId="{FC053F07-A76B-490D-A721-CF0C4C5F4B3B}" type="presOf" srcId="{A81A2DD0-C2B0-43F7-99ED-7FC138EEF981}" destId="{41081029-FF64-4D49-B6E1-31D9CFF6090B}" srcOrd="0" destOrd="0" presId="urn:microsoft.com/office/officeart/2005/8/layout/orgChart1"/>
    <dgm:cxn modelId="{C3AEC109-94E4-4BC6-A5BD-BFA4E05EC644}" type="presOf" srcId="{B9053020-7544-4043-9FB0-B19E2F3D94E1}" destId="{780F9B8E-1595-4167-BB97-3BA816406552}" srcOrd="0" destOrd="0" presId="urn:microsoft.com/office/officeart/2005/8/layout/orgChart1"/>
    <dgm:cxn modelId="{0C80E70F-D00E-4E7F-BC60-15E9B8042CD1}" type="presOf" srcId="{0EE9FDF5-9314-4490-9E75-B3E4850BE893}" destId="{11DFE7E5-1BDD-43EF-AF3A-5A7BD00CE50D}" srcOrd="0" destOrd="0" presId="urn:microsoft.com/office/officeart/2005/8/layout/orgChart1"/>
    <dgm:cxn modelId="{C8ABFE13-BE77-4918-B64B-58C540889982}" srcId="{CA67AD01-983A-4C6F-8C6A-424D2B5F70FA}" destId="{4BEDF8E4-C0D7-4243-ABA7-21F105D8D644}" srcOrd="0" destOrd="0" parTransId="{D58F87EA-C657-478E-A447-CE8BF22355E0}" sibTransId="{8CE3FF1B-C2FF-4413-B0E8-2BB54AE34D8F}"/>
    <dgm:cxn modelId="{422B4116-D6D9-4203-83FB-7DD05A7E77E8}" srcId="{960DA88F-75C3-4857-BB72-09EBFD5CEAD5}" destId="{D4E457F7-AEC6-4452-ACF4-7D2DDC6057F5}" srcOrd="0" destOrd="0" parTransId="{7413E8B2-C645-4227-BBBC-207939EDDB66}" sibTransId="{1D39C7FA-AEC0-45F6-A959-F3AE1C1FCCBE}"/>
    <dgm:cxn modelId="{4B93C117-CEA3-4F9A-9785-7D4EEBA47BAA}" type="presOf" srcId="{960DA88F-75C3-4857-BB72-09EBFD5CEAD5}" destId="{E771A7F0-66FE-4FB9-8076-5C756D320F98}" srcOrd="0" destOrd="0" presId="urn:microsoft.com/office/officeart/2005/8/layout/orgChart1"/>
    <dgm:cxn modelId="{530F921C-BE17-44F0-B674-3AD24BFFEA55}" srcId="{D4E457F7-AEC6-4452-ACF4-7D2DDC6057F5}" destId="{7DEBE272-9CA9-402B-A700-668BC11518F7}" srcOrd="1" destOrd="0" parTransId="{DEE360E8-3323-435A-BAC3-4F1468C3C311}" sibTransId="{F88E56B9-0A77-4C7D-9FA6-1664D63A3121}"/>
    <dgm:cxn modelId="{F4E3FB26-D6E1-4D3A-B560-668AF68FF7FC}" type="presOf" srcId="{40E13A04-C411-4938-8774-7F461C379681}" destId="{1FBC5956-B968-4687-A0B4-1C1E4A1FD9D5}" srcOrd="0" destOrd="0" presId="urn:microsoft.com/office/officeart/2005/8/layout/orgChart1"/>
    <dgm:cxn modelId="{E80F1528-C703-4719-823A-9E6A0E414098}" type="presOf" srcId="{40E13A04-C411-4938-8774-7F461C379681}" destId="{1CCC131E-9296-4030-B6E1-E324FBC7FA47}" srcOrd="1" destOrd="0" presId="urn:microsoft.com/office/officeart/2005/8/layout/orgChart1"/>
    <dgm:cxn modelId="{5F53D232-6727-49A9-B8D0-E3FC234B2766}" type="presOf" srcId="{D4E457F7-AEC6-4452-ACF4-7D2DDC6057F5}" destId="{22855D34-C2A8-499F-8EFF-4C333B7F02FC}" srcOrd="1" destOrd="0" presId="urn:microsoft.com/office/officeart/2005/8/layout/orgChart1"/>
    <dgm:cxn modelId="{7B3B8E34-C30D-4187-9C39-4E047BC4C771}" srcId="{4BEDF8E4-C0D7-4243-ABA7-21F105D8D644}" destId="{34EF1D4E-2AFA-4A3D-B3AD-F8897707CE92}" srcOrd="0" destOrd="0" parTransId="{943499C8-B233-4201-BFFC-305B57D84B71}" sibTransId="{F10CA3CA-8031-4189-97F8-D36A04250508}"/>
    <dgm:cxn modelId="{A9EB5F35-B49C-4C0F-815D-0E9BC7D013BD}" type="presOf" srcId="{CA67AD01-983A-4C6F-8C6A-424D2B5F70FA}" destId="{16B45873-C8EB-4929-8478-6DE4C1BC5264}" srcOrd="0" destOrd="0" presId="urn:microsoft.com/office/officeart/2005/8/layout/orgChart1"/>
    <dgm:cxn modelId="{EAAC4345-F5C9-4CD3-9418-88F5BE67FA5A}" type="presOf" srcId="{D58F87EA-C657-478E-A447-CE8BF22355E0}" destId="{13D70066-827E-494E-9EDE-32A7DB58A94E}" srcOrd="0" destOrd="0" presId="urn:microsoft.com/office/officeart/2005/8/layout/orgChart1"/>
    <dgm:cxn modelId="{7B851D67-00C0-489C-BC23-E4FB92631DE9}" srcId="{D4E457F7-AEC6-4452-ACF4-7D2DDC6057F5}" destId="{A81A2DD0-C2B0-43F7-99ED-7FC138EEF981}" srcOrd="2" destOrd="0" parTransId="{B9053020-7544-4043-9FB0-B19E2F3D94E1}" sibTransId="{14A7C067-B962-4A7E-A7EF-AFA6D6F11F90}"/>
    <dgm:cxn modelId="{581D2148-6933-4E44-B0C6-C13834AE8B52}" type="presOf" srcId="{EF0DFC8B-DEEF-4041-96BB-4BEC5A070F2D}" destId="{23139D7C-0335-46C7-A7C7-B86B6E1D0A30}" srcOrd="0" destOrd="0" presId="urn:microsoft.com/office/officeart/2005/8/layout/orgChart1"/>
    <dgm:cxn modelId="{A581A74A-DAEF-43E0-87EE-4612456428E9}" type="presOf" srcId="{2847C653-7020-492B-80F5-50AE9BDF6D4C}" destId="{95422162-2660-4993-AA50-6317F673EF80}" srcOrd="1" destOrd="0" presId="urn:microsoft.com/office/officeart/2005/8/layout/orgChart1"/>
    <dgm:cxn modelId="{6D235579-A62C-4449-ADF1-4C4A23D7BB6E}" srcId="{A81A2DD0-C2B0-43F7-99ED-7FC138EEF981}" destId="{40E13A04-C411-4938-8774-7F461C379681}" srcOrd="0" destOrd="0" parTransId="{0EE9FDF5-9314-4490-9E75-B3E4850BE893}" sibTransId="{E7891970-DFF9-4FD3-A0F6-A8EAD9DAF99D}"/>
    <dgm:cxn modelId="{D1B9048A-1469-4CEA-9B89-0DC120F06227}" type="presOf" srcId="{CA67AD01-983A-4C6F-8C6A-424D2B5F70FA}" destId="{1F8C6E07-84CE-4B31-A408-47C7AE83D358}" srcOrd="1" destOrd="0" presId="urn:microsoft.com/office/officeart/2005/8/layout/orgChart1"/>
    <dgm:cxn modelId="{CFC2058C-6BF2-4E82-9992-A25BC0DE3069}" type="presOf" srcId="{4BEDF8E4-C0D7-4243-ABA7-21F105D8D644}" destId="{D0B920D5-5A2A-43A8-BA4D-2079062143AE}" srcOrd="1" destOrd="0" presId="urn:microsoft.com/office/officeart/2005/8/layout/orgChart1"/>
    <dgm:cxn modelId="{EE451C91-6A48-4322-BBE4-03ED471229BA}" type="presOf" srcId="{7DEBE272-9CA9-402B-A700-668BC11518F7}" destId="{07895AFF-9DF1-4E2D-9BD9-7242BA0CEB9F}" srcOrd="0" destOrd="0" presId="urn:microsoft.com/office/officeart/2005/8/layout/orgChart1"/>
    <dgm:cxn modelId="{E43BDB97-440E-4D8A-9244-14D4A6BA2462}" type="presOf" srcId="{943499C8-B233-4201-BFFC-305B57D84B71}" destId="{838DD604-F194-4433-B7FC-0FA8E49DB3FD}" srcOrd="0" destOrd="0" presId="urn:microsoft.com/office/officeart/2005/8/layout/orgChart1"/>
    <dgm:cxn modelId="{BB830B9B-6B96-4AD8-834E-685F8A0B3A19}" srcId="{7DEBE272-9CA9-402B-A700-668BC11518F7}" destId="{2847C653-7020-492B-80F5-50AE9BDF6D4C}" srcOrd="0" destOrd="0" parTransId="{9DA8EF72-6CE2-444C-904B-F155C5729BA9}" sibTransId="{BAA0F92A-C7C4-4859-B1E1-DE6EAFA07465}"/>
    <dgm:cxn modelId="{F2A74B9C-BAD0-43F5-B273-1FF6F26FB036}" type="presOf" srcId="{DEE360E8-3323-435A-BAC3-4F1468C3C311}" destId="{0F695B5A-F12B-41A2-A82E-0990FB8FDB38}" srcOrd="0" destOrd="0" presId="urn:microsoft.com/office/officeart/2005/8/layout/orgChart1"/>
    <dgm:cxn modelId="{932008A3-6A95-4844-99BE-52CF5501EA9F}" srcId="{D4E457F7-AEC6-4452-ACF4-7D2DDC6057F5}" destId="{CA67AD01-983A-4C6F-8C6A-424D2B5F70FA}" srcOrd="0" destOrd="0" parTransId="{EF0DFC8B-DEEF-4041-96BB-4BEC5A070F2D}" sibTransId="{95904971-8026-4D13-9617-76254F4CE125}"/>
    <dgm:cxn modelId="{0D291BA5-02D5-4E5E-84C6-53AEC69DB66B}" type="presOf" srcId="{34EF1D4E-2AFA-4A3D-B3AD-F8897707CE92}" destId="{090EBF95-1F10-48C2-AE02-122553A81184}" srcOrd="0" destOrd="0" presId="urn:microsoft.com/office/officeart/2005/8/layout/orgChart1"/>
    <dgm:cxn modelId="{43ABE4A7-D533-4196-88ED-00240575222C}" type="presOf" srcId="{4BEDF8E4-C0D7-4243-ABA7-21F105D8D644}" destId="{727E1AC6-449F-4BBA-A099-EC9485314B82}" srcOrd="0" destOrd="0" presId="urn:microsoft.com/office/officeart/2005/8/layout/orgChart1"/>
    <dgm:cxn modelId="{0957A9C2-8799-4CE0-A71C-29CD01E8098D}" type="presOf" srcId="{A81A2DD0-C2B0-43F7-99ED-7FC138EEF981}" destId="{7B66F3C5-D286-4DD2-AFF2-2FB885751407}" srcOrd="1" destOrd="0" presId="urn:microsoft.com/office/officeart/2005/8/layout/orgChart1"/>
    <dgm:cxn modelId="{63D939C4-D2B4-491A-A1E9-32E4FEF2C828}" type="presOf" srcId="{2847C653-7020-492B-80F5-50AE9BDF6D4C}" destId="{99AE2306-DC24-456D-80D5-6B98AC7F26C6}" srcOrd="0" destOrd="0" presId="urn:microsoft.com/office/officeart/2005/8/layout/orgChart1"/>
    <dgm:cxn modelId="{DF1D16C6-345B-4435-94EC-250D8C4BB1FB}" type="presOf" srcId="{9DA8EF72-6CE2-444C-904B-F155C5729BA9}" destId="{8A903B15-B00E-41D5-BCB9-1457C67ED4EB}" srcOrd="0" destOrd="0" presId="urn:microsoft.com/office/officeart/2005/8/layout/orgChart1"/>
    <dgm:cxn modelId="{6CAA11F6-75FC-438D-86BF-760E70E4862E}" type="presOf" srcId="{7DEBE272-9CA9-402B-A700-668BC11518F7}" destId="{B2C80B3A-B8BE-4FF0-AA22-F4DC134AD99E}" srcOrd="1" destOrd="0" presId="urn:microsoft.com/office/officeart/2005/8/layout/orgChart1"/>
    <dgm:cxn modelId="{95DD2DF8-BE05-4774-9B85-742CC8E0AA5A}" type="presOf" srcId="{34EF1D4E-2AFA-4A3D-B3AD-F8897707CE92}" destId="{05E93AA1-A109-4FDC-9033-A4C3A26BB6BD}" srcOrd="1" destOrd="0" presId="urn:microsoft.com/office/officeart/2005/8/layout/orgChart1"/>
    <dgm:cxn modelId="{0DDD00FB-05C9-4E1A-B681-3F6AC7AF4673}" type="presOf" srcId="{D4E457F7-AEC6-4452-ACF4-7D2DDC6057F5}" destId="{0757A80E-C51C-49BD-84F5-B0A02069DBD4}" srcOrd="0" destOrd="0" presId="urn:microsoft.com/office/officeart/2005/8/layout/orgChart1"/>
    <dgm:cxn modelId="{C7CAC2B3-586F-4F0B-B872-6C4E61FFE009}" type="presParOf" srcId="{E771A7F0-66FE-4FB9-8076-5C756D320F98}" destId="{27CB0753-9C63-4BA0-B5AA-99FA37F248FB}" srcOrd="0" destOrd="0" presId="urn:microsoft.com/office/officeart/2005/8/layout/orgChart1"/>
    <dgm:cxn modelId="{F98C15C8-A930-44E5-B787-DDBB2B1D18FB}" type="presParOf" srcId="{27CB0753-9C63-4BA0-B5AA-99FA37F248FB}" destId="{BCA1A42C-66AF-4F03-937D-F1BD3A3692E3}" srcOrd="0" destOrd="0" presId="urn:microsoft.com/office/officeart/2005/8/layout/orgChart1"/>
    <dgm:cxn modelId="{C2B633DC-6902-44B5-A190-520C5D639EB8}" type="presParOf" srcId="{BCA1A42C-66AF-4F03-937D-F1BD3A3692E3}" destId="{0757A80E-C51C-49BD-84F5-B0A02069DBD4}" srcOrd="0" destOrd="0" presId="urn:microsoft.com/office/officeart/2005/8/layout/orgChart1"/>
    <dgm:cxn modelId="{02FC3E29-1912-4A06-8E98-65FB504E4A15}" type="presParOf" srcId="{BCA1A42C-66AF-4F03-937D-F1BD3A3692E3}" destId="{22855D34-C2A8-499F-8EFF-4C333B7F02FC}" srcOrd="1" destOrd="0" presId="urn:microsoft.com/office/officeart/2005/8/layout/orgChart1"/>
    <dgm:cxn modelId="{04211497-7AC2-442C-BDFB-8C84ABE57BF0}" type="presParOf" srcId="{27CB0753-9C63-4BA0-B5AA-99FA37F248FB}" destId="{0B690C5F-3100-4C89-BBC3-B228626CB4D5}" srcOrd="1" destOrd="0" presId="urn:microsoft.com/office/officeart/2005/8/layout/orgChart1"/>
    <dgm:cxn modelId="{D7B14841-F061-43BE-BA93-0F05135202FD}" type="presParOf" srcId="{0B690C5F-3100-4C89-BBC3-B228626CB4D5}" destId="{23139D7C-0335-46C7-A7C7-B86B6E1D0A30}" srcOrd="0" destOrd="0" presId="urn:microsoft.com/office/officeart/2005/8/layout/orgChart1"/>
    <dgm:cxn modelId="{53F18C8E-2E0F-4875-A9DB-B8AC89DE8371}" type="presParOf" srcId="{0B690C5F-3100-4C89-BBC3-B228626CB4D5}" destId="{EBE84A80-0BD8-4737-92BF-BAE7CC3970E5}" srcOrd="1" destOrd="0" presId="urn:microsoft.com/office/officeart/2005/8/layout/orgChart1"/>
    <dgm:cxn modelId="{03324B9F-30F0-42D8-AB61-1DC8C07E9FF5}" type="presParOf" srcId="{EBE84A80-0BD8-4737-92BF-BAE7CC3970E5}" destId="{AE71B34F-DEEE-4CFE-B1E6-E6B4E7163C59}" srcOrd="0" destOrd="0" presId="urn:microsoft.com/office/officeart/2005/8/layout/orgChart1"/>
    <dgm:cxn modelId="{6C5A4CC2-DB39-4C8D-A9EF-1A52944B2B00}" type="presParOf" srcId="{AE71B34F-DEEE-4CFE-B1E6-E6B4E7163C59}" destId="{16B45873-C8EB-4929-8478-6DE4C1BC5264}" srcOrd="0" destOrd="0" presId="urn:microsoft.com/office/officeart/2005/8/layout/orgChart1"/>
    <dgm:cxn modelId="{39554121-81BA-44E1-9233-757E0B68C9E8}" type="presParOf" srcId="{AE71B34F-DEEE-4CFE-B1E6-E6B4E7163C59}" destId="{1F8C6E07-84CE-4B31-A408-47C7AE83D358}" srcOrd="1" destOrd="0" presId="urn:microsoft.com/office/officeart/2005/8/layout/orgChart1"/>
    <dgm:cxn modelId="{82AD91FA-F7CC-4E97-A7C6-2E298F44EF59}" type="presParOf" srcId="{EBE84A80-0BD8-4737-92BF-BAE7CC3970E5}" destId="{D10D0933-D76D-41CE-908B-223C788B8F6D}" srcOrd="1" destOrd="0" presId="urn:microsoft.com/office/officeart/2005/8/layout/orgChart1"/>
    <dgm:cxn modelId="{0107BD0A-DE2C-479E-B65E-36AAE227ACC2}" type="presParOf" srcId="{D10D0933-D76D-41CE-908B-223C788B8F6D}" destId="{13D70066-827E-494E-9EDE-32A7DB58A94E}" srcOrd="0" destOrd="0" presId="urn:microsoft.com/office/officeart/2005/8/layout/orgChart1"/>
    <dgm:cxn modelId="{8327EC90-7444-46EF-8332-288DA0DB5366}" type="presParOf" srcId="{D10D0933-D76D-41CE-908B-223C788B8F6D}" destId="{4C5A811C-5251-4706-8F9B-F808C658108C}" srcOrd="1" destOrd="0" presId="urn:microsoft.com/office/officeart/2005/8/layout/orgChart1"/>
    <dgm:cxn modelId="{C8089BD4-E6E3-4642-A411-CEB8651C93CA}" type="presParOf" srcId="{4C5A811C-5251-4706-8F9B-F808C658108C}" destId="{291ECC9D-4DC2-48C0-8693-84A4DFDF02CB}" srcOrd="0" destOrd="0" presId="urn:microsoft.com/office/officeart/2005/8/layout/orgChart1"/>
    <dgm:cxn modelId="{179C06B1-2CAA-40C8-B88D-13D5C034645C}" type="presParOf" srcId="{291ECC9D-4DC2-48C0-8693-84A4DFDF02CB}" destId="{727E1AC6-449F-4BBA-A099-EC9485314B82}" srcOrd="0" destOrd="0" presId="urn:microsoft.com/office/officeart/2005/8/layout/orgChart1"/>
    <dgm:cxn modelId="{BEED5975-7E89-4FF2-AE0E-BA9D53C5EBDE}" type="presParOf" srcId="{291ECC9D-4DC2-48C0-8693-84A4DFDF02CB}" destId="{D0B920D5-5A2A-43A8-BA4D-2079062143AE}" srcOrd="1" destOrd="0" presId="urn:microsoft.com/office/officeart/2005/8/layout/orgChart1"/>
    <dgm:cxn modelId="{214EBE88-7957-4639-8609-D42B900358CE}" type="presParOf" srcId="{4C5A811C-5251-4706-8F9B-F808C658108C}" destId="{383815AA-AC22-4F64-8D74-4210117B5706}" srcOrd="1" destOrd="0" presId="urn:microsoft.com/office/officeart/2005/8/layout/orgChart1"/>
    <dgm:cxn modelId="{241FBA8F-EAC0-48C1-89A7-A9688191FD68}" type="presParOf" srcId="{383815AA-AC22-4F64-8D74-4210117B5706}" destId="{838DD604-F194-4433-B7FC-0FA8E49DB3FD}" srcOrd="0" destOrd="0" presId="urn:microsoft.com/office/officeart/2005/8/layout/orgChart1"/>
    <dgm:cxn modelId="{AB86B78B-518E-4699-8CCF-27C019CD6F23}" type="presParOf" srcId="{383815AA-AC22-4F64-8D74-4210117B5706}" destId="{999B8739-1154-4A4D-9577-277E65392539}" srcOrd="1" destOrd="0" presId="urn:microsoft.com/office/officeart/2005/8/layout/orgChart1"/>
    <dgm:cxn modelId="{17B77633-9057-4670-A3DB-13B55EF76D69}" type="presParOf" srcId="{999B8739-1154-4A4D-9577-277E65392539}" destId="{FFF004A4-586C-480A-9414-1C695262E4D2}" srcOrd="0" destOrd="0" presId="urn:microsoft.com/office/officeart/2005/8/layout/orgChart1"/>
    <dgm:cxn modelId="{7794F1BD-85DF-4B9A-8463-A0234A6C4728}" type="presParOf" srcId="{FFF004A4-586C-480A-9414-1C695262E4D2}" destId="{090EBF95-1F10-48C2-AE02-122553A81184}" srcOrd="0" destOrd="0" presId="urn:microsoft.com/office/officeart/2005/8/layout/orgChart1"/>
    <dgm:cxn modelId="{AA99F1DE-0022-4550-913A-2D3B4847A371}" type="presParOf" srcId="{FFF004A4-586C-480A-9414-1C695262E4D2}" destId="{05E93AA1-A109-4FDC-9033-A4C3A26BB6BD}" srcOrd="1" destOrd="0" presId="urn:microsoft.com/office/officeart/2005/8/layout/orgChart1"/>
    <dgm:cxn modelId="{8573D8F5-6076-4FEF-B2AD-C31C585EAE8D}" type="presParOf" srcId="{999B8739-1154-4A4D-9577-277E65392539}" destId="{11D15591-E709-43DB-ABD6-EFB17F932AA4}" srcOrd="1" destOrd="0" presId="urn:microsoft.com/office/officeart/2005/8/layout/orgChart1"/>
    <dgm:cxn modelId="{358801B5-A7ED-4E2E-8BB7-CB9D5EDA1307}" type="presParOf" srcId="{999B8739-1154-4A4D-9577-277E65392539}" destId="{04015D1D-75F5-4A54-BFD3-13DB3B7AE1E4}" srcOrd="2" destOrd="0" presId="urn:microsoft.com/office/officeart/2005/8/layout/orgChart1"/>
    <dgm:cxn modelId="{E712C78A-7500-47E7-9EAB-E17C4B147BA0}" type="presParOf" srcId="{4C5A811C-5251-4706-8F9B-F808C658108C}" destId="{F10CF41C-030D-4216-9668-EB28CC976A49}" srcOrd="2" destOrd="0" presId="urn:microsoft.com/office/officeart/2005/8/layout/orgChart1"/>
    <dgm:cxn modelId="{2FED4A8C-6979-4292-9122-0DAB733F0547}" type="presParOf" srcId="{EBE84A80-0BD8-4737-92BF-BAE7CC3970E5}" destId="{385EB3D6-4B7F-46EE-ACD9-26C575D490B5}" srcOrd="2" destOrd="0" presId="urn:microsoft.com/office/officeart/2005/8/layout/orgChart1"/>
    <dgm:cxn modelId="{C8FDF0AC-5121-42D8-B4E3-5255B08181FC}" type="presParOf" srcId="{0B690C5F-3100-4C89-BBC3-B228626CB4D5}" destId="{0F695B5A-F12B-41A2-A82E-0990FB8FDB38}" srcOrd="2" destOrd="0" presId="urn:microsoft.com/office/officeart/2005/8/layout/orgChart1"/>
    <dgm:cxn modelId="{E0253FF4-F027-43F9-AED0-2E991B77F12A}" type="presParOf" srcId="{0B690C5F-3100-4C89-BBC3-B228626CB4D5}" destId="{9AC15D88-202D-4B04-809B-8B264EC8B787}" srcOrd="3" destOrd="0" presId="urn:microsoft.com/office/officeart/2005/8/layout/orgChart1"/>
    <dgm:cxn modelId="{A109A59E-97A4-48A5-B390-D579C7E00325}" type="presParOf" srcId="{9AC15D88-202D-4B04-809B-8B264EC8B787}" destId="{29B4E768-826D-426B-B1D2-896923ABAF76}" srcOrd="0" destOrd="0" presId="urn:microsoft.com/office/officeart/2005/8/layout/orgChart1"/>
    <dgm:cxn modelId="{3B062ADD-2BFA-4FC8-8C26-8C7360B865F8}" type="presParOf" srcId="{29B4E768-826D-426B-B1D2-896923ABAF76}" destId="{07895AFF-9DF1-4E2D-9BD9-7242BA0CEB9F}" srcOrd="0" destOrd="0" presId="urn:microsoft.com/office/officeart/2005/8/layout/orgChart1"/>
    <dgm:cxn modelId="{DEC27730-4EDA-4D64-B382-C57CFA8AC15F}" type="presParOf" srcId="{29B4E768-826D-426B-B1D2-896923ABAF76}" destId="{B2C80B3A-B8BE-4FF0-AA22-F4DC134AD99E}" srcOrd="1" destOrd="0" presId="urn:microsoft.com/office/officeart/2005/8/layout/orgChart1"/>
    <dgm:cxn modelId="{1DFA505B-7177-44DD-99F5-5C09F768EDB9}" type="presParOf" srcId="{9AC15D88-202D-4B04-809B-8B264EC8B787}" destId="{E9D3A48B-3254-4815-A653-44B081BE3E8B}" srcOrd="1" destOrd="0" presId="urn:microsoft.com/office/officeart/2005/8/layout/orgChart1"/>
    <dgm:cxn modelId="{E3F5613C-A3A9-40AF-A6DA-1206A8CB505F}" type="presParOf" srcId="{E9D3A48B-3254-4815-A653-44B081BE3E8B}" destId="{8A903B15-B00E-41D5-BCB9-1457C67ED4EB}" srcOrd="0" destOrd="0" presId="urn:microsoft.com/office/officeart/2005/8/layout/orgChart1"/>
    <dgm:cxn modelId="{3FA24523-F582-4DF6-8E51-433AC9600182}" type="presParOf" srcId="{E9D3A48B-3254-4815-A653-44B081BE3E8B}" destId="{60FE281C-3CF9-487F-8810-E5241A4DA6AF}" srcOrd="1" destOrd="0" presId="urn:microsoft.com/office/officeart/2005/8/layout/orgChart1"/>
    <dgm:cxn modelId="{D611E513-952C-4A9C-9604-375A003A32DF}" type="presParOf" srcId="{60FE281C-3CF9-487F-8810-E5241A4DA6AF}" destId="{C1EEA225-5B4A-48E9-A88D-F4D69E49E9C4}" srcOrd="0" destOrd="0" presId="urn:microsoft.com/office/officeart/2005/8/layout/orgChart1"/>
    <dgm:cxn modelId="{9F355D31-F943-4B29-96E8-588635B3C5D3}" type="presParOf" srcId="{C1EEA225-5B4A-48E9-A88D-F4D69E49E9C4}" destId="{99AE2306-DC24-456D-80D5-6B98AC7F26C6}" srcOrd="0" destOrd="0" presId="urn:microsoft.com/office/officeart/2005/8/layout/orgChart1"/>
    <dgm:cxn modelId="{EF1FEC5F-95EE-4A02-B8B6-84B818D4CF48}" type="presParOf" srcId="{C1EEA225-5B4A-48E9-A88D-F4D69E49E9C4}" destId="{95422162-2660-4993-AA50-6317F673EF80}" srcOrd="1" destOrd="0" presId="urn:microsoft.com/office/officeart/2005/8/layout/orgChart1"/>
    <dgm:cxn modelId="{DCBDE5BA-13CD-4243-809A-290042348C64}" type="presParOf" srcId="{60FE281C-3CF9-487F-8810-E5241A4DA6AF}" destId="{7193C029-A261-4AC5-A096-A97D9008E044}" srcOrd="1" destOrd="0" presId="urn:microsoft.com/office/officeart/2005/8/layout/orgChart1"/>
    <dgm:cxn modelId="{5A8F7D86-16C6-4E40-8545-D00AB4790ABF}" type="presParOf" srcId="{60FE281C-3CF9-487F-8810-E5241A4DA6AF}" destId="{D41A4E23-A3B2-4A4B-B519-14998BDC6048}" srcOrd="2" destOrd="0" presId="urn:microsoft.com/office/officeart/2005/8/layout/orgChart1"/>
    <dgm:cxn modelId="{A4C4B71E-D0C0-4080-90FE-5F81D92E8FBC}" type="presParOf" srcId="{9AC15D88-202D-4B04-809B-8B264EC8B787}" destId="{3456AEA1-F675-47E2-B662-8DB131D8259D}" srcOrd="2" destOrd="0" presId="urn:microsoft.com/office/officeart/2005/8/layout/orgChart1"/>
    <dgm:cxn modelId="{A1D43160-36C6-471D-9613-07B99DDDB5FC}" type="presParOf" srcId="{0B690C5F-3100-4C89-BBC3-B228626CB4D5}" destId="{780F9B8E-1595-4167-BB97-3BA816406552}" srcOrd="4" destOrd="0" presId="urn:microsoft.com/office/officeart/2005/8/layout/orgChart1"/>
    <dgm:cxn modelId="{00C938A1-5D45-4AE8-9B43-F4508C053F23}" type="presParOf" srcId="{0B690C5F-3100-4C89-BBC3-B228626CB4D5}" destId="{9AD09113-9175-44E8-B9C8-387865D039A7}" srcOrd="5" destOrd="0" presId="urn:microsoft.com/office/officeart/2005/8/layout/orgChart1"/>
    <dgm:cxn modelId="{843CB55B-75F9-42E5-9B05-5BBC76641080}" type="presParOf" srcId="{9AD09113-9175-44E8-B9C8-387865D039A7}" destId="{7E20A1CF-0D43-42EC-98F4-D800FBB7FDE3}" srcOrd="0" destOrd="0" presId="urn:microsoft.com/office/officeart/2005/8/layout/orgChart1"/>
    <dgm:cxn modelId="{7836BBCD-CD5A-4867-9F0D-15E91014A1AD}" type="presParOf" srcId="{7E20A1CF-0D43-42EC-98F4-D800FBB7FDE3}" destId="{41081029-FF64-4D49-B6E1-31D9CFF6090B}" srcOrd="0" destOrd="0" presId="urn:microsoft.com/office/officeart/2005/8/layout/orgChart1"/>
    <dgm:cxn modelId="{BEF02D08-6226-4366-BE07-4E675DC18634}" type="presParOf" srcId="{7E20A1CF-0D43-42EC-98F4-D800FBB7FDE3}" destId="{7B66F3C5-D286-4DD2-AFF2-2FB885751407}" srcOrd="1" destOrd="0" presId="urn:microsoft.com/office/officeart/2005/8/layout/orgChart1"/>
    <dgm:cxn modelId="{07BBB54E-70F4-4B41-A59E-681AF45378BB}" type="presParOf" srcId="{9AD09113-9175-44E8-B9C8-387865D039A7}" destId="{444C9E82-2C9D-4B5E-8136-7CC39BD9BD99}" srcOrd="1" destOrd="0" presId="urn:microsoft.com/office/officeart/2005/8/layout/orgChart1"/>
    <dgm:cxn modelId="{609C2E58-CA26-4A45-B52B-B99E5F1D780E}" type="presParOf" srcId="{444C9E82-2C9D-4B5E-8136-7CC39BD9BD99}" destId="{11DFE7E5-1BDD-43EF-AF3A-5A7BD00CE50D}" srcOrd="0" destOrd="0" presId="urn:microsoft.com/office/officeart/2005/8/layout/orgChart1"/>
    <dgm:cxn modelId="{7BBE53DD-1C4D-485F-811F-B5E5172B5715}" type="presParOf" srcId="{444C9E82-2C9D-4B5E-8136-7CC39BD9BD99}" destId="{A578A688-49F1-4D00-BE4A-3750320356AC}" srcOrd="1" destOrd="0" presId="urn:microsoft.com/office/officeart/2005/8/layout/orgChart1"/>
    <dgm:cxn modelId="{31914E78-7D35-48E5-A634-86FC1D10F8CC}" type="presParOf" srcId="{A578A688-49F1-4D00-BE4A-3750320356AC}" destId="{2D8C61A5-DF2F-4318-9406-E2A84EAB5256}" srcOrd="0" destOrd="0" presId="urn:microsoft.com/office/officeart/2005/8/layout/orgChart1"/>
    <dgm:cxn modelId="{47B05585-F4F2-41E1-B543-4DD71197F67F}" type="presParOf" srcId="{2D8C61A5-DF2F-4318-9406-E2A84EAB5256}" destId="{1FBC5956-B968-4687-A0B4-1C1E4A1FD9D5}" srcOrd="0" destOrd="0" presId="urn:microsoft.com/office/officeart/2005/8/layout/orgChart1"/>
    <dgm:cxn modelId="{35930310-7B4A-4BFF-93AC-3F82FC4D0212}" type="presParOf" srcId="{2D8C61A5-DF2F-4318-9406-E2A84EAB5256}" destId="{1CCC131E-9296-4030-B6E1-E324FBC7FA47}" srcOrd="1" destOrd="0" presId="urn:microsoft.com/office/officeart/2005/8/layout/orgChart1"/>
    <dgm:cxn modelId="{ADC22A95-96C2-4886-8DE5-8C54BF258A4C}" type="presParOf" srcId="{A578A688-49F1-4D00-BE4A-3750320356AC}" destId="{B7BCE3CA-B37E-4F03-9613-8DE57C4620FA}" srcOrd="1" destOrd="0" presId="urn:microsoft.com/office/officeart/2005/8/layout/orgChart1"/>
    <dgm:cxn modelId="{D794F91C-6A27-4134-B827-DBAD2A799B77}" type="presParOf" srcId="{A578A688-49F1-4D00-BE4A-3750320356AC}" destId="{5411AF0E-4577-4002-AA7E-F00722068F16}" srcOrd="2" destOrd="0" presId="urn:microsoft.com/office/officeart/2005/8/layout/orgChart1"/>
    <dgm:cxn modelId="{48C837D0-30ED-4489-BB14-0BB75D36E2B2}" type="presParOf" srcId="{9AD09113-9175-44E8-B9C8-387865D039A7}" destId="{D6CD1AB8-FF81-414E-B71C-7EAC11C51200}" srcOrd="2" destOrd="0" presId="urn:microsoft.com/office/officeart/2005/8/layout/orgChart1"/>
    <dgm:cxn modelId="{4E0513C7-EF5D-44B9-A406-9B3CB6F12833}" type="presParOf" srcId="{27CB0753-9C63-4BA0-B5AA-99FA37F248FB}" destId="{06FBA378-D6AC-4296-B25D-2C9B912349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9478F3-31CA-4EE1-BF42-6CDBFA9BF7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4C8404-2D41-436E-9429-377FB8A0A7F0}">
      <dgm:prSet phldrT="[Text]"/>
      <dgm:spPr/>
      <dgm:t>
        <a:bodyPr/>
        <a:lstStyle/>
        <a:p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 </a:t>
          </a:r>
          <a:r>
            <a:rPr lang="en-US" dirty="0" err="1"/>
            <a:t>viên</a:t>
          </a:r>
          <a:endParaRPr lang="en-US" dirty="0"/>
        </a:p>
      </dgm:t>
    </dgm:pt>
    <dgm:pt modelId="{F126881B-4508-473F-BAE4-B7D81BF3F8D7}" type="parTrans" cxnId="{94E02094-E511-4072-A2F4-2CDC5C44E2EC}">
      <dgm:prSet/>
      <dgm:spPr/>
      <dgm:t>
        <a:bodyPr/>
        <a:lstStyle/>
        <a:p>
          <a:endParaRPr lang="en-US"/>
        </a:p>
      </dgm:t>
    </dgm:pt>
    <dgm:pt modelId="{19438A13-2E09-4A69-BFD1-93659FC5AEDF}" type="sibTrans" cxnId="{94E02094-E511-4072-A2F4-2CDC5C44E2EC}">
      <dgm:prSet/>
      <dgm:spPr/>
      <dgm:t>
        <a:bodyPr/>
        <a:lstStyle/>
        <a:p>
          <a:endParaRPr lang="en-US"/>
        </a:p>
      </dgm:t>
    </dgm:pt>
    <dgm:pt modelId="{4CF68A8B-B55D-485C-9445-905636F43E41}">
      <dgm:prSet phldrT="[Text]"/>
      <dgm:spPr/>
      <dgm:t>
        <a:bodyPr/>
        <a:lstStyle/>
        <a:p>
          <a:r>
            <a:rPr lang="en-US" dirty="0" err="1"/>
            <a:t>Xóa</a:t>
          </a:r>
          <a:r>
            <a:rPr lang="en-US" dirty="0"/>
            <a:t> game</a:t>
          </a:r>
        </a:p>
      </dgm:t>
    </dgm:pt>
    <dgm:pt modelId="{9B69C6E5-66A5-40F1-8E62-E6CBAFD6E5F7}" type="parTrans" cxnId="{6306652C-68F9-4F22-A335-3B46EE6C6BA5}">
      <dgm:prSet/>
      <dgm:spPr/>
      <dgm:t>
        <a:bodyPr/>
        <a:lstStyle/>
        <a:p>
          <a:endParaRPr lang="en-US"/>
        </a:p>
      </dgm:t>
    </dgm:pt>
    <dgm:pt modelId="{D18DCD4C-9C1F-4A16-86EF-4E80A036ACBD}" type="sibTrans" cxnId="{6306652C-68F9-4F22-A335-3B46EE6C6BA5}">
      <dgm:prSet/>
      <dgm:spPr/>
      <dgm:t>
        <a:bodyPr/>
        <a:lstStyle/>
        <a:p>
          <a:endParaRPr lang="en-US"/>
        </a:p>
      </dgm:t>
    </dgm:pt>
    <dgm:pt modelId="{2FFBE7CD-834E-4215-9C1F-5E10A4C4CE20}">
      <dgm:prSet phldrT="[Text]"/>
      <dgm:spPr/>
      <dgm:t>
        <a:bodyPr/>
        <a:lstStyle/>
        <a:p>
          <a:r>
            <a:rPr lang="en-US" dirty="0" err="1"/>
            <a:t>Điều</a:t>
          </a:r>
          <a:r>
            <a:rPr lang="en-US" dirty="0"/>
            <a:t> </a:t>
          </a:r>
          <a:r>
            <a:rPr lang="en-US" dirty="0" err="1"/>
            <a:t>chỉnh</a:t>
          </a:r>
          <a:r>
            <a:rPr lang="en-US" dirty="0"/>
            <a:t> </a:t>
          </a:r>
          <a:r>
            <a:rPr lang="en-US" dirty="0" err="1"/>
            <a:t>gợi</a:t>
          </a:r>
          <a:r>
            <a:rPr lang="en-US" dirty="0"/>
            <a:t> ý</a:t>
          </a:r>
        </a:p>
      </dgm:t>
    </dgm:pt>
    <dgm:pt modelId="{6FBB6ADD-7804-40FB-ACA0-98B1F836602F}" type="parTrans" cxnId="{05ED9B57-8C63-4509-95A8-0521937D24DB}">
      <dgm:prSet/>
      <dgm:spPr/>
      <dgm:t>
        <a:bodyPr/>
        <a:lstStyle/>
        <a:p>
          <a:endParaRPr lang="en-US"/>
        </a:p>
      </dgm:t>
    </dgm:pt>
    <dgm:pt modelId="{C961D69E-A183-43AF-B6EA-5F7384B93B30}" type="sibTrans" cxnId="{05ED9B57-8C63-4509-95A8-0521937D24DB}">
      <dgm:prSet/>
      <dgm:spPr/>
      <dgm:t>
        <a:bodyPr/>
        <a:lstStyle/>
        <a:p>
          <a:endParaRPr lang="en-US"/>
        </a:p>
      </dgm:t>
    </dgm:pt>
    <dgm:pt modelId="{57B45267-D699-4040-8BA9-E0B755DB06B6}">
      <dgm:prSet phldrT="[Text]"/>
      <dgm:spPr/>
      <dgm:t>
        <a:bodyPr/>
        <a:lstStyle/>
        <a:p>
          <a:r>
            <a:rPr lang="en-US" dirty="0" err="1"/>
            <a:t>Nâng</a:t>
          </a:r>
          <a:r>
            <a:rPr lang="en-US" dirty="0"/>
            <a:t> </a:t>
          </a:r>
          <a:r>
            <a:rPr lang="en-US" dirty="0" err="1"/>
            <a:t>cấp</a:t>
          </a:r>
          <a:r>
            <a:rPr lang="en-US" dirty="0"/>
            <a:t> game</a:t>
          </a:r>
        </a:p>
      </dgm:t>
    </dgm:pt>
    <dgm:pt modelId="{4BB962A0-F78A-4CF4-8174-A7DA73CA8B33}" type="parTrans" cxnId="{241D29FD-1A31-477D-AC21-02FC97864976}">
      <dgm:prSet/>
      <dgm:spPr/>
      <dgm:t>
        <a:bodyPr/>
        <a:lstStyle/>
        <a:p>
          <a:endParaRPr lang="en-US"/>
        </a:p>
      </dgm:t>
    </dgm:pt>
    <dgm:pt modelId="{92C88916-91C6-4CF9-9B81-CA6AD9C5A78B}" type="sibTrans" cxnId="{241D29FD-1A31-477D-AC21-02FC97864976}">
      <dgm:prSet/>
      <dgm:spPr/>
      <dgm:t>
        <a:bodyPr/>
        <a:lstStyle/>
        <a:p>
          <a:endParaRPr lang="en-US"/>
        </a:p>
      </dgm:t>
    </dgm:pt>
    <dgm:pt modelId="{D6323AFF-7539-44CE-B095-7829E9FB9334}" type="pres">
      <dgm:prSet presAssocID="{AB9478F3-31CA-4EE1-BF42-6CDBFA9BF7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E0547A8-0849-4FF1-A97C-8442F2524148}" type="pres">
      <dgm:prSet presAssocID="{264C8404-2D41-436E-9429-377FB8A0A7F0}" presName="hierRoot1" presStyleCnt="0">
        <dgm:presLayoutVars>
          <dgm:hierBranch val="init"/>
        </dgm:presLayoutVars>
      </dgm:prSet>
      <dgm:spPr/>
    </dgm:pt>
    <dgm:pt modelId="{325D2E92-4315-43B3-96FB-0AA62C754592}" type="pres">
      <dgm:prSet presAssocID="{264C8404-2D41-436E-9429-377FB8A0A7F0}" presName="rootComposite1" presStyleCnt="0"/>
      <dgm:spPr/>
    </dgm:pt>
    <dgm:pt modelId="{50FFB1DE-560C-416D-861B-79E0CEBCD307}" type="pres">
      <dgm:prSet presAssocID="{264C8404-2D41-436E-9429-377FB8A0A7F0}" presName="rootText1" presStyleLbl="node0" presStyleIdx="0" presStyleCnt="1">
        <dgm:presLayoutVars>
          <dgm:chPref val="3"/>
        </dgm:presLayoutVars>
      </dgm:prSet>
      <dgm:spPr/>
    </dgm:pt>
    <dgm:pt modelId="{74D92517-78A8-4F7F-9947-F562D5EE7D20}" type="pres">
      <dgm:prSet presAssocID="{264C8404-2D41-436E-9429-377FB8A0A7F0}" presName="rootConnector1" presStyleLbl="node1" presStyleIdx="0" presStyleCnt="0"/>
      <dgm:spPr/>
    </dgm:pt>
    <dgm:pt modelId="{2C39804F-234E-4830-B069-4736286B14FB}" type="pres">
      <dgm:prSet presAssocID="{264C8404-2D41-436E-9429-377FB8A0A7F0}" presName="hierChild2" presStyleCnt="0"/>
      <dgm:spPr/>
    </dgm:pt>
    <dgm:pt modelId="{9AE900F8-E337-4D7A-B109-C4C9750CD2CA}" type="pres">
      <dgm:prSet presAssocID="{9B69C6E5-66A5-40F1-8E62-E6CBAFD6E5F7}" presName="Name37" presStyleLbl="parChTrans1D2" presStyleIdx="0" presStyleCnt="3"/>
      <dgm:spPr/>
    </dgm:pt>
    <dgm:pt modelId="{315539BB-3675-4FA8-9341-E6FCA037C84D}" type="pres">
      <dgm:prSet presAssocID="{4CF68A8B-B55D-485C-9445-905636F43E41}" presName="hierRoot2" presStyleCnt="0">
        <dgm:presLayoutVars>
          <dgm:hierBranch val="init"/>
        </dgm:presLayoutVars>
      </dgm:prSet>
      <dgm:spPr/>
    </dgm:pt>
    <dgm:pt modelId="{F3993B21-7051-4250-BA20-0E80BEABDA41}" type="pres">
      <dgm:prSet presAssocID="{4CF68A8B-B55D-485C-9445-905636F43E41}" presName="rootComposite" presStyleCnt="0"/>
      <dgm:spPr/>
    </dgm:pt>
    <dgm:pt modelId="{0913D2C3-92ED-4CFE-8B39-EE34AFB3363B}" type="pres">
      <dgm:prSet presAssocID="{4CF68A8B-B55D-485C-9445-905636F43E41}" presName="rootText" presStyleLbl="node2" presStyleIdx="0" presStyleCnt="3">
        <dgm:presLayoutVars>
          <dgm:chPref val="3"/>
        </dgm:presLayoutVars>
      </dgm:prSet>
      <dgm:spPr/>
    </dgm:pt>
    <dgm:pt modelId="{86DDC048-080B-4635-A311-F8A33CC00B75}" type="pres">
      <dgm:prSet presAssocID="{4CF68A8B-B55D-485C-9445-905636F43E41}" presName="rootConnector" presStyleLbl="node2" presStyleIdx="0" presStyleCnt="3"/>
      <dgm:spPr/>
    </dgm:pt>
    <dgm:pt modelId="{5E5B030B-84F6-4AF3-A29D-D3E3FF5889B8}" type="pres">
      <dgm:prSet presAssocID="{4CF68A8B-B55D-485C-9445-905636F43E41}" presName="hierChild4" presStyleCnt="0"/>
      <dgm:spPr/>
    </dgm:pt>
    <dgm:pt modelId="{CEAF78FF-13CD-4535-A3C5-17A013081327}" type="pres">
      <dgm:prSet presAssocID="{4CF68A8B-B55D-485C-9445-905636F43E41}" presName="hierChild5" presStyleCnt="0"/>
      <dgm:spPr/>
    </dgm:pt>
    <dgm:pt modelId="{AB823C5B-3F17-4D2D-B6FC-E0ABA632CAC0}" type="pres">
      <dgm:prSet presAssocID="{6FBB6ADD-7804-40FB-ACA0-98B1F836602F}" presName="Name37" presStyleLbl="parChTrans1D2" presStyleIdx="1" presStyleCnt="3"/>
      <dgm:spPr/>
    </dgm:pt>
    <dgm:pt modelId="{29D61EF8-DC50-4343-AA9E-0AC3810A80D0}" type="pres">
      <dgm:prSet presAssocID="{2FFBE7CD-834E-4215-9C1F-5E10A4C4CE20}" presName="hierRoot2" presStyleCnt="0">
        <dgm:presLayoutVars>
          <dgm:hierBranch val="init"/>
        </dgm:presLayoutVars>
      </dgm:prSet>
      <dgm:spPr/>
    </dgm:pt>
    <dgm:pt modelId="{09FBE2CC-A18C-41C9-8BCD-A8D706233E0E}" type="pres">
      <dgm:prSet presAssocID="{2FFBE7CD-834E-4215-9C1F-5E10A4C4CE20}" presName="rootComposite" presStyleCnt="0"/>
      <dgm:spPr/>
    </dgm:pt>
    <dgm:pt modelId="{5231F44D-F353-4FF8-A557-3A6E31B8EFE2}" type="pres">
      <dgm:prSet presAssocID="{2FFBE7CD-834E-4215-9C1F-5E10A4C4CE20}" presName="rootText" presStyleLbl="node2" presStyleIdx="1" presStyleCnt="3">
        <dgm:presLayoutVars>
          <dgm:chPref val="3"/>
        </dgm:presLayoutVars>
      </dgm:prSet>
      <dgm:spPr/>
    </dgm:pt>
    <dgm:pt modelId="{75CBA38B-3119-4826-B1BF-7BB1B4BC6F4C}" type="pres">
      <dgm:prSet presAssocID="{2FFBE7CD-834E-4215-9C1F-5E10A4C4CE20}" presName="rootConnector" presStyleLbl="node2" presStyleIdx="1" presStyleCnt="3"/>
      <dgm:spPr/>
    </dgm:pt>
    <dgm:pt modelId="{A1BA2EEF-FC44-402B-B4B8-CA3EAB59A47C}" type="pres">
      <dgm:prSet presAssocID="{2FFBE7CD-834E-4215-9C1F-5E10A4C4CE20}" presName="hierChild4" presStyleCnt="0"/>
      <dgm:spPr/>
    </dgm:pt>
    <dgm:pt modelId="{45E352A3-00B5-4044-9132-00FF59CCC5B9}" type="pres">
      <dgm:prSet presAssocID="{2FFBE7CD-834E-4215-9C1F-5E10A4C4CE20}" presName="hierChild5" presStyleCnt="0"/>
      <dgm:spPr/>
    </dgm:pt>
    <dgm:pt modelId="{922F12FE-36A6-4FE0-9B1E-531341683701}" type="pres">
      <dgm:prSet presAssocID="{4BB962A0-F78A-4CF4-8174-A7DA73CA8B33}" presName="Name37" presStyleLbl="parChTrans1D2" presStyleIdx="2" presStyleCnt="3"/>
      <dgm:spPr/>
    </dgm:pt>
    <dgm:pt modelId="{BAC7FEC5-4F64-4AE6-B499-AA771D3EE7BE}" type="pres">
      <dgm:prSet presAssocID="{57B45267-D699-4040-8BA9-E0B755DB06B6}" presName="hierRoot2" presStyleCnt="0">
        <dgm:presLayoutVars>
          <dgm:hierBranch val="init"/>
        </dgm:presLayoutVars>
      </dgm:prSet>
      <dgm:spPr/>
    </dgm:pt>
    <dgm:pt modelId="{A379627E-833F-448D-BDC0-B958DCE51011}" type="pres">
      <dgm:prSet presAssocID="{57B45267-D699-4040-8BA9-E0B755DB06B6}" presName="rootComposite" presStyleCnt="0"/>
      <dgm:spPr/>
    </dgm:pt>
    <dgm:pt modelId="{0866D8B2-CF17-47BF-BC14-1551BF622CEA}" type="pres">
      <dgm:prSet presAssocID="{57B45267-D699-4040-8BA9-E0B755DB06B6}" presName="rootText" presStyleLbl="node2" presStyleIdx="2" presStyleCnt="3">
        <dgm:presLayoutVars>
          <dgm:chPref val="3"/>
        </dgm:presLayoutVars>
      </dgm:prSet>
      <dgm:spPr/>
    </dgm:pt>
    <dgm:pt modelId="{D373E856-1209-4BA5-B46F-259866D4AABE}" type="pres">
      <dgm:prSet presAssocID="{57B45267-D699-4040-8BA9-E0B755DB06B6}" presName="rootConnector" presStyleLbl="node2" presStyleIdx="2" presStyleCnt="3"/>
      <dgm:spPr/>
    </dgm:pt>
    <dgm:pt modelId="{9759D03E-D581-41F1-B160-3B0D0A511BD4}" type="pres">
      <dgm:prSet presAssocID="{57B45267-D699-4040-8BA9-E0B755DB06B6}" presName="hierChild4" presStyleCnt="0"/>
      <dgm:spPr/>
    </dgm:pt>
    <dgm:pt modelId="{687C55B4-9DC4-40FA-A29A-ACAEBC2D558E}" type="pres">
      <dgm:prSet presAssocID="{57B45267-D699-4040-8BA9-E0B755DB06B6}" presName="hierChild5" presStyleCnt="0"/>
      <dgm:spPr/>
    </dgm:pt>
    <dgm:pt modelId="{B9762DF9-60EA-4B3F-AA05-1FF57931750E}" type="pres">
      <dgm:prSet presAssocID="{264C8404-2D41-436E-9429-377FB8A0A7F0}" presName="hierChild3" presStyleCnt="0"/>
      <dgm:spPr/>
    </dgm:pt>
  </dgm:ptLst>
  <dgm:cxnLst>
    <dgm:cxn modelId="{6306652C-68F9-4F22-A335-3B46EE6C6BA5}" srcId="{264C8404-2D41-436E-9429-377FB8A0A7F0}" destId="{4CF68A8B-B55D-485C-9445-905636F43E41}" srcOrd="0" destOrd="0" parTransId="{9B69C6E5-66A5-40F1-8E62-E6CBAFD6E5F7}" sibTransId="{D18DCD4C-9C1F-4A16-86EF-4E80A036ACBD}"/>
    <dgm:cxn modelId="{7FDEC72E-DD41-46BB-8F11-1D911541BC98}" type="presOf" srcId="{264C8404-2D41-436E-9429-377FB8A0A7F0}" destId="{50FFB1DE-560C-416D-861B-79E0CEBCD307}" srcOrd="0" destOrd="0" presId="urn:microsoft.com/office/officeart/2005/8/layout/orgChart1"/>
    <dgm:cxn modelId="{82B3CD41-A098-4012-A614-BBA648F51505}" type="presOf" srcId="{4CF68A8B-B55D-485C-9445-905636F43E41}" destId="{86DDC048-080B-4635-A311-F8A33CC00B75}" srcOrd="1" destOrd="0" presId="urn:microsoft.com/office/officeart/2005/8/layout/orgChart1"/>
    <dgm:cxn modelId="{AD5F8448-A65C-4DE0-81FC-670F7E9AD582}" type="presOf" srcId="{2FFBE7CD-834E-4215-9C1F-5E10A4C4CE20}" destId="{5231F44D-F353-4FF8-A557-3A6E31B8EFE2}" srcOrd="0" destOrd="0" presId="urn:microsoft.com/office/officeart/2005/8/layout/orgChart1"/>
    <dgm:cxn modelId="{724E834D-EF8D-4AC4-92FB-911A77C196C3}" type="presOf" srcId="{2FFBE7CD-834E-4215-9C1F-5E10A4C4CE20}" destId="{75CBA38B-3119-4826-B1BF-7BB1B4BC6F4C}" srcOrd="1" destOrd="0" presId="urn:microsoft.com/office/officeart/2005/8/layout/orgChart1"/>
    <dgm:cxn modelId="{05ED9B57-8C63-4509-95A8-0521937D24DB}" srcId="{264C8404-2D41-436E-9429-377FB8A0A7F0}" destId="{2FFBE7CD-834E-4215-9C1F-5E10A4C4CE20}" srcOrd="1" destOrd="0" parTransId="{6FBB6ADD-7804-40FB-ACA0-98B1F836602F}" sibTransId="{C961D69E-A183-43AF-B6EA-5F7384B93B30}"/>
    <dgm:cxn modelId="{B8F21C79-C1C0-42FC-A9D7-0838F870729E}" type="presOf" srcId="{AB9478F3-31CA-4EE1-BF42-6CDBFA9BF702}" destId="{D6323AFF-7539-44CE-B095-7829E9FB9334}" srcOrd="0" destOrd="0" presId="urn:microsoft.com/office/officeart/2005/8/layout/orgChart1"/>
    <dgm:cxn modelId="{B0FB7A82-5A02-4CC3-A38D-445C3FE09F85}" type="presOf" srcId="{57B45267-D699-4040-8BA9-E0B755DB06B6}" destId="{0866D8B2-CF17-47BF-BC14-1551BF622CEA}" srcOrd="0" destOrd="0" presId="urn:microsoft.com/office/officeart/2005/8/layout/orgChart1"/>
    <dgm:cxn modelId="{5023F38B-0FE7-44BF-9756-BDB45CE5AF92}" type="presOf" srcId="{264C8404-2D41-436E-9429-377FB8A0A7F0}" destId="{74D92517-78A8-4F7F-9947-F562D5EE7D20}" srcOrd="1" destOrd="0" presId="urn:microsoft.com/office/officeart/2005/8/layout/orgChart1"/>
    <dgm:cxn modelId="{94E02094-E511-4072-A2F4-2CDC5C44E2EC}" srcId="{AB9478F3-31CA-4EE1-BF42-6CDBFA9BF702}" destId="{264C8404-2D41-436E-9429-377FB8A0A7F0}" srcOrd="0" destOrd="0" parTransId="{F126881B-4508-473F-BAE4-B7D81BF3F8D7}" sibTransId="{19438A13-2E09-4A69-BFD1-93659FC5AEDF}"/>
    <dgm:cxn modelId="{8215D39A-D5EC-45B6-8F80-B884C5DCE42D}" type="presOf" srcId="{4BB962A0-F78A-4CF4-8174-A7DA73CA8B33}" destId="{922F12FE-36A6-4FE0-9B1E-531341683701}" srcOrd="0" destOrd="0" presId="urn:microsoft.com/office/officeart/2005/8/layout/orgChart1"/>
    <dgm:cxn modelId="{E66DFFAF-0027-47BD-A98D-8795AC9A1C0C}" type="presOf" srcId="{4CF68A8B-B55D-485C-9445-905636F43E41}" destId="{0913D2C3-92ED-4CFE-8B39-EE34AFB3363B}" srcOrd="0" destOrd="0" presId="urn:microsoft.com/office/officeart/2005/8/layout/orgChart1"/>
    <dgm:cxn modelId="{15182DCC-98DD-4AD3-9DDB-DE661760C52C}" type="presOf" srcId="{57B45267-D699-4040-8BA9-E0B755DB06B6}" destId="{D373E856-1209-4BA5-B46F-259866D4AABE}" srcOrd="1" destOrd="0" presId="urn:microsoft.com/office/officeart/2005/8/layout/orgChart1"/>
    <dgm:cxn modelId="{C5E7F8CE-7C8F-4A17-BF88-CC5118DD57AC}" type="presOf" srcId="{6FBB6ADD-7804-40FB-ACA0-98B1F836602F}" destId="{AB823C5B-3F17-4D2D-B6FC-E0ABA632CAC0}" srcOrd="0" destOrd="0" presId="urn:microsoft.com/office/officeart/2005/8/layout/orgChart1"/>
    <dgm:cxn modelId="{57A8FCE5-5EC2-436A-BF4C-629751ECA547}" type="presOf" srcId="{9B69C6E5-66A5-40F1-8E62-E6CBAFD6E5F7}" destId="{9AE900F8-E337-4D7A-B109-C4C9750CD2CA}" srcOrd="0" destOrd="0" presId="urn:microsoft.com/office/officeart/2005/8/layout/orgChart1"/>
    <dgm:cxn modelId="{241D29FD-1A31-477D-AC21-02FC97864976}" srcId="{264C8404-2D41-436E-9429-377FB8A0A7F0}" destId="{57B45267-D699-4040-8BA9-E0B755DB06B6}" srcOrd="2" destOrd="0" parTransId="{4BB962A0-F78A-4CF4-8174-A7DA73CA8B33}" sibTransId="{92C88916-91C6-4CF9-9B81-CA6AD9C5A78B}"/>
    <dgm:cxn modelId="{234F6AFA-3879-4D69-AE57-F28683A38057}" type="presParOf" srcId="{D6323AFF-7539-44CE-B095-7829E9FB9334}" destId="{7E0547A8-0849-4FF1-A97C-8442F2524148}" srcOrd="0" destOrd="0" presId="urn:microsoft.com/office/officeart/2005/8/layout/orgChart1"/>
    <dgm:cxn modelId="{6B4EA9E4-CF1B-481E-B602-25FCA822DC0B}" type="presParOf" srcId="{7E0547A8-0849-4FF1-A97C-8442F2524148}" destId="{325D2E92-4315-43B3-96FB-0AA62C754592}" srcOrd="0" destOrd="0" presId="urn:microsoft.com/office/officeart/2005/8/layout/orgChart1"/>
    <dgm:cxn modelId="{522C990D-0420-411B-B8B3-A5B16E0BAD07}" type="presParOf" srcId="{325D2E92-4315-43B3-96FB-0AA62C754592}" destId="{50FFB1DE-560C-416D-861B-79E0CEBCD307}" srcOrd="0" destOrd="0" presId="urn:microsoft.com/office/officeart/2005/8/layout/orgChart1"/>
    <dgm:cxn modelId="{AB80FEDD-CAA1-4FFC-953F-3437FA7992A5}" type="presParOf" srcId="{325D2E92-4315-43B3-96FB-0AA62C754592}" destId="{74D92517-78A8-4F7F-9947-F562D5EE7D20}" srcOrd="1" destOrd="0" presId="urn:microsoft.com/office/officeart/2005/8/layout/orgChart1"/>
    <dgm:cxn modelId="{4C00792F-6496-4E87-91C1-BCC9612EEBE0}" type="presParOf" srcId="{7E0547A8-0849-4FF1-A97C-8442F2524148}" destId="{2C39804F-234E-4830-B069-4736286B14FB}" srcOrd="1" destOrd="0" presId="urn:microsoft.com/office/officeart/2005/8/layout/orgChart1"/>
    <dgm:cxn modelId="{1DA59A57-E0A9-4ACF-83DF-8BE4645E23D2}" type="presParOf" srcId="{2C39804F-234E-4830-B069-4736286B14FB}" destId="{9AE900F8-E337-4D7A-B109-C4C9750CD2CA}" srcOrd="0" destOrd="0" presId="urn:microsoft.com/office/officeart/2005/8/layout/orgChart1"/>
    <dgm:cxn modelId="{6457A72F-6CFF-4B62-8935-36E43823041B}" type="presParOf" srcId="{2C39804F-234E-4830-B069-4736286B14FB}" destId="{315539BB-3675-4FA8-9341-E6FCA037C84D}" srcOrd="1" destOrd="0" presId="urn:microsoft.com/office/officeart/2005/8/layout/orgChart1"/>
    <dgm:cxn modelId="{9BCE7C0A-C486-45DC-8383-2CE20D12E69C}" type="presParOf" srcId="{315539BB-3675-4FA8-9341-E6FCA037C84D}" destId="{F3993B21-7051-4250-BA20-0E80BEABDA41}" srcOrd="0" destOrd="0" presId="urn:microsoft.com/office/officeart/2005/8/layout/orgChart1"/>
    <dgm:cxn modelId="{1828A24A-CFD9-4FFE-9230-4A866911C8F2}" type="presParOf" srcId="{F3993B21-7051-4250-BA20-0E80BEABDA41}" destId="{0913D2C3-92ED-4CFE-8B39-EE34AFB3363B}" srcOrd="0" destOrd="0" presId="urn:microsoft.com/office/officeart/2005/8/layout/orgChart1"/>
    <dgm:cxn modelId="{FC48A79F-77E6-41F5-B05B-211A9D8659C4}" type="presParOf" srcId="{F3993B21-7051-4250-BA20-0E80BEABDA41}" destId="{86DDC048-080B-4635-A311-F8A33CC00B75}" srcOrd="1" destOrd="0" presId="urn:microsoft.com/office/officeart/2005/8/layout/orgChart1"/>
    <dgm:cxn modelId="{725C0293-020F-460A-9D9B-3A40A1F6828C}" type="presParOf" srcId="{315539BB-3675-4FA8-9341-E6FCA037C84D}" destId="{5E5B030B-84F6-4AF3-A29D-D3E3FF5889B8}" srcOrd="1" destOrd="0" presId="urn:microsoft.com/office/officeart/2005/8/layout/orgChart1"/>
    <dgm:cxn modelId="{431935AC-F270-4203-B2C9-B1E82FF069A7}" type="presParOf" srcId="{315539BB-3675-4FA8-9341-E6FCA037C84D}" destId="{CEAF78FF-13CD-4535-A3C5-17A013081327}" srcOrd="2" destOrd="0" presId="urn:microsoft.com/office/officeart/2005/8/layout/orgChart1"/>
    <dgm:cxn modelId="{830688A5-E81D-4B17-A6EA-802E014C6790}" type="presParOf" srcId="{2C39804F-234E-4830-B069-4736286B14FB}" destId="{AB823C5B-3F17-4D2D-B6FC-E0ABA632CAC0}" srcOrd="2" destOrd="0" presId="urn:microsoft.com/office/officeart/2005/8/layout/orgChart1"/>
    <dgm:cxn modelId="{7A8F1FC4-A08E-44D4-9AEB-A8D252FB84A4}" type="presParOf" srcId="{2C39804F-234E-4830-B069-4736286B14FB}" destId="{29D61EF8-DC50-4343-AA9E-0AC3810A80D0}" srcOrd="3" destOrd="0" presId="urn:microsoft.com/office/officeart/2005/8/layout/orgChart1"/>
    <dgm:cxn modelId="{B88EA3AE-5AFE-4DFA-AAD8-2ED01FBD66BA}" type="presParOf" srcId="{29D61EF8-DC50-4343-AA9E-0AC3810A80D0}" destId="{09FBE2CC-A18C-41C9-8BCD-A8D706233E0E}" srcOrd="0" destOrd="0" presId="urn:microsoft.com/office/officeart/2005/8/layout/orgChart1"/>
    <dgm:cxn modelId="{80CE8836-9D6B-4244-84A9-346DC98C68A5}" type="presParOf" srcId="{09FBE2CC-A18C-41C9-8BCD-A8D706233E0E}" destId="{5231F44D-F353-4FF8-A557-3A6E31B8EFE2}" srcOrd="0" destOrd="0" presId="urn:microsoft.com/office/officeart/2005/8/layout/orgChart1"/>
    <dgm:cxn modelId="{B47CCDB4-649B-4B99-8BDA-4F983BDD2D93}" type="presParOf" srcId="{09FBE2CC-A18C-41C9-8BCD-A8D706233E0E}" destId="{75CBA38B-3119-4826-B1BF-7BB1B4BC6F4C}" srcOrd="1" destOrd="0" presId="urn:microsoft.com/office/officeart/2005/8/layout/orgChart1"/>
    <dgm:cxn modelId="{214EE910-88DA-4EEB-A956-1A22E8FE0B16}" type="presParOf" srcId="{29D61EF8-DC50-4343-AA9E-0AC3810A80D0}" destId="{A1BA2EEF-FC44-402B-B4B8-CA3EAB59A47C}" srcOrd="1" destOrd="0" presId="urn:microsoft.com/office/officeart/2005/8/layout/orgChart1"/>
    <dgm:cxn modelId="{57D963CD-B266-45F1-A0A7-E03C008B630F}" type="presParOf" srcId="{29D61EF8-DC50-4343-AA9E-0AC3810A80D0}" destId="{45E352A3-00B5-4044-9132-00FF59CCC5B9}" srcOrd="2" destOrd="0" presId="urn:microsoft.com/office/officeart/2005/8/layout/orgChart1"/>
    <dgm:cxn modelId="{5F8D0413-03D1-45CE-80BE-A203289BC617}" type="presParOf" srcId="{2C39804F-234E-4830-B069-4736286B14FB}" destId="{922F12FE-36A6-4FE0-9B1E-531341683701}" srcOrd="4" destOrd="0" presId="urn:microsoft.com/office/officeart/2005/8/layout/orgChart1"/>
    <dgm:cxn modelId="{70FD21CC-184C-4720-B0E7-AA616293F4CD}" type="presParOf" srcId="{2C39804F-234E-4830-B069-4736286B14FB}" destId="{BAC7FEC5-4F64-4AE6-B499-AA771D3EE7BE}" srcOrd="5" destOrd="0" presId="urn:microsoft.com/office/officeart/2005/8/layout/orgChart1"/>
    <dgm:cxn modelId="{87D77B43-404E-4706-895A-B909377B4AC3}" type="presParOf" srcId="{BAC7FEC5-4F64-4AE6-B499-AA771D3EE7BE}" destId="{A379627E-833F-448D-BDC0-B958DCE51011}" srcOrd="0" destOrd="0" presId="urn:microsoft.com/office/officeart/2005/8/layout/orgChart1"/>
    <dgm:cxn modelId="{70B2EDCD-DE87-4404-B426-C24BBF640ACD}" type="presParOf" srcId="{A379627E-833F-448D-BDC0-B958DCE51011}" destId="{0866D8B2-CF17-47BF-BC14-1551BF622CEA}" srcOrd="0" destOrd="0" presId="urn:microsoft.com/office/officeart/2005/8/layout/orgChart1"/>
    <dgm:cxn modelId="{B6E51D7D-A9E8-402A-8761-24D2BF1DDF3A}" type="presParOf" srcId="{A379627E-833F-448D-BDC0-B958DCE51011}" destId="{D373E856-1209-4BA5-B46F-259866D4AABE}" srcOrd="1" destOrd="0" presId="urn:microsoft.com/office/officeart/2005/8/layout/orgChart1"/>
    <dgm:cxn modelId="{003D516A-D33E-46F4-AF5D-695182A68A1D}" type="presParOf" srcId="{BAC7FEC5-4F64-4AE6-B499-AA771D3EE7BE}" destId="{9759D03E-D581-41F1-B160-3B0D0A511BD4}" srcOrd="1" destOrd="0" presId="urn:microsoft.com/office/officeart/2005/8/layout/orgChart1"/>
    <dgm:cxn modelId="{5F393E4F-8245-4CF0-89BC-E12910C2A187}" type="presParOf" srcId="{BAC7FEC5-4F64-4AE6-B499-AA771D3EE7BE}" destId="{687C55B4-9DC4-40FA-A29A-ACAEBC2D558E}" srcOrd="2" destOrd="0" presId="urn:microsoft.com/office/officeart/2005/8/layout/orgChart1"/>
    <dgm:cxn modelId="{DC1A8681-CA6F-4C67-8280-AF7AFBE3F198}" type="presParOf" srcId="{7E0547A8-0849-4FF1-A97C-8442F2524148}" destId="{B9762DF9-60EA-4B3F-AA05-1FF57931750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9478F3-31CA-4EE1-BF42-6CDBFA9BF7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4C8404-2D41-436E-9429-377FB8A0A7F0}">
      <dgm:prSet phldrT="[Text]"/>
      <dgm:spPr/>
      <dgm:t>
        <a:bodyPr/>
        <a:lstStyle/>
        <a:p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chơi</a:t>
          </a:r>
          <a:endParaRPr lang="en-US" dirty="0"/>
        </a:p>
      </dgm:t>
    </dgm:pt>
    <dgm:pt modelId="{F126881B-4508-473F-BAE4-B7D81BF3F8D7}" type="parTrans" cxnId="{94E02094-E511-4072-A2F4-2CDC5C44E2EC}">
      <dgm:prSet/>
      <dgm:spPr/>
      <dgm:t>
        <a:bodyPr/>
        <a:lstStyle/>
        <a:p>
          <a:endParaRPr lang="en-US"/>
        </a:p>
      </dgm:t>
    </dgm:pt>
    <dgm:pt modelId="{19438A13-2E09-4A69-BFD1-93659FC5AEDF}" type="sibTrans" cxnId="{94E02094-E511-4072-A2F4-2CDC5C44E2EC}">
      <dgm:prSet/>
      <dgm:spPr/>
      <dgm:t>
        <a:bodyPr/>
        <a:lstStyle/>
        <a:p>
          <a:endParaRPr lang="en-US"/>
        </a:p>
      </dgm:t>
    </dgm:pt>
    <dgm:pt modelId="{4CF68A8B-B55D-485C-9445-905636F43E41}">
      <dgm:prSet phldrT="[Text]"/>
      <dgm:spPr/>
      <dgm:t>
        <a:bodyPr/>
        <a:lstStyle/>
        <a:p>
          <a:r>
            <a:rPr lang="en-US" dirty="0" err="1"/>
            <a:t>Chơi</a:t>
          </a:r>
          <a:r>
            <a:rPr lang="en-US" dirty="0"/>
            <a:t> game</a:t>
          </a:r>
        </a:p>
      </dgm:t>
    </dgm:pt>
    <dgm:pt modelId="{9B69C6E5-66A5-40F1-8E62-E6CBAFD6E5F7}" type="parTrans" cxnId="{6306652C-68F9-4F22-A335-3B46EE6C6BA5}">
      <dgm:prSet/>
      <dgm:spPr/>
      <dgm:t>
        <a:bodyPr/>
        <a:lstStyle/>
        <a:p>
          <a:endParaRPr lang="en-US"/>
        </a:p>
      </dgm:t>
    </dgm:pt>
    <dgm:pt modelId="{D18DCD4C-9C1F-4A16-86EF-4E80A036ACBD}" type="sibTrans" cxnId="{6306652C-68F9-4F22-A335-3B46EE6C6BA5}">
      <dgm:prSet/>
      <dgm:spPr/>
      <dgm:t>
        <a:bodyPr/>
        <a:lstStyle/>
        <a:p>
          <a:endParaRPr lang="en-US"/>
        </a:p>
      </dgm:t>
    </dgm:pt>
    <dgm:pt modelId="{2FFBE7CD-834E-4215-9C1F-5E10A4C4CE20}">
      <dgm:prSet phldrT="[Text]"/>
      <dgm:spPr/>
      <dgm:t>
        <a:bodyPr/>
        <a:lstStyle/>
        <a:p>
          <a:r>
            <a:rPr lang="en-US" dirty="0"/>
            <a:t>Chia </a:t>
          </a:r>
          <a:r>
            <a:rPr lang="en-US" dirty="0" err="1"/>
            <a:t>sẻ</a:t>
          </a:r>
          <a:r>
            <a:rPr lang="en-US" dirty="0"/>
            <a:t>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quả</a:t>
          </a:r>
          <a:endParaRPr lang="en-US" dirty="0"/>
        </a:p>
      </dgm:t>
    </dgm:pt>
    <dgm:pt modelId="{6FBB6ADD-7804-40FB-ACA0-98B1F836602F}" type="parTrans" cxnId="{05ED9B57-8C63-4509-95A8-0521937D24DB}">
      <dgm:prSet/>
      <dgm:spPr/>
      <dgm:t>
        <a:bodyPr/>
        <a:lstStyle/>
        <a:p>
          <a:endParaRPr lang="en-US"/>
        </a:p>
      </dgm:t>
    </dgm:pt>
    <dgm:pt modelId="{C961D69E-A183-43AF-B6EA-5F7384B93B30}" type="sibTrans" cxnId="{05ED9B57-8C63-4509-95A8-0521937D24DB}">
      <dgm:prSet/>
      <dgm:spPr/>
      <dgm:t>
        <a:bodyPr/>
        <a:lstStyle/>
        <a:p>
          <a:endParaRPr lang="en-US"/>
        </a:p>
      </dgm:t>
    </dgm:pt>
    <dgm:pt modelId="{57B45267-D699-4040-8BA9-E0B755DB06B6}">
      <dgm:prSet phldrT="[Text]"/>
      <dgm:spPr/>
      <dgm:t>
        <a:bodyPr/>
        <a:lstStyle/>
        <a:p>
          <a:r>
            <a:rPr lang="en-US" dirty="0" err="1"/>
            <a:t>Phản</a:t>
          </a:r>
          <a:r>
            <a:rPr lang="en-US" dirty="0"/>
            <a:t> </a:t>
          </a:r>
          <a:r>
            <a:rPr lang="en-US" dirty="0" err="1"/>
            <a:t>ánh</a:t>
          </a:r>
          <a:r>
            <a:rPr lang="en-US" dirty="0"/>
            <a:t> game</a:t>
          </a:r>
        </a:p>
      </dgm:t>
    </dgm:pt>
    <dgm:pt modelId="{4BB962A0-F78A-4CF4-8174-A7DA73CA8B33}" type="parTrans" cxnId="{241D29FD-1A31-477D-AC21-02FC97864976}">
      <dgm:prSet/>
      <dgm:spPr/>
      <dgm:t>
        <a:bodyPr/>
        <a:lstStyle/>
        <a:p>
          <a:endParaRPr lang="en-US"/>
        </a:p>
      </dgm:t>
    </dgm:pt>
    <dgm:pt modelId="{92C88916-91C6-4CF9-9B81-CA6AD9C5A78B}" type="sibTrans" cxnId="{241D29FD-1A31-477D-AC21-02FC97864976}">
      <dgm:prSet/>
      <dgm:spPr/>
      <dgm:t>
        <a:bodyPr/>
        <a:lstStyle/>
        <a:p>
          <a:endParaRPr lang="en-US"/>
        </a:p>
      </dgm:t>
    </dgm:pt>
    <dgm:pt modelId="{D6323AFF-7539-44CE-B095-7829E9FB9334}" type="pres">
      <dgm:prSet presAssocID="{AB9478F3-31CA-4EE1-BF42-6CDBFA9BF7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E0547A8-0849-4FF1-A97C-8442F2524148}" type="pres">
      <dgm:prSet presAssocID="{264C8404-2D41-436E-9429-377FB8A0A7F0}" presName="hierRoot1" presStyleCnt="0">
        <dgm:presLayoutVars>
          <dgm:hierBranch val="init"/>
        </dgm:presLayoutVars>
      </dgm:prSet>
      <dgm:spPr/>
    </dgm:pt>
    <dgm:pt modelId="{325D2E92-4315-43B3-96FB-0AA62C754592}" type="pres">
      <dgm:prSet presAssocID="{264C8404-2D41-436E-9429-377FB8A0A7F0}" presName="rootComposite1" presStyleCnt="0"/>
      <dgm:spPr/>
    </dgm:pt>
    <dgm:pt modelId="{50FFB1DE-560C-416D-861B-79E0CEBCD307}" type="pres">
      <dgm:prSet presAssocID="{264C8404-2D41-436E-9429-377FB8A0A7F0}" presName="rootText1" presStyleLbl="node0" presStyleIdx="0" presStyleCnt="1">
        <dgm:presLayoutVars>
          <dgm:chPref val="3"/>
        </dgm:presLayoutVars>
      </dgm:prSet>
      <dgm:spPr/>
    </dgm:pt>
    <dgm:pt modelId="{74D92517-78A8-4F7F-9947-F562D5EE7D20}" type="pres">
      <dgm:prSet presAssocID="{264C8404-2D41-436E-9429-377FB8A0A7F0}" presName="rootConnector1" presStyleLbl="node1" presStyleIdx="0" presStyleCnt="0"/>
      <dgm:spPr/>
    </dgm:pt>
    <dgm:pt modelId="{2C39804F-234E-4830-B069-4736286B14FB}" type="pres">
      <dgm:prSet presAssocID="{264C8404-2D41-436E-9429-377FB8A0A7F0}" presName="hierChild2" presStyleCnt="0"/>
      <dgm:spPr/>
    </dgm:pt>
    <dgm:pt modelId="{9AE900F8-E337-4D7A-B109-C4C9750CD2CA}" type="pres">
      <dgm:prSet presAssocID="{9B69C6E5-66A5-40F1-8E62-E6CBAFD6E5F7}" presName="Name37" presStyleLbl="parChTrans1D2" presStyleIdx="0" presStyleCnt="3"/>
      <dgm:spPr/>
    </dgm:pt>
    <dgm:pt modelId="{315539BB-3675-4FA8-9341-E6FCA037C84D}" type="pres">
      <dgm:prSet presAssocID="{4CF68A8B-B55D-485C-9445-905636F43E41}" presName="hierRoot2" presStyleCnt="0">
        <dgm:presLayoutVars>
          <dgm:hierBranch val="init"/>
        </dgm:presLayoutVars>
      </dgm:prSet>
      <dgm:spPr/>
    </dgm:pt>
    <dgm:pt modelId="{F3993B21-7051-4250-BA20-0E80BEABDA41}" type="pres">
      <dgm:prSet presAssocID="{4CF68A8B-B55D-485C-9445-905636F43E41}" presName="rootComposite" presStyleCnt="0"/>
      <dgm:spPr/>
    </dgm:pt>
    <dgm:pt modelId="{0913D2C3-92ED-4CFE-8B39-EE34AFB3363B}" type="pres">
      <dgm:prSet presAssocID="{4CF68A8B-B55D-485C-9445-905636F43E41}" presName="rootText" presStyleLbl="node2" presStyleIdx="0" presStyleCnt="3">
        <dgm:presLayoutVars>
          <dgm:chPref val="3"/>
        </dgm:presLayoutVars>
      </dgm:prSet>
      <dgm:spPr/>
    </dgm:pt>
    <dgm:pt modelId="{86DDC048-080B-4635-A311-F8A33CC00B75}" type="pres">
      <dgm:prSet presAssocID="{4CF68A8B-B55D-485C-9445-905636F43E41}" presName="rootConnector" presStyleLbl="node2" presStyleIdx="0" presStyleCnt="3"/>
      <dgm:spPr/>
    </dgm:pt>
    <dgm:pt modelId="{5E5B030B-84F6-4AF3-A29D-D3E3FF5889B8}" type="pres">
      <dgm:prSet presAssocID="{4CF68A8B-B55D-485C-9445-905636F43E41}" presName="hierChild4" presStyleCnt="0"/>
      <dgm:spPr/>
    </dgm:pt>
    <dgm:pt modelId="{CEAF78FF-13CD-4535-A3C5-17A013081327}" type="pres">
      <dgm:prSet presAssocID="{4CF68A8B-B55D-485C-9445-905636F43E41}" presName="hierChild5" presStyleCnt="0"/>
      <dgm:spPr/>
    </dgm:pt>
    <dgm:pt modelId="{AB823C5B-3F17-4D2D-B6FC-E0ABA632CAC0}" type="pres">
      <dgm:prSet presAssocID="{6FBB6ADD-7804-40FB-ACA0-98B1F836602F}" presName="Name37" presStyleLbl="parChTrans1D2" presStyleIdx="1" presStyleCnt="3"/>
      <dgm:spPr/>
    </dgm:pt>
    <dgm:pt modelId="{29D61EF8-DC50-4343-AA9E-0AC3810A80D0}" type="pres">
      <dgm:prSet presAssocID="{2FFBE7CD-834E-4215-9C1F-5E10A4C4CE20}" presName="hierRoot2" presStyleCnt="0">
        <dgm:presLayoutVars>
          <dgm:hierBranch val="init"/>
        </dgm:presLayoutVars>
      </dgm:prSet>
      <dgm:spPr/>
    </dgm:pt>
    <dgm:pt modelId="{09FBE2CC-A18C-41C9-8BCD-A8D706233E0E}" type="pres">
      <dgm:prSet presAssocID="{2FFBE7CD-834E-4215-9C1F-5E10A4C4CE20}" presName="rootComposite" presStyleCnt="0"/>
      <dgm:spPr/>
    </dgm:pt>
    <dgm:pt modelId="{5231F44D-F353-4FF8-A557-3A6E31B8EFE2}" type="pres">
      <dgm:prSet presAssocID="{2FFBE7CD-834E-4215-9C1F-5E10A4C4CE20}" presName="rootText" presStyleLbl="node2" presStyleIdx="1" presStyleCnt="3">
        <dgm:presLayoutVars>
          <dgm:chPref val="3"/>
        </dgm:presLayoutVars>
      </dgm:prSet>
      <dgm:spPr/>
    </dgm:pt>
    <dgm:pt modelId="{75CBA38B-3119-4826-B1BF-7BB1B4BC6F4C}" type="pres">
      <dgm:prSet presAssocID="{2FFBE7CD-834E-4215-9C1F-5E10A4C4CE20}" presName="rootConnector" presStyleLbl="node2" presStyleIdx="1" presStyleCnt="3"/>
      <dgm:spPr/>
    </dgm:pt>
    <dgm:pt modelId="{A1BA2EEF-FC44-402B-B4B8-CA3EAB59A47C}" type="pres">
      <dgm:prSet presAssocID="{2FFBE7CD-834E-4215-9C1F-5E10A4C4CE20}" presName="hierChild4" presStyleCnt="0"/>
      <dgm:spPr/>
    </dgm:pt>
    <dgm:pt modelId="{45E352A3-00B5-4044-9132-00FF59CCC5B9}" type="pres">
      <dgm:prSet presAssocID="{2FFBE7CD-834E-4215-9C1F-5E10A4C4CE20}" presName="hierChild5" presStyleCnt="0"/>
      <dgm:spPr/>
    </dgm:pt>
    <dgm:pt modelId="{922F12FE-36A6-4FE0-9B1E-531341683701}" type="pres">
      <dgm:prSet presAssocID="{4BB962A0-F78A-4CF4-8174-A7DA73CA8B33}" presName="Name37" presStyleLbl="parChTrans1D2" presStyleIdx="2" presStyleCnt="3"/>
      <dgm:spPr/>
    </dgm:pt>
    <dgm:pt modelId="{BAC7FEC5-4F64-4AE6-B499-AA771D3EE7BE}" type="pres">
      <dgm:prSet presAssocID="{57B45267-D699-4040-8BA9-E0B755DB06B6}" presName="hierRoot2" presStyleCnt="0">
        <dgm:presLayoutVars>
          <dgm:hierBranch val="init"/>
        </dgm:presLayoutVars>
      </dgm:prSet>
      <dgm:spPr/>
    </dgm:pt>
    <dgm:pt modelId="{A379627E-833F-448D-BDC0-B958DCE51011}" type="pres">
      <dgm:prSet presAssocID="{57B45267-D699-4040-8BA9-E0B755DB06B6}" presName="rootComposite" presStyleCnt="0"/>
      <dgm:spPr/>
    </dgm:pt>
    <dgm:pt modelId="{0866D8B2-CF17-47BF-BC14-1551BF622CEA}" type="pres">
      <dgm:prSet presAssocID="{57B45267-D699-4040-8BA9-E0B755DB06B6}" presName="rootText" presStyleLbl="node2" presStyleIdx="2" presStyleCnt="3">
        <dgm:presLayoutVars>
          <dgm:chPref val="3"/>
        </dgm:presLayoutVars>
      </dgm:prSet>
      <dgm:spPr/>
    </dgm:pt>
    <dgm:pt modelId="{D373E856-1209-4BA5-B46F-259866D4AABE}" type="pres">
      <dgm:prSet presAssocID="{57B45267-D699-4040-8BA9-E0B755DB06B6}" presName="rootConnector" presStyleLbl="node2" presStyleIdx="2" presStyleCnt="3"/>
      <dgm:spPr/>
    </dgm:pt>
    <dgm:pt modelId="{9759D03E-D581-41F1-B160-3B0D0A511BD4}" type="pres">
      <dgm:prSet presAssocID="{57B45267-D699-4040-8BA9-E0B755DB06B6}" presName="hierChild4" presStyleCnt="0"/>
      <dgm:spPr/>
    </dgm:pt>
    <dgm:pt modelId="{687C55B4-9DC4-40FA-A29A-ACAEBC2D558E}" type="pres">
      <dgm:prSet presAssocID="{57B45267-D699-4040-8BA9-E0B755DB06B6}" presName="hierChild5" presStyleCnt="0"/>
      <dgm:spPr/>
    </dgm:pt>
    <dgm:pt modelId="{B9762DF9-60EA-4B3F-AA05-1FF57931750E}" type="pres">
      <dgm:prSet presAssocID="{264C8404-2D41-436E-9429-377FB8A0A7F0}" presName="hierChild3" presStyleCnt="0"/>
      <dgm:spPr/>
    </dgm:pt>
  </dgm:ptLst>
  <dgm:cxnLst>
    <dgm:cxn modelId="{6306652C-68F9-4F22-A335-3B46EE6C6BA5}" srcId="{264C8404-2D41-436E-9429-377FB8A0A7F0}" destId="{4CF68A8B-B55D-485C-9445-905636F43E41}" srcOrd="0" destOrd="0" parTransId="{9B69C6E5-66A5-40F1-8E62-E6CBAFD6E5F7}" sibTransId="{D18DCD4C-9C1F-4A16-86EF-4E80A036ACBD}"/>
    <dgm:cxn modelId="{7FDEC72E-DD41-46BB-8F11-1D911541BC98}" type="presOf" srcId="{264C8404-2D41-436E-9429-377FB8A0A7F0}" destId="{50FFB1DE-560C-416D-861B-79E0CEBCD307}" srcOrd="0" destOrd="0" presId="urn:microsoft.com/office/officeart/2005/8/layout/orgChart1"/>
    <dgm:cxn modelId="{82B3CD41-A098-4012-A614-BBA648F51505}" type="presOf" srcId="{4CF68A8B-B55D-485C-9445-905636F43E41}" destId="{86DDC048-080B-4635-A311-F8A33CC00B75}" srcOrd="1" destOrd="0" presId="urn:microsoft.com/office/officeart/2005/8/layout/orgChart1"/>
    <dgm:cxn modelId="{AD5F8448-A65C-4DE0-81FC-670F7E9AD582}" type="presOf" srcId="{2FFBE7CD-834E-4215-9C1F-5E10A4C4CE20}" destId="{5231F44D-F353-4FF8-A557-3A6E31B8EFE2}" srcOrd="0" destOrd="0" presId="urn:microsoft.com/office/officeart/2005/8/layout/orgChart1"/>
    <dgm:cxn modelId="{724E834D-EF8D-4AC4-92FB-911A77C196C3}" type="presOf" srcId="{2FFBE7CD-834E-4215-9C1F-5E10A4C4CE20}" destId="{75CBA38B-3119-4826-B1BF-7BB1B4BC6F4C}" srcOrd="1" destOrd="0" presId="urn:microsoft.com/office/officeart/2005/8/layout/orgChart1"/>
    <dgm:cxn modelId="{05ED9B57-8C63-4509-95A8-0521937D24DB}" srcId="{264C8404-2D41-436E-9429-377FB8A0A7F0}" destId="{2FFBE7CD-834E-4215-9C1F-5E10A4C4CE20}" srcOrd="1" destOrd="0" parTransId="{6FBB6ADD-7804-40FB-ACA0-98B1F836602F}" sibTransId="{C961D69E-A183-43AF-B6EA-5F7384B93B30}"/>
    <dgm:cxn modelId="{B8F21C79-C1C0-42FC-A9D7-0838F870729E}" type="presOf" srcId="{AB9478F3-31CA-4EE1-BF42-6CDBFA9BF702}" destId="{D6323AFF-7539-44CE-B095-7829E9FB9334}" srcOrd="0" destOrd="0" presId="urn:microsoft.com/office/officeart/2005/8/layout/orgChart1"/>
    <dgm:cxn modelId="{B0FB7A82-5A02-4CC3-A38D-445C3FE09F85}" type="presOf" srcId="{57B45267-D699-4040-8BA9-E0B755DB06B6}" destId="{0866D8B2-CF17-47BF-BC14-1551BF622CEA}" srcOrd="0" destOrd="0" presId="urn:microsoft.com/office/officeart/2005/8/layout/orgChart1"/>
    <dgm:cxn modelId="{5023F38B-0FE7-44BF-9756-BDB45CE5AF92}" type="presOf" srcId="{264C8404-2D41-436E-9429-377FB8A0A7F0}" destId="{74D92517-78A8-4F7F-9947-F562D5EE7D20}" srcOrd="1" destOrd="0" presId="urn:microsoft.com/office/officeart/2005/8/layout/orgChart1"/>
    <dgm:cxn modelId="{94E02094-E511-4072-A2F4-2CDC5C44E2EC}" srcId="{AB9478F3-31CA-4EE1-BF42-6CDBFA9BF702}" destId="{264C8404-2D41-436E-9429-377FB8A0A7F0}" srcOrd="0" destOrd="0" parTransId="{F126881B-4508-473F-BAE4-B7D81BF3F8D7}" sibTransId="{19438A13-2E09-4A69-BFD1-93659FC5AEDF}"/>
    <dgm:cxn modelId="{8215D39A-D5EC-45B6-8F80-B884C5DCE42D}" type="presOf" srcId="{4BB962A0-F78A-4CF4-8174-A7DA73CA8B33}" destId="{922F12FE-36A6-4FE0-9B1E-531341683701}" srcOrd="0" destOrd="0" presId="urn:microsoft.com/office/officeart/2005/8/layout/orgChart1"/>
    <dgm:cxn modelId="{E66DFFAF-0027-47BD-A98D-8795AC9A1C0C}" type="presOf" srcId="{4CF68A8B-B55D-485C-9445-905636F43E41}" destId="{0913D2C3-92ED-4CFE-8B39-EE34AFB3363B}" srcOrd="0" destOrd="0" presId="urn:microsoft.com/office/officeart/2005/8/layout/orgChart1"/>
    <dgm:cxn modelId="{15182DCC-98DD-4AD3-9DDB-DE661760C52C}" type="presOf" srcId="{57B45267-D699-4040-8BA9-E0B755DB06B6}" destId="{D373E856-1209-4BA5-B46F-259866D4AABE}" srcOrd="1" destOrd="0" presId="urn:microsoft.com/office/officeart/2005/8/layout/orgChart1"/>
    <dgm:cxn modelId="{C5E7F8CE-7C8F-4A17-BF88-CC5118DD57AC}" type="presOf" srcId="{6FBB6ADD-7804-40FB-ACA0-98B1F836602F}" destId="{AB823C5B-3F17-4D2D-B6FC-E0ABA632CAC0}" srcOrd="0" destOrd="0" presId="urn:microsoft.com/office/officeart/2005/8/layout/orgChart1"/>
    <dgm:cxn modelId="{57A8FCE5-5EC2-436A-BF4C-629751ECA547}" type="presOf" srcId="{9B69C6E5-66A5-40F1-8E62-E6CBAFD6E5F7}" destId="{9AE900F8-E337-4D7A-B109-C4C9750CD2CA}" srcOrd="0" destOrd="0" presId="urn:microsoft.com/office/officeart/2005/8/layout/orgChart1"/>
    <dgm:cxn modelId="{241D29FD-1A31-477D-AC21-02FC97864976}" srcId="{264C8404-2D41-436E-9429-377FB8A0A7F0}" destId="{57B45267-D699-4040-8BA9-E0B755DB06B6}" srcOrd="2" destOrd="0" parTransId="{4BB962A0-F78A-4CF4-8174-A7DA73CA8B33}" sibTransId="{92C88916-91C6-4CF9-9B81-CA6AD9C5A78B}"/>
    <dgm:cxn modelId="{234F6AFA-3879-4D69-AE57-F28683A38057}" type="presParOf" srcId="{D6323AFF-7539-44CE-B095-7829E9FB9334}" destId="{7E0547A8-0849-4FF1-A97C-8442F2524148}" srcOrd="0" destOrd="0" presId="urn:microsoft.com/office/officeart/2005/8/layout/orgChart1"/>
    <dgm:cxn modelId="{6B4EA9E4-CF1B-481E-B602-25FCA822DC0B}" type="presParOf" srcId="{7E0547A8-0849-4FF1-A97C-8442F2524148}" destId="{325D2E92-4315-43B3-96FB-0AA62C754592}" srcOrd="0" destOrd="0" presId="urn:microsoft.com/office/officeart/2005/8/layout/orgChart1"/>
    <dgm:cxn modelId="{522C990D-0420-411B-B8B3-A5B16E0BAD07}" type="presParOf" srcId="{325D2E92-4315-43B3-96FB-0AA62C754592}" destId="{50FFB1DE-560C-416D-861B-79E0CEBCD307}" srcOrd="0" destOrd="0" presId="urn:microsoft.com/office/officeart/2005/8/layout/orgChart1"/>
    <dgm:cxn modelId="{AB80FEDD-CAA1-4FFC-953F-3437FA7992A5}" type="presParOf" srcId="{325D2E92-4315-43B3-96FB-0AA62C754592}" destId="{74D92517-78A8-4F7F-9947-F562D5EE7D20}" srcOrd="1" destOrd="0" presId="urn:microsoft.com/office/officeart/2005/8/layout/orgChart1"/>
    <dgm:cxn modelId="{4C00792F-6496-4E87-91C1-BCC9612EEBE0}" type="presParOf" srcId="{7E0547A8-0849-4FF1-A97C-8442F2524148}" destId="{2C39804F-234E-4830-B069-4736286B14FB}" srcOrd="1" destOrd="0" presId="urn:microsoft.com/office/officeart/2005/8/layout/orgChart1"/>
    <dgm:cxn modelId="{1DA59A57-E0A9-4ACF-83DF-8BE4645E23D2}" type="presParOf" srcId="{2C39804F-234E-4830-B069-4736286B14FB}" destId="{9AE900F8-E337-4D7A-B109-C4C9750CD2CA}" srcOrd="0" destOrd="0" presId="urn:microsoft.com/office/officeart/2005/8/layout/orgChart1"/>
    <dgm:cxn modelId="{6457A72F-6CFF-4B62-8935-36E43823041B}" type="presParOf" srcId="{2C39804F-234E-4830-B069-4736286B14FB}" destId="{315539BB-3675-4FA8-9341-E6FCA037C84D}" srcOrd="1" destOrd="0" presId="urn:microsoft.com/office/officeart/2005/8/layout/orgChart1"/>
    <dgm:cxn modelId="{9BCE7C0A-C486-45DC-8383-2CE20D12E69C}" type="presParOf" srcId="{315539BB-3675-4FA8-9341-E6FCA037C84D}" destId="{F3993B21-7051-4250-BA20-0E80BEABDA41}" srcOrd="0" destOrd="0" presId="urn:microsoft.com/office/officeart/2005/8/layout/orgChart1"/>
    <dgm:cxn modelId="{1828A24A-CFD9-4FFE-9230-4A866911C8F2}" type="presParOf" srcId="{F3993B21-7051-4250-BA20-0E80BEABDA41}" destId="{0913D2C3-92ED-4CFE-8B39-EE34AFB3363B}" srcOrd="0" destOrd="0" presId="urn:microsoft.com/office/officeart/2005/8/layout/orgChart1"/>
    <dgm:cxn modelId="{FC48A79F-77E6-41F5-B05B-211A9D8659C4}" type="presParOf" srcId="{F3993B21-7051-4250-BA20-0E80BEABDA41}" destId="{86DDC048-080B-4635-A311-F8A33CC00B75}" srcOrd="1" destOrd="0" presId="urn:microsoft.com/office/officeart/2005/8/layout/orgChart1"/>
    <dgm:cxn modelId="{725C0293-020F-460A-9D9B-3A40A1F6828C}" type="presParOf" srcId="{315539BB-3675-4FA8-9341-E6FCA037C84D}" destId="{5E5B030B-84F6-4AF3-A29D-D3E3FF5889B8}" srcOrd="1" destOrd="0" presId="urn:microsoft.com/office/officeart/2005/8/layout/orgChart1"/>
    <dgm:cxn modelId="{431935AC-F270-4203-B2C9-B1E82FF069A7}" type="presParOf" srcId="{315539BB-3675-4FA8-9341-E6FCA037C84D}" destId="{CEAF78FF-13CD-4535-A3C5-17A013081327}" srcOrd="2" destOrd="0" presId="urn:microsoft.com/office/officeart/2005/8/layout/orgChart1"/>
    <dgm:cxn modelId="{830688A5-E81D-4B17-A6EA-802E014C6790}" type="presParOf" srcId="{2C39804F-234E-4830-B069-4736286B14FB}" destId="{AB823C5B-3F17-4D2D-B6FC-E0ABA632CAC0}" srcOrd="2" destOrd="0" presId="urn:microsoft.com/office/officeart/2005/8/layout/orgChart1"/>
    <dgm:cxn modelId="{7A8F1FC4-A08E-44D4-9AEB-A8D252FB84A4}" type="presParOf" srcId="{2C39804F-234E-4830-B069-4736286B14FB}" destId="{29D61EF8-DC50-4343-AA9E-0AC3810A80D0}" srcOrd="3" destOrd="0" presId="urn:microsoft.com/office/officeart/2005/8/layout/orgChart1"/>
    <dgm:cxn modelId="{B88EA3AE-5AFE-4DFA-AAD8-2ED01FBD66BA}" type="presParOf" srcId="{29D61EF8-DC50-4343-AA9E-0AC3810A80D0}" destId="{09FBE2CC-A18C-41C9-8BCD-A8D706233E0E}" srcOrd="0" destOrd="0" presId="urn:microsoft.com/office/officeart/2005/8/layout/orgChart1"/>
    <dgm:cxn modelId="{80CE8836-9D6B-4244-84A9-346DC98C68A5}" type="presParOf" srcId="{09FBE2CC-A18C-41C9-8BCD-A8D706233E0E}" destId="{5231F44D-F353-4FF8-A557-3A6E31B8EFE2}" srcOrd="0" destOrd="0" presId="urn:microsoft.com/office/officeart/2005/8/layout/orgChart1"/>
    <dgm:cxn modelId="{B47CCDB4-649B-4B99-8BDA-4F983BDD2D93}" type="presParOf" srcId="{09FBE2CC-A18C-41C9-8BCD-A8D706233E0E}" destId="{75CBA38B-3119-4826-B1BF-7BB1B4BC6F4C}" srcOrd="1" destOrd="0" presId="urn:microsoft.com/office/officeart/2005/8/layout/orgChart1"/>
    <dgm:cxn modelId="{214EE910-88DA-4EEB-A956-1A22E8FE0B16}" type="presParOf" srcId="{29D61EF8-DC50-4343-AA9E-0AC3810A80D0}" destId="{A1BA2EEF-FC44-402B-B4B8-CA3EAB59A47C}" srcOrd="1" destOrd="0" presId="urn:microsoft.com/office/officeart/2005/8/layout/orgChart1"/>
    <dgm:cxn modelId="{57D963CD-B266-45F1-A0A7-E03C008B630F}" type="presParOf" srcId="{29D61EF8-DC50-4343-AA9E-0AC3810A80D0}" destId="{45E352A3-00B5-4044-9132-00FF59CCC5B9}" srcOrd="2" destOrd="0" presId="urn:microsoft.com/office/officeart/2005/8/layout/orgChart1"/>
    <dgm:cxn modelId="{5F8D0413-03D1-45CE-80BE-A203289BC617}" type="presParOf" srcId="{2C39804F-234E-4830-B069-4736286B14FB}" destId="{922F12FE-36A6-4FE0-9B1E-531341683701}" srcOrd="4" destOrd="0" presId="urn:microsoft.com/office/officeart/2005/8/layout/orgChart1"/>
    <dgm:cxn modelId="{70FD21CC-184C-4720-B0E7-AA616293F4CD}" type="presParOf" srcId="{2C39804F-234E-4830-B069-4736286B14FB}" destId="{BAC7FEC5-4F64-4AE6-B499-AA771D3EE7BE}" srcOrd="5" destOrd="0" presId="urn:microsoft.com/office/officeart/2005/8/layout/orgChart1"/>
    <dgm:cxn modelId="{87D77B43-404E-4706-895A-B909377B4AC3}" type="presParOf" srcId="{BAC7FEC5-4F64-4AE6-B499-AA771D3EE7BE}" destId="{A379627E-833F-448D-BDC0-B958DCE51011}" srcOrd="0" destOrd="0" presId="urn:microsoft.com/office/officeart/2005/8/layout/orgChart1"/>
    <dgm:cxn modelId="{70B2EDCD-DE87-4404-B426-C24BBF640ACD}" type="presParOf" srcId="{A379627E-833F-448D-BDC0-B958DCE51011}" destId="{0866D8B2-CF17-47BF-BC14-1551BF622CEA}" srcOrd="0" destOrd="0" presId="urn:microsoft.com/office/officeart/2005/8/layout/orgChart1"/>
    <dgm:cxn modelId="{B6E51D7D-A9E8-402A-8761-24D2BF1DDF3A}" type="presParOf" srcId="{A379627E-833F-448D-BDC0-B958DCE51011}" destId="{D373E856-1209-4BA5-B46F-259866D4AABE}" srcOrd="1" destOrd="0" presId="urn:microsoft.com/office/officeart/2005/8/layout/orgChart1"/>
    <dgm:cxn modelId="{003D516A-D33E-46F4-AF5D-695182A68A1D}" type="presParOf" srcId="{BAC7FEC5-4F64-4AE6-B499-AA771D3EE7BE}" destId="{9759D03E-D581-41F1-B160-3B0D0A511BD4}" srcOrd="1" destOrd="0" presId="urn:microsoft.com/office/officeart/2005/8/layout/orgChart1"/>
    <dgm:cxn modelId="{5F393E4F-8245-4CF0-89BC-E12910C2A187}" type="presParOf" srcId="{BAC7FEC5-4F64-4AE6-B499-AA771D3EE7BE}" destId="{687C55B4-9DC4-40FA-A29A-ACAEBC2D558E}" srcOrd="2" destOrd="0" presId="urn:microsoft.com/office/officeart/2005/8/layout/orgChart1"/>
    <dgm:cxn modelId="{DC1A8681-CA6F-4C67-8280-AF7AFBE3F198}" type="presParOf" srcId="{7E0547A8-0849-4FF1-A97C-8442F2524148}" destId="{B9762DF9-60EA-4B3F-AA05-1FF57931750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B40E7-FCF9-431D-AD7D-0733B696C9C9}">
      <dsp:nvSpPr>
        <dsp:cNvPr id="0" name=""/>
        <dsp:cNvSpPr/>
      </dsp:nvSpPr>
      <dsp:spPr>
        <a:xfrm>
          <a:off x="0" y="398518"/>
          <a:ext cx="693886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340A3-ADF1-4DEC-AD5C-EC91456999C5}">
      <dsp:nvSpPr>
        <dsp:cNvPr id="0" name=""/>
        <dsp:cNvSpPr/>
      </dsp:nvSpPr>
      <dsp:spPr>
        <a:xfrm>
          <a:off x="346943" y="88558"/>
          <a:ext cx="4857205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591" tIns="0" rIns="18359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Thành </a:t>
          </a:r>
          <a:r>
            <a:rPr lang="en-US" sz="24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viên</a:t>
          </a:r>
          <a:r>
            <a:rPr lang="en-US" sz="2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nhóm</a:t>
          </a:r>
          <a:endParaRPr lang="en-US" sz="24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377205" y="118820"/>
        <a:ext cx="4796681" cy="559396"/>
      </dsp:txXfrm>
    </dsp:sp>
    <dsp:sp modelId="{6390758E-C1CC-49AC-8596-DAE0EEBAD195}">
      <dsp:nvSpPr>
        <dsp:cNvPr id="0" name=""/>
        <dsp:cNvSpPr/>
      </dsp:nvSpPr>
      <dsp:spPr>
        <a:xfrm>
          <a:off x="0" y="1351078"/>
          <a:ext cx="693886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05A53-27AE-4939-8B8D-4939C01CCCE1}">
      <dsp:nvSpPr>
        <dsp:cNvPr id="0" name=""/>
        <dsp:cNvSpPr/>
      </dsp:nvSpPr>
      <dsp:spPr>
        <a:xfrm>
          <a:off x="346943" y="1041118"/>
          <a:ext cx="4857205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591" tIns="0" rIns="18359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Đề</a:t>
          </a:r>
          <a:r>
            <a:rPr lang="en-US" sz="2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tài</a:t>
          </a:r>
          <a:endParaRPr lang="en-US" sz="24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377205" y="1071380"/>
        <a:ext cx="4796681" cy="559396"/>
      </dsp:txXfrm>
    </dsp:sp>
    <dsp:sp modelId="{ED163A21-EE2A-44A4-BF82-095F410BEB94}">
      <dsp:nvSpPr>
        <dsp:cNvPr id="0" name=""/>
        <dsp:cNvSpPr/>
      </dsp:nvSpPr>
      <dsp:spPr>
        <a:xfrm>
          <a:off x="0" y="2303639"/>
          <a:ext cx="693886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447AD-C47A-431C-90E4-DEFD7820F9A2}">
      <dsp:nvSpPr>
        <dsp:cNvPr id="0" name=""/>
        <dsp:cNvSpPr/>
      </dsp:nvSpPr>
      <dsp:spPr>
        <a:xfrm>
          <a:off x="346943" y="1993678"/>
          <a:ext cx="4857205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591" tIns="0" rIns="18359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Phân</a:t>
          </a:r>
          <a:r>
            <a:rPr lang="en-US" sz="2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công</a:t>
          </a:r>
          <a:r>
            <a:rPr lang="en-US" sz="2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nhiệm</a:t>
          </a:r>
          <a:r>
            <a:rPr lang="en-US" sz="2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vụ</a:t>
          </a:r>
          <a:endParaRPr lang="en-US" sz="24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377205" y="2023940"/>
        <a:ext cx="4796681" cy="559396"/>
      </dsp:txXfrm>
    </dsp:sp>
    <dsp:sp modelId="{975B7CCF-05B3-476D-98D3-82217306E3D2}">
      <dsp:nvSpPr>
        <dsp:cNvPr id="0" name=""/>
        <dsp:cNvSpPr/>
      </dsp:nvSpPr>
      <dsp:spPr>
        <a:xfrm>
          <a:off x="0" y="3256199"/>
          <a:ext cx="693886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A18D0-8F83-42B7-BE89-D8956F696357}">
      <dsp:nvSpPr>
        <dsp:cNvPr id="0" name=""/>
        <dsp:cNvSpPr/>
      </dsp:nvSpPr>
      <dsp:spPr>
        <a:xfrm>
          <a:off x="346943" y="2946239"/>
          <a:ext cx="4857205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591" tIns="0" rIns="18359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Thiết</a:t>
          </a:r>
          <a:r>
            <a:rPr lang="en-US" sz="2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kế</a:t>
          </a:r>
          <a:r>
            <a:rPr lang="en-US" sz="2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và</a:t>
          </a:r>
          <a:r>
            <a:rPr lang="en-US" sz="2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xây</a:t>
          </a:r>
          <a:r>
            <a:rPr lang="en-US" sz="2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dựng</a:t>
          </a:r>
          <a:endParaRPr lang="en-US" sz="24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377205" y="2976501"/>
        <a:ext cx="4796681" cy="559396"/>
      </dsp:txXfrm>
    </dsp:sp>
    <dsp:sp modelId="{C0D2DFA4-5DBA-4C9E-9D10-B2AC10664078}">
      <dsp:nvSpPr>
        <dsp:cNvPr id="0" name=""/>
        <dsp:cNvSpPr/>
      </dsp:nvSpPr>
      <dsp:spPr>
        <a:xfrm>
          <a:off x="0" y="4208759"/>
          <a:ext cx="693886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4E921-E414-4734-8AB2-3487933BB356}">
      <dsp:nvSpPr>
        <dsp:cNvPr id="0" name=""/>
        <dsp:cNvSpPr/>
      </dsp:nvSpPr>
      <dsp:spPr>
        <a:xfrm>
          <a:off x="346943" y="3898799"/>
          <a:ext cx="4857205" cy="6199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591" tIns="0" rIns="18359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Tài</a:t>
          </a:r>
          <a:r>
            <a:rPr lang="en-US" sz="2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liệu</a:t>
          </a:r>
          <a:r>
            <a:rPr lang="en-US" sz="2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tham</a:t>
          </a:r>
          <a:r>
            <a:rPr lang="en-US" sz="2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24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khảo</a:t>
          </a:r>
          <a:endParaRPr lang="en-US" sz="24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>
        <a:off x="377205" y="3929061"/>
        <a:ext cx="4796681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8D234-5DFD-4877-BC37-113F9134C6AE}">
      <dsp:nvSpPr>
        <dsp:cNvPr id="0" name=""/>
        <dsp:cNvSpPr/>
      </dsp:nvSpPr>
      <dsp:spPr>
        <a:xfrm>
          <a:off x="5073963" y="3105245"/>
          <a:ext cx="301809" cy="925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5549"/>
              </a:lnTo>
              <a:lnTo>
                <a:pt x="301809" y="9255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53B88-101A-4D82-A2F2-D027981B52A9}">
      <dsp:nvSpPr>
        <dsp:cNvPr id="0" name=""/>
        <dsp:cNvSpPr/>
      </dsp:nvSpPr>
      <dsp:spPr>
        <a:xfrm>
          <a:off x="3444192" y="1676680"/>
          <a:ext cx="2434596" cy="422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266"/>
              </a:lnTo>
              <a:lnTo>
                <a:pt x="2434596" y="211266"/>
              </a:lnTo>
              <a:lnTo>
                <a:pt x="2434596" y="42253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1F00A-B595-4287-97FE-3C6653FCD16F}">
      <dsp:nvSpPr>
        <dsp:cNvPr id="0" name=""/>
        <dsp:cNvSpPr/>
      </dsp:nvSpPr>
      <dsp:spPr>
        <a:xfrm>
          <a:off x="2639366" y="3105245"/>
          <a:ext cx="301809" cy="925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5549"/>
              </a:lnTo>
              <a:lnTo>
                <a:pt x="301809" y="9255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B686D-4780-42C9-8A55-549A628EEC92}">
      <dsp:nvSpPr>
        <dsp:cNvPr id="0" name=""/>
        <dsp:cNvSpPr/>
      </dsp:nvSpPr>
      <dsp:spPr>
        <a:xfrm>
          <a:off x="3398472" y="1676680"/>
          <a:ext cx="91440" cy="422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253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EA29C-6021-4844-A332-4C8E06B55363}">
      <dsp:nvSpPr>
        <dsp:cNvPr id="0" name=""/>
        <dsp:cNvSpPr/>
      </dsp:nvSpPr>
      <dsp:spPr>
        <a:xfrm>
          <a:off x="204770" y="3105245"/>
          <a:ext cx="301809" cy="925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5549"/>
              </a:lnTo>
              <a:lnTo>
                <a:pt x="301809" y="9255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F828A-17AB-473C-8FA5-4B5B6FB4C342}">
      <dsp:nvSpPr>
        <dsp:cNvPr id="0" name=""/>
        <dsp:cNvSpPr/>
      </dsp:nvSpPr>
      <dsp:spPr>
        <a:xfrm>
          <a:off x="1009595" y="1676680"/>
          <a:ext cx="2434596" cy="422533"/>
        </a:xfrm>
        <a:custGeom>
          <a:avLst/>
          <a:gdLst/>
          <a:ahLst/>
          <a:cxnLst/>
          <a:rect l="0" t="0" r="0" b="0"/>
          <a:pathLst>
            <a:path>
              <a:moveTo>
                <a:pt x="2434596" y="0"/>
              </a:moveTo>
              <a:lnTo>
                <a:pt x="2434596" y="211266"/>
              </a:lnTo>
              <a:lnTo>
                <a:pt x="0" y="211266"/>
              </a:lnTo>
              <a:lnTo>
                <a:pt x="0" y="42253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B2224-0461-4EAA-9CA1-18166056729B}">
      <dsp:nvSpPr>
        <dsp:cNvPr id="0" name=""/>
        <dsp:cNvSpPr/>
      </dsp:nvSpPr>
      <dsp:spPr>
        <a:xfrm>
          <a:off x="2087779" y="670649"/>
          <a:ext cx="2712824" cy="1006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Tổng</a:t>
          </a:r>
          <a:r>
            <a:rPr lang="en-US" sz="3600" kern="1200" dirty="0"/>
            <a:t> </a:t>
          </a:r>
          <a:r>
            <a:rPr lang="en-US" sz="3600" kern="1200" dirty="0" err="1"/>
            <a:t>quan</a:t>
          </a:r>
          <a:endParaRPr lang="en-US" sz="3600" kern="1200" dirty="0"/>
        </a:p>
      </dsp:txBody>
      <dsp:txXfrm>
        <a:off x="2087779" y="670649"/>
        <a:ext cx="2712824" cy="1006031"/>
      </dsp:txXfrm>
    </dsp:sp>
    <dsp:sp modelId="{A781D767-B89F-4C43-9755-F73EDCE9B2A0}">
      <dsp:nvSpPr>
        <dsp:cNvPr id="0" name=""/>
        <dsp:cNvSpPr/>
      </dsp:nvSpPr>
      <dsp:spPr>
        <a:xfrm>
          <a:off x="3563" y="2099214"/>
          <a:ext cx="2012063" cy="10060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Bắt</a:t>
          </a:r>
          <a:r>
            <a:rPr lang="en-US" sz="3600" kern="1200" dirty="0"/>
            <a:t> </a:t>
          </a:r>
          <a:r>
            <a:rPr lang="en-US" sz="3600" kern="1200" dirty="0" err="1"/>
            <a:t>đầu</a:t>
          </a:r>
          <a:endParaRPr lang="en-US" sz="3600" kern="1200" dirty="0"/>
        </a:p>
      </dsp:txBody>
      <dsp:txXfrm>
        <a:off x="3563" y="2099214"/>
        <a:ext cx="2012063" cy="1006031"/>
      </dsp:txXfrm>
    </dsp:sp>
    <dsp:sp modelId="{DC7C05ED-EDCE-4A7E-BCFD-F76CBEBCB353}">
      <dsp:nvSpPr>
        <dsp:cNvPr id="0" name=""/>
        <dsp:cNvSpPr/>
      </dsp:nvSpPr>
      <dsp:spPr>
        <a:xfrm>
          <a:off x="506579" y="3527779"/>
          <a:ext cx="2012063" cy="10060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Có</a:t>
          </a:r>
          <a:r>
            <a:rPr lang="en-US" sz="1400" kern="1200" dirty="0"/>
            <a:t> </a:t>
          </a:r>
          <a:r>
            <a:rPr lang="en-US" sz="1400" kern="1200" dirty="0" err="1"/>
            <a:t>nhiều</a:t>
          </a:r>
          <a:r>
            <a:rPr lang="en-US" sz="1400" kern="1200" dirty="0"/>
            <a:t> </a:t>
          </a:r>
          <a:r>
            <a:rPr lang="en-US" sz="1400" kern="1200" dirty="0" err="1"/>
            <a:t>mục</a:t>
          </a:r>
          <a:r>
            <a:rPr lang="en-US" sz="1400" kern="1200" dirty="0"/>
            <a:t> </a:t>
          </a:r>
          <a:r>
            <a:rPr lang="en-US" sz="1400" kern="1200" dirty="0" err="1"/>
            <a:t>lựa</a:t>
          </a:r>
          <a:r>
            <a:rPr lang="en-US" sz="1400" kern="1200" dirty="0"/>
            <a:t> </a:t>
          </a:r>
          <a:r>
            <a:rPr lang="en-US" sz="1400" kern="1200" dirty="0" err="1"/>
            <a:t>chọn</a:t>
          </a:r>
          <a:r>
            <a:rPr lang="en-US" sz="1400" kern="1200" dirty="0"/>
            <a:t>: </a:t>
          </a:r>
          <a:r>
            <a:rPr lang="en-US" sz="1400" kern="1200" dirty="0" err="1"/>
            <a:t>bắt</a:t>
          </a:r>
          <a:r>
            <a:rPr lang="en-US" sz="1400" kern="1200" dirty="0"/>
            <a:t> </a:t>
          </a:r>
          <a:r>
            <a:rPr lang="en-US" sz="1400" kern="1200" dirty="0" err="1"/>
            <a:t>đầu</a:t>
          </a:r>
          <a:r>
            <a:rPr lang="en-US" sz="1400" kern="1200" dirty="0"/>
            <a:t> game, </a:t>
          </a:r>
          <a:r>
            <a:rPr lang="en-US" sz="1400" kern="1200" dirty="0" err="1"/>
            <a:t>cài</a:t>
          </a:r>
          <a:r>
            <a:rPr lang="en-US" sz="1400" kern="1200" dirty="0"/>
            <a:t> </a:t>
          </a:r>
          <a:r>
            <a:rPr lang="en-US" sz="1400" kern="1200" dirty="0" err="1"/>
            <a:t>đặt</a:t>
          </a:r>
          <a:r>
            <a:rPr lang="en-US" sz="1400" kern="1200" dirty="0"/>
            <a:t> </a:t>
          </a:r>
          <a:r>
            <a:rPr lang="en-US" sz="1400" kern="1200" dirty="0" err="1"/>
            <a:t>thiết</a:t>
          </a:r>
          <a:r>
            <a:rPr lang="en-US" sz="1400" kern="1200" dirty="0"/>
            <a:t> </a:t>
          </a:r>
          <a:r>
            <a:rPr lang="en-US" sz="1400" kern="1200" dirty="0" err="1"/>
            <a:t>lập</a:t>
          </a:r>
          <a:endParaRPr lang="en-US" sz="1400" kern="1200" dirty="0"/>
        </a:p>
      </dsp:txBody>
      <dsp:txXfrm>
        <a:off x="506579" y="3527779"/>
        <a:ext cx="2012063" cy="1006031"/>
      </dsp:txXfrm>
    </dsp:sp>
    <dsp:sp modelId="{D4B39DF2-7F4F-407A-8A94-1E11ECB23E0B}">
      <dsp:nvSpPr>
        <dsp:cNvPr id="0" name=""/>
        <dsp:cNvSpPr/>
      </dsp:nvSpPr>
      <dsp:spPr>
        <a:xfrm>
          <a:off x="2438160" y="2099214"/>
          <a:ext cx="2012063" cy="10060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Chơi</a:t>
          </a:r>
          <a:endParaRPr lang="en-US" sz="3600" kern="1200" dirty="0"/>
        </a:p>
      </dsp:txBody>
      <dsp:txXfrm>
        <a:off x="2438160" y="2099214"/>
        <a:ext cx="2012063" cy="1006031"/>
      </dsp:txXfrm>
    </dsp:sp>
    <dsp:sp modelId="{B2917F37-189A-47B6-A0C8-2BD88427F6BE}">
      <dsp:nvSpPr>
        <dsp:cNvPr id="0" name=""/>
        <dsp:cNvSpPr/>
      </dsp:nvSpPr>
      <dsp:spPr>
        <a:xfrm>
          <a:off x="2941176" y="3527779"/>
          <a:ext cx="2012063" cy="10060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Trò</a:t>
          </a:r>
          <a:r>
            <a:rPr lang="en-US" sz="1400" kern="1200" dirty="0"/>
            <a:t> </a:t>
          </a:r>
          <a:r>
            <a:rPr lang="en-US" sz="1400" kern="1200" dirty="0" err="1"/>
            <a:t>chơi</a:t>
          </a:r>
          <a:r>
            <a:rPr lang="en-US" sz="1400" kern="1200" dirty="0"/>
            <a:t> </a:t>
          </a:r>
          <a:r>
            <a:rPr lang="en-US" sz="1400" kern="1200" dirty="0" err="1"/>
            <a:t>sẽ</a:t>
          </a:r>
          <a:r>
            <a:rPr lang="en-US" sz="1400" kern="1200" dirty="0"/>
            <a:t> </a:t>
          </a:r>
          <a:r>
            <a:rPr lang="en-US" sz="1400" kern="1200" dirty="0" err="1"/>
            <a:t>chọn</a:t>
          </a:r>
          <a:r>
            <a:rPr lang="en-US" sz="1400" kern="1200" dirty="0"/>
            <a:t> </a:t>
          </a:r>
          <a:r>
            <a:rPr lang="en-US" sz="1400" kern="1200" dirty="0" err="1"/>
            <a:t>ngẫu</a:t>
          </a:r>
          <a:r>
            <a:rPr lang="en-US" sz="1400" kern="1200" dirty="0"/>
            <a:t> </a:t>
          </a:r>
          <a:r>
            <a:rPr lang="en-US" sz="1400" kern="1200" dirty="0" err="1"/>
            <a:t>nhiên</a:t>
          </a:r>
          <a:r>
            <a:rPr lang="en-US" sz="1400" kern="1200" dirty="0"/>
            <a:t> </a:t>
          </a:r>
          <a:r>
            <a:rPr lang="en-US" sz="1400" kern="1200" dirty="0" err="1"/>
            <a:t>các</a:t>
          </a:r>
          <a:r>
            <a:rPr lang="en-US" sz="1400" kern="1200" dirty="0"/>
            <a:t> </a:t>
          </a:r>
          <a:r>
            <a:rPr lang="en-US" sz="1400" kern="1200" dirty="0" err="1"/>
            <a:t>câu</a:t>
          </a:r>
          <a:r>
            <a:rPr lang="en-US" sz="1400" kern="1200" dirty="0"/>
            <a:t> </a:t>
          </a:r>
          <a:r>
            <a:rPr lang="en-US" sz="1400" kern="1200" dirty="0" err="1"/>
            <a:t>hỏi</a:t>
          </a:r>
          <a:r>
            <a:rPr lang="en-US" sz="1400" kern="1200" dirty="0"/>
            <a:t> </a:t>
          </a:r>
          <a:r>
            <a:rPr lang="en-US" sz="1400" kern="1200" dirty="0" err="1"/>
            <a:t>trong</a:t>
          </a:r>
          <a:r>
            <a:rPr lang="en-US" sz="1400" kern="1200" dirty="0"/>
            <a:t> </a:t>
          </a:r>
          <a:r>
            <a:rPr lang="en-US" sz="1400" kern="1200" dirty="0" err="1"/>
            <a:t>ngân</a:t>
          </a:r>
          <a:r>
            <a:rPr lang="en-US" sz="1400" kern="1200" dirty="0"/>
            <a:t> </a:t>
          </a:r>
          <a:r>
            <a:rPr lang="en-US" sz="1400" kern="1200" dirty="0" err="1"/>
            <a:t>hàng</a:t>
          </a:r>
          <a:r>
            <a:rPr lang="en-US" sz="1400" kern="1200" dirty="0"/>
            <a:t> </a:t>
          </a:r>
          <a:r>
            <a:rPr lang="en-US" sz="1400" kern="1200" dirty="0" err="1"/>
            <a:t>câu</a:t>
          </a:r>
          <a:r>
            <a:rPr lang="en-US" sz="1400" kern="1200" dirty="0"/>
            <a:t> </a:t>
          </a:r>
          <a:r>
            <a:rPr lang="en-US" sz="1400" kern="1200" dirty="0" err="1"/>
            <a:t>hỏi</a:t>
          </a:r>
          <a:r>
            <a:rPr lang="en-US" sz="1400" kern="1200" dirty="0"/>
            <a:t> </a:t>
          </a:r>
          <a:r>
            <a:rPr lang="en-US" sz="1400" kern="1200" dirty="0" err="1"/>
            <a:t>và</a:t>
          </a:r>
          <a:r>
            <a:rPr lang="en-US" sz="1400" kern="1200" dirty="0"/>
            <a:t> </a:t>
          </a:r>
          <a:r>
            <a:rPr lang="en-US" sz="1400" kern="1200" dirty="0" err="1"/>
            <a:t>dựa</a:t>
          </a:r>
          <a:r>
            <a:rPr lang="en-US" sz="1400" kern="1200" dirty="0"/>
            <a:t> </a:t>
          </a:r>
          <a:r>
            <a:rPr lang="en-US" sz="1400" kern="1200" dirty="0" err="1"/>
            <a:t>trên</a:t>
          </a:r>
          <a:r>
            <a:rPr lang="en-US" sz="1400" kern="1200" dirty="0"/>
            <a:t> </a:t>
          </a:r>
          <a:r>
            <a:rPr lang="en-US" sz="1400" kern="1200" dirty="0" err="1"/>
            <a:t>mức</a:t>
          </a:r>
          <a:r>
            <a:rPr lang="en-US" sz="1400" kern="1200" dirty="0"/>
            <a:t> </a:t>
          </a:r>
          <a:r>
            <a:rPr lang="en-US" sz="1400" kern="1200" dirty="0" err="1"/>
            <a:t>độ</a:t>
          </a:r>
          <a:r>
            <a:rPr lang="en-US" sz="1400" kern="1200" dirty="0"/>
            <a:t> </a:t>
          </a:r>
          <a:r>
            <a:rPr lang="en-US" sz="1400" kern="1200" dirty="0" err="1"/>
            <a:t>khó</a:t>
          </a:r>
          <a:r>
            <a:rPr lang="en-US" sz="1400" kern="1200" dirty="0"/>
            <a:t> </a:t>
          </a:r>
          <a:r>
            <a:rPr lang="en-US" sz="1400" kern="1200" dirty="0" err="1"/>
            <a:t>dễ</a:t>
          </a:r>
          <a:r>
            <a:rPr lang="en-US" sz="1400" kern="1200" dirty="0"/>
            <a:t> </a:t>
          </a:r>
          <a:r>
            <a:rPr lang="en-US" sz="1400" kern="1200" dirty="0" err="1"/>
            <a:t>của</a:t>
          </a:r>
          <a:r>
            <a:rPr lang="en-US" sz="1400" kern="1200" dirty="0"/>
            <a:t> </a:t>
          </a:r>
          <a:r>
            <a:rPr lang="en-US" sz="1400" kern="1200" dirty="0" err="1"/>
            <a:t>câu</a:t>
          </a:r>
          <a:r>
            <a:rPr lang="en-US" sz="1400" kern="1200" dirty="0"/>
            <a:t> </a:t>
          </a:r>
          <a:r>
            <a:rPr lang="en-US" sz="1400" kern="1200" dirty="0" err="1"/>
            <a:t>hỏi</a:t>
          </a:r>
          <a:endParaRPr lang="en-US" sz="1400" kern="1200" dirty="0"/>
        </a:p>
      </dsp:txBody>
      <dsp:txXfrm>
        <a:off x="2941176" y="3527779"/>
        <a:ext cx="2012063" cy="1006031"/>
      </dsp:txXfrm>
    </dsp:sp>
    <dsp:sp modelId="{503CF9EC-CD2A-4C4B-993F-A9C586777CDF}">
      <dsp:nvSpPr>
        <dsp:cNvPr id="0" name=""/>
        <dsp:cNvSpPr/>
      </dsp:nvSpPr>
      <dsp:spPr>
        <a:xfrm>
          <a:off x="4872756" y="2099214"/>
          <a:ext cx="2012063" cy="10060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Kết</a:t>
          </a:r>
          <a:r>
            <a:rPr lang="en-US" sz="3600" kern="1200" dirty="0"/>
            <a:t> </a:t>
          </a:r>
          <a:r>
            <a:rPr lang="en-US" sz="3600" kern="1200" dirty="0" err="1"/>
            <a:t>thúc</a:t>
          </a:r>
          <a:endParaRPr lang="en-US" sz="3600" kern="1200" dirty="0"/>
        </a:p>
      </dsp:txBody>
      <dsp:txXfrm>
        <a:off x="4872756" y="2099214"/>
        <a:ext cx="2012063" cy="1006031"/>
      </dsp:txXfrm>
    </dsp:sp>
    <dsp:sp modelId="{33403F05-DCED-4F65-875F-02331710930E}">
      <dsp:nvSpPr>
        <dsp:cNvPr id="0" name=""/>
        <dsp:cNvSpPr/>
      </dsp:nvSpPr>
      <dsp:spPr>
        <a:xfrm>
          <a:off x="5375772" y="3527779"/>
          <a:ext cx="2012063" cy="10060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Lưu</a:t>
          </a:r>
          <a:r>
            <a:rPr lang="en-US" sz="1400" kern="1200" dirty="0"/>
            <a:t> </a:t>
          </a:r>
          <a:r>
            <a:rPr lang="en-US" sz="1400" kern="1200" dirty="0" err="1"/>
            <a:t>điểm</a:t>
          </a:r>
          <a:r>
            <a:rPr lang="en-US" sz="1400" kern="1200" dirty="0"/>
            <a:t> </a:t>
          </a:r>
          <a:r>
            <a:rPr lang="en-US" sz="1400" kern="1200" dirty="0" err="1"/>
            <a:t>và</a:t>
          </a:r>
          <a:r>
            <a:rPr lang="en-US" sz="1400" kern="1200" dirty="0"/>
            <a:t> </a:t>
          </a:r>
          <a:r>
            <a:rPr lang="en-US" sz="1400" kern="1200" dirty="0" err="1"/>
            <a:t>thời</a:t>
          </a:r>
          <a:r>
            <a:rPr lang="en-US" sz="1400" kern="1200" dirty="0"/>
            <a:t> </a:t>
          </a:r>
          <a:r>
            <a:rPr lang="en-US" sz="1400" kern="1200" dirty="0" err="1"/>
            <a:t>gian</a:t>
          </a:r>
          <a:r>
            <a:rPr lang="en-US" sz="1400" kern="1200" dirty="0"/>
            <a:t> </a:t>
          </a:r>
          <a:r>
            <a:rPr lang="en-US" sz="1400" kern="1200" dirty="0" err="1"/>
            <a:t>bản</a:t>
          </a:r>
          <a:r>
            <a:rPr lang="en-US" sz="1400" kern="1200" dirty="0"/>
            <a:t> </a:t>
          </a:r>
          <a:r>
            <a:rPr lang="en-US" sz="1400" kern="1200" dirty="0" err="1"/>
            <a:t>thân</a:t>
          </a:r>
          <a:r>
            <a:rPr lang="en-US" sz="1400" kern="1200" dirty="0"/>
            <a:t> </a:t>
          </a:r>
          <a:r>
            <a:rPr lang="en-US" sz="1400" kern="1200" dirty="0" err="1"/>
            <a:t>sử</a:t>
          </a:r>
          <a:r>
            <a:rPr lang="en-US" sz="1400" kern="1200" dirty="0"/>
            <a:t> </a:t>
          </a:r>
          <a:r>
            <a:rPr lang="en-US" sz="1400" kern="1200" dirty="0" err="1"/>
            <a:t>dụng</a:t>
          </a:r>
          <a:endParaRPr lang="en-US" sz="1400" kern="1200" dirty="0"/>
        </a:p>
      </dsp:txBody>
      <dsp:txXfrm>
        <a:off x="5375772" y="3527779"/>
        <a:ext cx="2012063" cy="1006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FE7E5-1BDD-43EF-AF3A-5A7BD00CE50D}">
      <dsp:nvSpPr>
        <dsp:cNvPr id="0" name=""/>
        <dsp:cNvSpPr/>
      </dsp:nvSpPr>
      <dsp:spPr>
        <a:xfrm>
          <a:off x="4987764" y="2149791"/>
          <a:ext cx="266247" cy="816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492"/>
              </a:lnTo>
              <a:lnTo>
                <a:pt x="266247" y="816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F9B8E-1595-4167-BB97-3BA816406552}">
      <dsp:nvSpPr>
        <dsp:cNvPr id="0" name=""/>
        <dsp:cNvSpPr/>
      </dsp:nvSpPr>
      <dsp:spPr>
        <a:xfrm>
          <a:off x="3550026" y="889552"/>
          <a:ext cx="2147731" cy="372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373"/>
              </a:lnTo>
              <a:lnTo>
                <a:pt x="2147731" y="186373"/>
              </a:lnTo>
              <a:lnTo>
                <a:pt x="2147731" y="372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03B15-B00E-41D5-BCB9-1457C67ED4EB}">
      <dsp:nvSpPr>
        <dsp:cNvPr id="0" name=""/>
        <dsp:cNvSpPr/>
      </dsp:nvSpPr>
      <dsp:spPr>
        <a:xfrm>
          <a:off x="2840033" y="2149791"/>
          <a:ext cx="266247" cy="816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492"/>
              </a:lnTo>
              <a:lnTo>
                <a:pt x="266247" y="816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95B5A-F12B-41A2-A82E-0990FB8FDB38}">
      <dsp:nvSpPr>
        <dsp:cNvPr id="0" name=""/>
        <dsp:cNvSpPr/>
      </dsp:nvSpPr>
      <dsp:spPr>
        <a:xfrm>
          <a:off x="3504306" y="889552"/>
          <a:ext cx="91440" cy="372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DD604-F194-4433-B7FC-0FA8E49DB3FD}">
      <dsp:nvSpPr>
        <dsp:cNvPr id="0" name=""/>
        <dsp:cNvSpPr/>
      </dsp:nvSpPr>
      <dsp:spPr>
        <a:xfrm>
          <a:off x="692301" y="3410030"/>
          <a:ext cx="266247" cy="816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492"/>
              </a:lnTo>
              <a:lnTo>
                <a:pt x="266247" y="816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70066-827E-494E-9EDE-32A7DB58A94E}">
      <dsp:nvSpPr>
        <dsp:cNvPr id="0" name=""/>
        <dsp:cNvSpPr/>
      </dsp:nvSpPr>
      <dsp:spPr>
        <a:xfrm>
          <a:off x="1356575" y="2149791"/>
          <a:ext cx="91440" cy="372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7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39D7C-0335-46C7-A7C7-B86B6E1D0A30}">
      <dsp:nvSpPr>
        <dsp:cNvPr id="0" name=""/>
        <dsp:cNvSpPr/>
      </dsp:nvSpPr>
      <dsp:spPr>
        <a:xfrm>
          <a:off x="1402295" y="889552"/>
          <a:ext cx="2147731" cy="372746"/>
        </a:xfrm>
        <a:custGeom>
          <a:avLst/>
          <a:gdLst/>
          <a:ahLst/>
          <a:cxnLst/>
          <a:rect l="0" t="0" r="0" b="0"/>
          <a:pathLst>
            <a:path>
              <a:moveTo>
                <a:pt x="2147731" y="0"/>
              </a:moveTo>
              <a:lnTo>
                <a:pt x="2147731" y="186373"/>
              </a:lnTo>
              <a:lnTo>
                <a:pt x="0" y="186373"/>
              </a:lnTo>
              <a:lnTo>
                <a:pt x="0" y="3727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7A80E-C51C-49BD-84F5-B0A02069DBD4}">
      <dsp:nvSpPr>
        <dsp:cNvPr id="0" name=""/>
        <dsp:cNvSpPr/>
      </dsp:nvSpPr>
      <dsp:spPr>
        <a:xfrm>
          <a:off x="2662534" y="2060"/>
          <a:ext cx="1774984" cy="887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Sơ</a:t>
          </a:r>
          <a:r>
            <a:rPr lang="en-US" sz="2000" kern="1200" dirty="0"/>
            <a:t> </a:t>
          </a:r>
          <a:r>
            <a:rPr lang="en-US" sz="2000" kern="1200" dirty="0" err="1"/>
            <a:t>đồ</a:t>
          </a:r>
          <a:r>
            <a:rPr lang="en-US" sz="2000" kern="1200" dirty="0"/>
            <a:t> </a:t>
          </a:r>
          <a:r>
            <a:rPr lang="en-US" sz="2000" kern="1200" dirty="0" err="1"/>
            <a:t>chức</a:t>
          </a:r>
          <a:r>
            <a:rPr lang="en-US" sz="2000" kern="1200" dirty="0"/>
            <a:t> </a:t>
          </a:r>
          <a:r>
            <a:rPr lang="en-US" sz="2000" kern="1200" dirty="0" err="1"/>
            <a:t>năng</a:t>
          </a:r>
          <a:endParaRPr lang="en-US" sz="2000" kern="1200" dirty="0"/>
        </a:p>
      </dsp:txBody>
      <dsp:txXfrm>
        <a:off x="2662534" y="2060"/>
        <a:ext cx="1774984" cy="887492"/>
      </dsp:txXfrm>
    </dsp:sp>
    <dsp:sp modelId="{16B45873-C8EB-4929-8478-6DE4C1BC5264}">
      <dsp:nvSpPr>
        <dsp:cNvPr id="0" name=""/>
        <dsp:cNvSpPr/>
      </dsp:nvSpPr>
      <dsp:spPr>
        <a:xfrm>
          <a:off x="514803" y="1262299"/>
          <a:ext cx="1774984" cy="887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Tạo</a:t>
          </a:r>
          <a:r>
            <a:rPr lang="en-US" sz="2000" kern="1200" dirty="0"/>
            <a:t> </a:t>
          </a:r>
          <a:r>
            <a:rPr lang="en-US" sz="2000" kern="1200" dirty="0" err="1"/>
            <a:t>giao</a:t>
          </a:r>
          <a:r>
            <a:rPr lang="en-US" sz="2000" kern="1200" dirty="0"/>
            <a:t> </a:t>
          </a:r>
          <a:r>
            <a:rPr lang="en-US" sz="2000" kern="1200" dirty="0" err="1"/>
            <a:t>diện</a:t>
          </a:r>
          <a:endParaRPr lang="en-US" sz="2000" kern="1200" dirty="0"/>
        </a:p>
      </dsp:txBody>
      <dsp:txXfrm>
        <a:off x="514803" y="1262299"/>
        <a:ext cx="1774984" cy="887492"/>
      </dsp:txXfrm>
    </dsp:sp>
    <dsp:sp modelId="{727E1AC6-449F-4BBA-A099-EC9485314B82}">
      <dsp:nvSpPr>
        <dsp:cNvPr id="0" name=""/>
        <dsp:cNvSpPr/>
      </dsp:nvSpPr>
      <dsp:spPr>
        <a:xfrm>
          <a:off x="514803" y="2522538"/>
          <a:ext cx="1774984" cy="887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Tạo</a:t>
          </a:r>
          <a:r>
            <a:rPr lang="en-US" sz="2000" kern="1200" dirty="0"/>
            <a:t> menu</a:t>
          </a:r>
        </a:p>
      </dsp:txBody>
      <dsp:txXfrm>
        <a:off x="514803" y="2522538"/>
        <a:ext cx="1774984" cy="887492"/>
      </dsp:txXfrm>
    </dsp:sp>
    <dsp:sp modelId="{090EBF95-1F10-48C2-AE02-122553A81184}">
      <dsp:nvSpPr>
        <dsp:cNvPr id="0" name=""/>
        <dsp:cNvSpPr/>
      </dsp:nvSpPr>
      <dsp:spPr>
        <a:xfrm>
          <a:off x="958549" y="3782777"/>
          <a:ext cx="1774984" cy="887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Tạo</a:t>
          </a:r>
          <a:r>
            <a:rPr lang="en-US" sz="2000" kern="1200" dirty="0"/>
            <a:t> </a:t>
          </a:r>
          <a:r>
            <a:rPr lang="en-US" sz="2000" kern="1200" dirty="0" err="1"/>
            <a:t>câu</a:t>
          </a:r>
          <a:r>
            <a:rPr lang="en-US" sz="2000" kern="1200" dirty="0"/>
            <a:t> </a:t>
          </a:r>
          <a:r>
            <a:rPr lang="en-US" sz="2000" kern="1200" dirty="0" err="1"/>
            <a:t>hỏi</a:t>
          </a:r>
          <a:r>
            <a:rPr lang="en-US" sz="2000" kern="1200" dirty="0"/>
            <a:t> </a:t>
          </a:r>
          <a:r>
            <a:rPr lang="en-US" sz="2000" kern="1200" dirty="0" err="1"/>
            <a:t>ngẫu</a:t>
          </a:r>
          <a:r>
            <a:rPr lang="en-US" sz="2000" kern="1200" dirty="0"/>
            <a:t> </a:t>
          </a:r>
          <a:r>
            <a:rPr lang="en-US" sz="2000" kern="1200" dirty="0" err="1"/>
            <a:t>nhiên</a:t>
          </a:r>
          <a:endParaRPr lang="en-US" sz="2000" kern="1200" dirty="0"/>
        </a:p>
      </dsp:txBody>
      <dsp:txXfrm>
        <a:off x="958549" y="3782777"/>
        <a:ext cx="1774984" cy="887492"/>
      </dsp:txXfrm>
    </dsp:sp>
    <dsp:sp modelId="{07895AFF-9DF1-4E2D-9BD9-7242BA0CEB9F}">
      <dsp:nvSpPr>
        <dsp:cNvPr id="0" name=""/>
        <dsp:cNvSpPr/>
      </dsp:nvSpPr>
      <dsp:spPr>
        <a:xfrm>
          <a:off x="2662534" y="1262299"/>
          <a:ext cx="1774984" cy="887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Xử</a:t>
          </a:r>
          <a:r>
            <a:rPr lang="en-US" sz="2000" kern="1200" dirty="0"/>
            <a:t> </a:t>
          </a:r>
          <a:r>
            <a:rPr lang="en-US" sz="2000" kern="1200" dirty="0" err="1"/>
            <a:t>lý</a:t>
          </a:r>
          <a:r>
            <a:rPr lang="en-US" sz="2000" kern="1200" dirty="0"/>
            <a:t> </a:t>
          </a:r>
          <a:r>
            <a:rPr lang="en-US" sz="2000" kern="1200" dirty="0" err="1"/>
            <a:t>dữ</a:t>
          </a:r>
          <a:r>
            <a:rPr lang="en-US" sz="2000" kern="1200" dirty="0"/>
            <a:t> </a:t>
          </a:r>
          <a:r>
            <a:rPr lang="en-US" sz="2000" kern="1200" dirty="0" err="1"/>
            <a:t>liệu</a:t>
          </a:r>
          <a:r>
            <a:rPr lang="en-US" sz="2000" kern="1200" dirty="0"/>
            <a:t> </a:t>
          </a:r>
          <a:r>
            <a:rPr lang="en-US" sz="2000" kern="1200" dirty="0" err="1"/>
            <a:t>vào</a:t>
          </a:r>
          <a:endParaRPr lang="en-US" sz="2000" kern="1200" dirty="0"/>
        </a:p>
      </dsp:txBody>
      <dsp:txXfrm>
        <a:off x="2662534" y="1262299"/>
        <a:ext cx="1774984" cy="887492"/>
      </dsp:txXfrm>
    </dsp:sp>
    <dsp:sp modelId="{99AE2306-DC24-456D-80D5-6B98AC7F26C6}">
      <dsp:nvSpPr>
        <dsp:cNvPr id="0" name=""/>
        <dsp:cNvSpPr/>
      </dsp:nvSpPr>
      <dsp:spPr>
        <a:xfrm>
          <a:off x="3106280" y="2522538"/>
          <a:ext cx="1774984" cy="887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Người</a:t>
          </a:r>
          <a:r>
            <a:rPr lang="en-US" sz="2000" kern="1200" dirty="0"/>
            <a:t> </a:t>
          </a:r>
          <a:r>
            <a:rPr lang="en-US" sz="2000" kern="1200" dirty="0" err="1"/>
            <a:t>chơi</a:t>
          </a:r>
          <a:r>
            <a:rPr lang="en-US" sz="2000" kern="1200" dirty="0"/>
            <a:t> </a:t>
          </a:r>
          <a:r>
            <a:rPr lang="en-US" sz="2000" kern="1200" dirty="0" err="1"/>
            <a:t>chọn</a:t>
          </a:r>
          <a:r>
            <a:rPr lang="en-US" sz="2000" kern="1200" dirty="0"/>
            <a:t> </a:t>
          </a:r>
          <a:r>
            <a:rPr lang="en-US" sz="2000" kern="1200" dirty="0" err="1"/>
            <a:t>đáp</a:t>
          </a:r>
          <a:r>
            <a:rPr lang="en-US" sz="2000" kern="1200" dirty="0"/>
            <a:t> </a:t>
          </a:r>
          <a:r>
            <a:rPr lang="en-US" sz="2000" kern="1200" dirty="0" err="1"/>
            <a:t>án</a:t>
          </a:r>
          <a:endParaRPr lang="en-US" sz="2000" kern="1200" dirty="0"/>
        </a:p>
      </dsp:txBody>
      <dsp:txXfrm>
        <a:off x="3106280" y="2522538"/>
        <a:ext cx="1774984" cy="887492"/>
      </dsp:txXfrm>
    </dsp:sp>
    <dsp:sp modelId="{41081029-FF64-4D49-B6E1-31D9CFF6090B}">
      <dsp:nvSpPr>
        <dsp:cNvPr id="0" name=""/>
        <dsp:cNvSpPr/>
      </dsp:nvSpPr>
      <dsp:spPr>
        <a:xfrm>
          <a:off x="4810266" y="1262299"/>
          <a:ext cx="1774984" cy="887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Thông </a:t>
          </a:r>
          <a:r>
            <a:rPr lang="en-US" sz="2000" kern="1200" dirty="0" err="1"/>
            <a:t>báo</a:t>
          </a:r>
          <a:r>
            <a:rPr lang="en-US" sz="2000" kern="1200" dirty="0"/>
            <a:t> </a:t>
          </a:r>
          <a:r>
            <a:rPr lang="en-US" sz="2000" kern="1200" dirty="0" err="1"/>
            <a:t>kết</a:t>
          </a:r>
          <a:r>
            <a:rPr lang="en-US" sz="2000" kern="1200" dirty="0"/>
            <a:t> </a:t>
          </a:r>
          <a:r>
            <a:rPr lang="en-US" sz="2000" kern="1200" dirty="0" err="1"/>
            <a:t>quả</a:t>
          </a:r>
          <a:endParaRPr lang="en-US" sz="2000" kern="1200" dirty="0"/>
        </a:p>
      </dsp:txBody>
      <dsp:txXfrm>
        <a:off x="4810266" y="1262299"/>
        <a:ext cx="1774984" cy="887492"/>
      </dsp:txXfrm>
    </dsp:sp>
    <dsp:sp modelId="{1FBC5956-B968-4687-A0B4-1C1E4A1FD9D5}">
      <dsp:nvSpPr>
        <dsp:cNvPr id="0" name=""/>
        <dsp:cNvSpPr/>
      </dsp:nvSpPr>
      <dsp:spPr>
        <a:xfrm>
          <a:off x="5254012" y="2522538"/>
          <a:ext cx="1774984" cy="887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Thông </a:t>
          </a:r>
          <a:r>
            <a:rPr lang="en-US" sz="2000" kern="1200" dirty="0" err="1"/>
            <a:t>báo</a:t>
          </a:r>
          <a:r>
            <a:rPr lang="en-US" sz="2000" kern="1200" dirty="0"/>
            <a:t> </a:t>
          </a:r>
          <a:r>
            <a:rPr lang="en-US" sz="2000" kern="1200" dirty="0" err="1"/>
            <a:t>thắng</a:t>
          </a:r>
          <a:r>
            <a:rPr lang="en-US" sz="2000" kern="1200" dirty="0"/>
            <a:t>/</a:t>
          </a:r>
          <a:r>
            <a:rPr lang="en-US" sz="2000" kern="1200" dirty="0" err="1"/>
            <a:t>thua</a:t>
          </a:r>
          <a:r>
            <a:rPr lang="en-US" sz="2000" kern="1200" dirty="0"/>
            <a:t>, </a:t>
          </a:r>
          <a:r>
            <a:rPr lang="en-US" sz="2000" kern="1200" dirty="0" err="1"/>
            <a:t>thời</a:t>
          </a:r>
          <a:r>
            <a:rPr lang="en-US" sz="2000" kern="1200" dirty="0"/>
            <a:t> </a:t>
          </a:r>
          <a:r>
            <a:rPr lang="en-US" sz="2000" kern="1200" dirty="0" err="1"/>
            <a:t>gian</a:t>
          </a:r>
          <a:r>
            <a:rPr lang="en-US" sz="2000" kern="1200" dirty="0"/>
            <a:t> </a:t>
          </a:r>
          <a:r>
            <a:rPr lang="en-US" sz="2000" kern="1200" dirty="0" err="1"/>
            <a:t>đã</a:t>
          </a:r>
          <a:r>
            <a:rPr lang="en-US" sz="2000" kern="1200" dirty="0"/>
            <a:t> </a:t>
          </a:r>
          <a:r>
            <a:rPr lang="en-US" sz="2000" kern="1200" dirty="0" err="1"/>
            <a:t>dùng</a:t>
          </a:r>
          <a:endParaRPr lang="en-US" sz="2000" kern="1200" dirty="0"/>
        </a:p>
      </dsp:txBody>
      <dsp:txXfrm>
        <a:off x="5254012" y="2522538"/>
        <a:ext cx="1774984" cy="8874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F12FE-36A6-4FE0-9B1E-531341683701}">
      <dsp:nvSpPr>
        <dsp:cNvPr id="0" name=""/>
        <dsp:cNvSpPr/>
      </dsp:nvSpPr>
      <dsp:spPr>
        <a:xfrm>
          <a:off x="1776269" y="1262862"/>
          <a:ext cx="1256723" cy="21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54"/>
              </a:lnTo>
              <a:lnTo>
                <a:pt x="1256723" y="109054"/>
              </a:lnTo>
              <a:lnTo>
                <a:pt x="1256723" y="2181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23C5B-3F17-4D2D-B6FC-E0ABA632CAC0}">
      <dsp:nvSpPr>
        <dsp:cNvPr id="0" name=""/>
        <dsp:cNvSpPr/>
      </dsp:nvSpPr>
      <dsp:spPr>
        <a:xfrm>
          <a:off x="1730549" y="1262862"/>
          <a:ext cx="91440" cy="2181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900F8-E337-4D7A-B109-C4C9750CD2CA}">
      <dsp:nvSpPr>
        <dsp:cNvPr id="0" name=""/>
        <dsp:cNvSpPr/>
      </dsp:nvSpPr>
      <dsp:spPr>
        <a:xfrm>
          <a:off x="519545" y="1262862"/>
          <a:ext cx="1256723" cy="218109"/>
        </a:xfrm>
        <a:custGeom>
          <a:avLst/>
          <a:gdLst/>
          <a:ahLst/>
          <a:cxnLst/>
          <a:rect l="0" t="0" r="0" b="0"/>
          <a:pathLst>
            <a:path>
              <a:moveTo>
                <a:pt x="1256723" y="0"/>
              </a:moveTo>
              <a:lnTo>
                <a:pt x="1256723" y="109054"/>
              </a:lnTo>
              <a:lnTo>
                <a:pt x="0" y="109054"/>
              </a:lnTo>
              <a:lnTo>
                <a:pt x="0" y="2181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FB1DE-560C-416D-861B-79E0CEBCD307}">
      <dsp:nvSpPr>
        <dsp:cNvPr id="0" name=""/>
        <dsp:cNvSpPr/>
      </dsp:nvSpPr>
      <dsp:spPr>
        <a:xfrm>
          <a:off x="1256962" y="743555"/>
          <a:ext cx="1038614" cy="519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Lập</a:t>
          </a:r>
          <a:r>
            <a:rPr lang="en-US" sz="1700" kern="1200" dirty="0"/>
            <a:t> </a:t>
          </a:r>
          <a:r>
            <a:rPr lang="en-US" sz="1700" kern="1200" dirty="0" err="1"/>
            <a:t>trình</a:t>
          </a:r>
          <a:r>
            <a:rPr lang="en-US" sz="1700" kern="1200" dirty="0"/>
            <a:t> </a:t>
          </a:r>
          <a:r>
            <a:rPr lang="en-US" sz="1700" kern="1200" dirty="0" err="1"/>
            <a:t>viên</a:t>
          </a:r>
          <a:endParaRPr lang="en-US" sz="1700" kern="1200" dirty="0"/>
        </a:p>
      </dsp:txBody>
      <dsp:txXfrm>
        <a:off x="1256962" y="743555"/>
        <a:ext cx="1038614" cy="519307"/>
      </dsp:txXfrm>
    </dsp:sp>
    <dsp:sp modelId="{0913D2C3-92ED-4CFE-8B39-EE34AFB3363B}">
      <dsp:nvSpPr>
        <dsp:cNvPr id="0" name=""/>
        <dsp:cNvSpPr/>
      </dsp:nvSpPr>
      <dsp:spPr>
        <a:xfrm>
          <a:off x="238" y="1480972"/>
          <a:ext cx="1038614" cy="519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Xóa</a:t>
          </a:r>
          <a:r>
            <a:rPr lang="en-US" sz="1700" kern="1200" dirty="0"/>
            <a:t> game</a:t>
          </a:r>
        </a:p>
      </dsp:txBody>
      <dsp:txXfrm>
        <a:off x="238" y="1480972"/>
        <a:ext cx="1038614" cy="519307"/>
      </dsp:txXfrm>
    </dsp:sp>
    <dsp:sp modelId="{5231F44D-F353-4FF8-A557-3A6E31B8EFE2}">
      <dsp:nvSpPr>
        <dsp:cNvPr id="0" name=""/>
        <dsp:cNvSpPr/>
      </dsp:nvSpPr>
      <dsp:spPr>
        <a:xfrm>
          <a:off x="1256962" y="1480972"/>
          <a:ext cx="1038614" cy="519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Điều</a:t>
          </a:r>
          <a:r>
            <a:rPr lang="en-US" sz="1700" kern="1200" dirty="0"/>
            <a:t> </a:t>
          </a:r>
          <a:r>
            <a:rPr lang="en-US" sz="1700" kern="1200" dirty="0" err="1"/>
            <a:t>chỉnh</a:t>
          </a:r>
          <a:r>
            <a:rPr lang="en-US" sz="1700" kern="1200" dirty="0"/>
            <a:t> </a:t>
          </a:r>
          <a:r>
            <a:rPr lang="en-US" sz="1700" kern="1200" dirty="0" err="1"/>
            <a:t>gợi</a:t>
          </a:r>
          <a:r>
            <a:rPr lang="en-US" sz="1700" kern="1200" dirty="0"/>
            <a:t> ý</a:t>
          </a:r>
        </a:p>
      </dsp:txBody>
      <dsp:txXfrm>
        <a:off x="1256962" y="1480972"/>
        <a:ext cx="1038614" cy="519307"/>
      </dsp:txXfrm>
    </dsp:sp>
    <dsp:sp modelId="{0866D8B2-CF17-47BF-BC14-1551BF622CEA}">
      <dsp:nvSpPr>
        <dsp:cNvPr id="0" name=""/>
        <dsp:cNvSpPr/>
      </dsp:nvSpPr>
      <dsp:spPr>
        <a:xfrm>
          <a:off x="2513685" y="1480972"/>
          <a:ext cx="1038614" cy="519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Nâng</a:t>
          </a:r>
          <a:r>
            <a:rPr lang="en-US" sz="1700" kern="1200" dirty="0"/>
            <a:t> </a:t>
          </a:r>
          <a:r>
            <a:rPr lang="en-US" sz="1700" kern="1200" dirty="0" err="1"/>
            <a:t>cấp</a:t>
          </a:r>
          <a:r>
            <a:rPr lang="en-US" sz="1700" kern="1200" dirty="0"/>
            <a:t> game</a:t>
          </a:r>
        </a:p>
      </dsp:txBody>
      <dsp:txXfrm>
        <a:off x="2513685" y="1480972"/>
        <a:ext cx="1038614" cy="5193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F12FE-36A6-4FE0-9B1E-531341683701}">
      <dsp:nvSpPr>
        <dsp:cNvPr id="0" name=""/>
        <dsp:cNvSpPr/>
      </dsp:nvSpPr>
      <dsp:spPr>
        <a:xfrm>
          <a:off x="1776269" y="1262545"/>
          <a:ext cx="1256723" cy="218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54"/>
              </a:lnTo>
              <a:lnTo>
                <a:pt x="1256723" y="109054"/>
              </a:lnTo>
              <a:lnTo>
                <a:pt x="1256723" y="2181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23C5B-3F17-4D2D-B6FC-E0ABA632CAC0}">
      <dsp:nvSpPr>
        <dsp:cNvPr id="0" name=""/>
        <dsp:cNvSpPr/>
      </dsp:nvSpPr>
      <dsp:spPr>
        <a:xfrm>
          <a:off x="1730549" y="1262545"/>
          <a:ext cx="91440" cy="2181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1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900F8-E337-4D7A-B109-C4C9750CD2CA}">
      <dsp:nvSpPr>
        <dsp:cNvPr id="0" name=""/>
        <dsp:cNvSpPr/>
      </dsp:nvSpPr>
      <dsp:spPr>
        <a:xfrm>
          <a:off x="519545" y="1262545"/>
          <a:ext cx="1256723" cy="218109"/>
        </a:xfrm>
        <a:custGeom>
          <a:avLst/>
          <a:gdLst/>
          <a:ahLst/>
          <a:cxnLst/>
          <a:rect l="0" t="0" r="0" b="0"/>
          <a:pathLst>
            <a:path>
              <a:moveTo>
                <a:pt x="1256723" y="0"/>
              </a:moveTo>
              <a:lnTo>
                <a:pt x="1256723" y="109054"/>
              </a:lnTo>
              <a:lnTo>
                <a:pt x="0" y="109054"/>
              </a:lnTo>
              <a:lnTo>
                <a:pt x="0" y="2181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FB1DE-560C-416D-861B-79E0CEBCD307}">
      <dsp:nvSpPr>
        <dsp:cNvPr id="0" name=""/>
        <dsp:cNvSpPr/>
      </dsp:nvSpPr>
      <dsp:spPr>
        <a:xfrm>
          <a:off x="1256962" y="743238"/>
          <a:ext cx="1038614" cy="519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Người</a:t>
          </a:r>
          <a:r>
            <a:rPr lang="en-US" sz="1700" kern="1200" dirty="0"/>
            <a:t> </a:t>
          </a:r>
          <a:r>
            <a:rPr lang="en-US" sz="1700" kern="1200" dirty="0" err="1"/>
            <a:t>chơi</a:t>
          </a:r>
          <a:endParaRPr lang="en-US" sz="1700" kern="1200" dirty="0"/>
        </a:p>
      </dsp:txBody>
      <dsp:txXfrm>
        <a:off x="1256962" y="743238"/>
        <a:ext cx="1038614" cy="519307"/>
      </dsp:txXfrm>
    </dsp:sp>
    <dsp:sp modelId="{0913D2C3-92ED-4CFE-8B39-EE34AFB3363B}">
      <dsp:nvSpPr>
        <dsp:cNvPr id="0" name=""/>
        <dsp:cNvSpPr/>
      </dsp:nvSpPr>
      <dsp:spPr>
        <a:xfrm>
          <a:off x="238" y="1480654"/>
          <a:ext cx="1038614" cy="519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Chơi</a:t>
          </a:r>
          <a:r>
            <a:rPr lang="en-US" sz="1700" kern="1200" dirty="0"/>
            <a:t> game</a:t>
          </a:r>
        </a:p>
      </dsp:txBody>
      <dsp:txXfrm>
        <a:off x="238" y="1480654"/>
        <a:ext cx="1038614" cy="519307"/>
      </dsp:txXfrm>
    </dsp:sp>
    <dsp:sp modelId="{5231F44D-F353-4FF8-A557-3A6E31B8EFE2}">
      <dsp:nvSpPr>
        <dsp:cNvPr id="0" name=""/>
        <dsp:cNvSpPr/>
      </dsp:nvSpPr>
      <dsp:spPr>
        <a:xfrm>
          <a:off x="1256962" y="1480654"/>
          <a:ext cx="1038614" cy="519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Chia </a:t>
          </a:r>
          <a:r>
            <a:rPr lang="en-US" sz="1700" kern="1200" dirty="0" err="1"/>
            <a:t>sẻ</a:t>
          </a:r>
          <a:r>
            <a:rPr lang="en-US" sz="1700" kern="1200" dirty="0"/>
            <a:t> </a:t>
          </a:r>
          <a:r>
            <a:rPr lang="en-US" sz="1700" kern="1200" dirty="0" err="1"/>
            <a:t>kết</a:t>
          </a:r>
          <a:r>
            <a:rPr lang="en-US" sz="1700" kern="1200" dirty="0"/>
            <a:t> </a:t>
          </a:r>
          <a:r>
            <a:rPr lang="en-US" sz="1700" kern="1200" dirty="0" err="1"/>
            <a:t>quả</a:t>
          </a:r>
          <a:endParaRPr lang="en-US" sz="1700" kern="1200" dirty="0"/>
        </a:p>
      </dsp:txBody>
      <dsp:txXfrm>
        <a:off x="1256962" y="1480654"/>
        <a:ext cx="1038614" cy="519307"/>
      </dsp:txXfrm>
    </dsp:sp>
    <dsp:sp modelId="{0866D8B2-CF17-47BF-BC14-1551BF622CEA}">
      <dsp:nvSpPr>
        <dsp:cNvPr id="0" name=""/>
        <dsp:cNvSpPr/>
      </dsp:nvSpPr>
      <dsp:spPr>
        <a:xfrm>
          <a:off x="2513685" y="1480654"/>
          <a:ext cx="1038614" cy="519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Phản</a:t>
          </a:r>
          <a:r>
            <a:rPr lang="en-US" sz="1700" kern="1200" dirty="0"/>
            <a:t> </a:t>
          </a:r>
          <a:r>
            <a:rPr lang="en-US" sz="1700" kern="1200" dirty="0" err="1"/>
            <a:t>ánh</a:t>
          </a:r>
          <a:r>
            <a:rPr lang="en-US" sz="1700" kern="1200" dirty="0"/>
            <a:t> game</a:t>
          </a:r>
        </a:p>
      </dsp:txBody>
      <dsp:txXfrm>
        <a:off x="2513685" y="1480654"/>
        <a:ext cx="1038614" cy="519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17/12/2024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17/12/2024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17/12/2024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17/12/2024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17/12/2024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17/12/2024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17/12/2024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17/12/2024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83" r:id="rId6"/>
    <p:sldLayoutId id="2147483679" r:id="rId7"/>
    <p:sldLayoutId id="2147483684" r:id="rId8"/>
    <p:sldLayoutId id="2147483681" r:id="rId9"/>
    <p:sldLayoutId id="2147483682" r:id="rId10"/>
    <p:sldLayoutId id="21474836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et2031_ibme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press.com/post/bmeelearning.wordpress.com/10605" TargetMode="External"/><Relationship Id="rId2" Type="http://schemas.openxmlformats.org/officeDocument/2006/relationships/hyperlink" Target="https://youtu.be/OpFHz5GpsPw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331FF-7367-F4F4-10DC-9F4CB489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42A98-C171-982E-551D-E59FBFEF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QUÁ TRÌNH XÂY DỰNG</a:t>
            </a:r>
          </a:p>
        </p:txBody>
      </p:sp>
      <p:pic>
        <p:nvPicPr>
          <p:cNvPr id="8" name="Picture 7" descr="A diagram of a flowchart&#10;&#10;Description automatically generated">
            <a:extLst>
              <a:ext uri="{FF2B5EF4-FFF2-40B4-BE49-F238E27FC236}">
                <a16:creationId xmlns:a16="http://schemas.microsoft.com/office/drawing/2014/main" id="{64139C89-9194-0341-5EA9-A5C85196A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8" y="1293648"/>
            <a:ext cx="5210175" cy="4867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8C1480-744F-C9D8-75CE-E19067A88E54}"/>
              </a:ext>
            </a:extLst>
          </p:cNvPr>
          <p:cNvSpPr txBox="1"/>
          <p:nvPr/>
        </p:nvSpPr>
        <p:spPr>
          <a:xfrm>
            <a:off x="5886590" y="1711348"/>
            <a:ext cx="30223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vi-VN" sz="1600" dirty="0">
                <a:latin typeface="+mj-lt"/>
              </a:rPr>
              <a:t>Bắt đầu</a:t>
            </a:r>
            <a:endParaRPr lang="en-US" sz="1600" dirty="0">
              <a:latin typeface="+mj-lt"/>
            </a:endParaRPr>
          </a:p>
          <a:p>
            <a:r>
              <a:rPr lang="vi-VN" sz="1600" dirty="0">
                <a:latin typeface="+mj-lt"/>
              </a:rPr>
              <a:t>Trò chơi bắt đầu tại điểm "Bắt đầu".</a:t>
            </a:r>
            <a:endParaRPr lang="en-US" sz="1600" dirty="0">
              <a:latin typeface="+mj-lt"/>
            </a:endParaRPr>
          </a:p>
          <a:p>
            <a:r>
              <a:rPr lang="vi-VN" sz="1600" dirty="0">
                <a:latin typeface="+mj-lt"/>
              </a:rPr>
              <a:t>2. Tạo câu hỏi</a:t>
            </a:r>
            <a:endParaRPr lang="en-US" sz="1600" dirty="0">
              <a:latin typeface="+mj-lt"/>
            </a:endParaRPr>
          </a:p>
          <a:p>
            <a:r>
              <a:rPr lang="vi-VN" sz="1600" dirty="0">
                <a:latin typeface="+mj-lt"/>
              </a:rPr>
              <a:t>Hệ thống tự động tạo một câu hỏi ngẫu nhiên với 4 đáp án có sẵn. Giá trị i đại diện cho số thứ tự câu hỏi hiện tại, bắt đầu từ 1.</a:t>
            </a:r>
            <a:endParaRPr lang="en-US" sz="1600" dirty="0">
              <a:latin typeface="+mj-lt"/>
            </a:endParaRPr>
          </a:p>
          <a:p>
            <a:r>
              <a:rPr lang="vi-VN" sz="1600" dirty="0">
                <a:latin typeface="+mj-lt"/>
              </a:rPr>
              <a:t>3. Người chơi nhập đáp án</a:t>
            </a:r>
            <a:endParaRPr lang="en-US" sz="1600" dirty="0">
              <a:latin typeface="+mj-lt"/>
            </a:endParaRPr>
          </a:p>
          <a:p>
            <a:r>
              <a:rPr lang="vi-VN" sz="1600" dirty="0">
                <a:latin typeface="+mj-lt"/>
              </a:rPr>
              <a:t>Người chơi nhập câu trả lời.Nếu trả lời đúng, trò chơi tiếp tục với câu hỏi tiếp theo (giá trị i tăng lên 1).Nếu trả lời sai, trò chơi kết thúc, và xuất hiện thông báo:"Bạn đã nhập sai, bạn sẽ phải dừng lại tại đây".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095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0C3A1-2E13-939C-9E4C-9CB6D9DF8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392B34-1C25-B753-4EEE-5EAC3AC8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C88296-D500-990E-B3AA-031E6B49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QUÁ TRÌNH XÂY DỰNG</a:t>
            </a:r>
          </a:p>
        </p:txBody>
      </p:sp>
      <p:pic>
        <p:nvPicPr>
          <p:cNvPr id="8" name="Picture 7" descr="A diagram of a flowchart&#10;&#10;Description automatically generated">
            <a:extLst>
              <a:ext uri="{FF2B5EF4-FFF2-40B4-BE49-F238E27FC236}">
                <a16:creationId xmlns:a16="http://schemas.microsoft.com/office/drawing/2014/main" id="{46B106F4-8AF5-0E15-5CCF-8B4080922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8" y="1293648"/>
            <a:ext cx="5210175" cy="4867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42E61F-A875-5A7C-2413-309BA37FDD9B}"/>
              </a:ext>
            </a:extLst>
          </p:cNvPr>
          <p:cNvSpPr txBox="1"/>
          <p:nvPr/>
        </p:nvSpPr>
        <p:spPr>
          <a:xfrm>
            <a:off x="5732439" y="1803681"/>
            <a:ext cx="319234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latin typeface="+mj-lt"/>
              </a:rPr>
              <a:t>4. Kiểm tra điều kiện chiến thắng</a:t>
            </a:r>
            <a:endParaRPr lang="en-US" sz="1600" dirty="0">
              <a:latin typeface="+mj-lt"/>
            </a:endParaRPr>
          </a:p>
          <a:p>
            <a:r>
              <a:rPr lang="vi-VN" sz="1600" dirty="0">
                <a:latin typeface="+mj-lt"/>
              </a:rPr>
              <a:t>Sau mỗi câu trả lời đúng, hệ thống kiểm tra:</a:t>
            </a:r>
            <a:endParaRPr lang="en-US" sz="1600" dirty="0">
              <a:latin typeface="+mj-lt"/>
            </a:endParaRPr>
          </a:p>
          <a:p>
            <a:r>
              <a:rPr lang="vi-VN" sz="1600" dirty="0">
                <a:latin typeface="+mj-lt"/>
              </a:rPr>
              <a:t>Nếu i = 15: Nghĩa là người chơi đã trả lời đúng tất cả 15 câu hỏi liên tiếp. Khi đó, trò chơi kết thúc với thông báo:"Chúc mừng bạn đã trở thành triệu phú".</a:t>
            </a:r>
            <a:endParaRPr lang="en-US" sz="1600" dirty="0">
              <a:latin typeface="+mj-lt"/>
            </a:endParaRPr>
          </a:p>
          <a:p>
            <a:r>
              <a:rPr lang="vi-VN" sz="1600" dirty="0">
                <a:latin typeface="+mj-lt"/>
              </a:rPr>
              <a:t>Nếu i ≠ 15: Quay lại bước 2, tiếp tục tạo câu hỏi mới.</a:t>
            </a:r>
            <a:endParaRPr lang="en-US" sz="1600" dirty="0">
              <a:latin typeface="+mj-lt"/>
            </a:endParaRPr>
          </a:p>
          <a:p>
            <a:r>
              <a:rPr lang="vi-VN" sz="1600" dirty="0">
                <a:latin typeface="+mj-lt"/>
              </a:rPr>
              <a:t>5. Kết thúcTrò chơi kết thúc khi:</a:t>
            </a:r>
            <a:endParaRPr lang="en-US" sz="1600" dirty="0">
              <a:latin typeface="+mj-lt"/>
            </a:endParaRPr>
          </a:p>
          <a:p>
            <a:r>
              <a:rPr lang="vi-VN" sz="1600" dirty="0">
                <a:latin typeface="+mj-lt"/>
              </a:rPr>
              <a:t>Người chơi trả lời sai (bất kỳ câu hỏi nào).</a:t>
            </a:r>
            <a:endParaRPr lang="en-US" sz="1600" dirty="0">
              <a:latin typeface="+mj-lt"/>
            </a:endParaRPr>
          </a:p>
          <a:p>
            <a:r>
              <a:rPr lang="vi-VN" sz="1600" dirty="0">
                <a:latin typeface="+mj-lt"/>
              </a:rPr>
              <a:t>Người chơi trả lời đúng tất cả 15 câu hỏi.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787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B1ACA9-3F34-C676-239D-1EAE860D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ED2AE7-B1D0-3F80-5094-E601551A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THIẾT KẾ VÀ XÂY DỰNG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C5D04-E956-333A-69F2-5D1A79392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49" y="866273"/>
            <a:ext cx="8357815" cy="54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3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DFF8C-D4F9-1861-6A91-32FCBE2D6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8C6502-89D2-F557-2D23-D5B30425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E99FCA-76F0-2DCD-4F5E-89E9843E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THIẾT KẾ VÀ XÂY DỰNG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6280BF-8564-D7FC-4191-9CDB49847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77" y="1054316"/>
            <a:ext cx="8673845" cy="4512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Sơ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lớp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bao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Player: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Đại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trữ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thưởng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Question: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Đại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hỏi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trò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hỏi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đáp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đáp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đúng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ManagerPlayer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Player,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sắp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xếp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hiển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ManagerQuestion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Question,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hỏi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Menu: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trò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hỏi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hiển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menu.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649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CC694-6242-1159-471D-10FDED7E9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F78B6F-49EB-2FBD-B58F-0A6713FC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EDA8B2-7C2A-C3B9-B42E-CBE7AF1A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THIẾT KẾ VÀ XÂY DỰNG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B3E5C3-EE0E-DBAA-866E-232C56497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27" y="999480"/>
            <a:ext cx="5585634" cy="404395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BE699C7-C030-8A28-F8C3-66A2B0AC5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711" y="1042860"/>
            <a:ext cx="323666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en-US" sz="1600" dirty="0">
                <a:latin typeface="+mj-lt"/>
              </a:rPr>
              <a:t>Các bước trong sơ đồ tuần tự:</a:t>
            </a:r>
            <a:endParaRPr lang="en-US" altLang="en-US" sz="1600" dirty="0">
              <a:latin typeface="+mj-lt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vi-VN" altLang="en-US" sz="1600" dirty="0">
                <a:latin typeface="+mj-lt"/>
              </a:rPr>
              <a:t>loadQuestions: Hệ thống (Chương trình) sẽ tải các câu hỏi từ file vào mảng questions.</a:t>
            </a:r>
            <a:endParaRPr lang="en-US" altLang="en-US" sz="1600" dirty="0">
              <a:latin typeface="+mj-lt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vi-VN" altLang="en-US" sz="1600" dirty="0">
                <a:latin typeface="+mj-lt"/>
              </a:rPr>
              <a:t>shuffleQuestions: Sau khi tải câu hỏi, hệ thống trộn ngẫu nhiên các câu hỏi.</a:t>
            </a:r>
            <a:endParaRPr lang="en-US" altLang="en-US" sz="1600" dirty="0">
              <a:latin typeface="+mj-lt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vi-VN" altLang="en-US" sz="1600" dirty="0">
                <a:latin typeface="+mj-lt"/>
              </a:rPr>
              <a:t>Hiển thị câu hỏi và các lựa chọn: Hệ thống hiển thị câu hỏi và bốn lựa chọn để người chơi chọn.</a:t>
            </a:r>
            <a:endParaRPr lang="en-US" altLang="en-US" sz="1600" dirty="0">
              <a:latin typeface="+mj-lt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vi-VN" altLang="en-US" sz="1600" dirty="0">
                <a:latin typeface="+mj-lt"/>
              </a:rPr>
              <a:t>Nhập đáp án và kiểm tra: Người chơi nhập đáp án, hệ thống sẽ so sánh đáp án người chơi với đáp án đúng.</a:t>
            </a:r>
            <a:endParaRPr lang="en-US" altLang="en-US" sz="1600" dirty="0">
              <a:latin typeface="+mj-lt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vi-VN" altLang="en-US" sz="1600" dirty="0">
                <a:latin typeface="+mj-lt"/>
              </a:rPr>
              <a:t>Kiểm tra thời gian: Hệ thống sẽ theo dõi thời gian và thông báo nếu hết giờ.</a:t>
            </a:r>
            <a:endParaRPr lang="en-US" altLang="en-US" sz="1600" dirty="0">
              <a:latin typeface="+mj-lt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vi-VN" altLang="en-US" sz="1600" dirty="0">
                <a:latin typeface="+mj-lt"/>
              </a:rPr>
              <a:t>Kết quả: Hệ thống sẽ thông báo kết quả (đúng/sai) và cuối cùng là điểm số của người chơi.</a:t>
            </a:r>
            <a:endParaRPr kumimoji="0" lang="en-US" altLang="en-US" sz="4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436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688E8-3332-D4B4-3526-92DE28D1D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EEB04A-3608-13E7-4FDC-FD80D502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CEC41D-ED82-A75D-735E-9DE7C03E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THIẾT KẾ VÀ XÂY DỰNG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6F1189-4D6F-5EBB-7361-C6F685DCE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098" y="799235"/>
            <a:ext cx="4486275" cy="550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Giải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thích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chi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tiết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bắt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đầu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trò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xuất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"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",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lựa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hành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Trò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Bắt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đầu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vòng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Xem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cao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Kiểm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bảng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xếp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hạng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cao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nhất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lời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hỏi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đưa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hỏi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lựa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đáp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án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quyền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trợ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Trong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lời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câu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hỏi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quyền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trợ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như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điện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thân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hỏi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ý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kiến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khán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giả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trừ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đáp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án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50/50.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Lưu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Sau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trò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thúc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lựa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lưu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mình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bảng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xếp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hạng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3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cao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nhất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Nếu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xem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cao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hiển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thị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3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cao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nhất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2421C-D2D2-C32F-C9D9-BF6A1FE50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1"/>
            <a:ext cx="44862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0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CFBCE-6280-8B34-51D5-BE1D03D0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7ECB58-0809-532B-F214-94A75F0D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C4DAD2-1CE9-5C03-0F8E-B227094B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BD2938-1172-90CD-34BC-427D0F839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7" y="2551837"/>
            <a:ext cx="882229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 code: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them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38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2C5E4C-D93E-C44A-E69F-1DE4FB46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BD2BE8-3D07-24F5-6DD9-323477B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TÀI LIỆU THAM KHẢO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62E60-AEE3-7DA8-E43E-5A6CAB053C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 fontAlgn="base"/>
            <a:r>
              <a:rPr lang="en-US" dirty="0">
                <a:highlight>
                  <a:srgbClr val="FFFF00"/>
                </a:highlight>
                <a:hlinkClick r:id="rId2"/>
              </a:rPr>
              <a:t>1.</a:t>
            </a:r>
            <a:r>
              <a:rPr lang="vi-VN" dirty="0">
                <a:highlight>
                  <a:srgbClr val="FFFF00"/>
                </a:highlight>
                <a:hlinkClick r:id="rId2"/>
              </a:rPr>
              <a:t>Tài liệu và giáo trình học phần : </a:t>
            </a:r>
            <a:r>
              <a:rPr lang="en-US" dirty="0">
                <a:highlight>
                  <a:srgbClr val="FFFF00"/>
                </a:highlight>
                <a:hlinkClick r:id="rId2"/>
              </a:rPr>
              <a:t>https://bit.ly/et2031_ibmelab</a:t>
            </a:r>
            <a:r>
              <a:rPr lang="vi-VN" dirty="0"/>
              <a:t>​</a:t>
            </a:r>
          </a:p>
          <a:p>
            <a:pPr algn="ctr" fontAlgn="base"/>
            <a:r>
              <a:rPr lang="en-US" dirty="0"/>
              <a:t>2. </a:t>
            </a:r>
            <a:r>
              <a:rPr lang="vi-VN" dirty="0"/>
              <a:t>Tài liệu tham khảo các anh chị khóa trước</a:t>
            </a:r>
            <a:r>
              <a:rPr lang="en-US" dirty="0"/>
              <a:t> :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wordpress</a:t>
            </a:r>
            <a:r>
              <a:rPr lang="en-US" dirty="0"/>
              <a:t>​</a:t>
            </a:r>
          </a:p>
          <a:p>
            <a:pPr algn="ctr" fontAlgn="base"/>
            <a:r>
              <a:rPr lang="en-US" dirty="0"/>
              <a:t>3.Công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: </a:t>
            </a:r>
            <a:r>
              <a:rPr lang="en-US" dirty="0" err="1"/>
              <a:t>chatgpt</a:t>
            </a:r>
            <a:r>
              <a:rPr lang="en-US" dirty="0"/>
              <a:t>, </a:t>
            </a:r>
            <a:r>
              <a:rPr lang="en-US" dirty="0" err="1"/>
              <a:t>youtube</a:t>
            </a:r>
            <a:r>
              <a:rPr lang="en-US" dirty="0"/>
              <a:t>, google….</a:t>
            </a:r>
            <a:r>
              <a:rPr lang="vi-VN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90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F24EB-E5F3-DF5F-A0BA-80BEB3199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61E2FC-FE57-A80F-42B3-64DB386C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3D98E2-E13A-58CE-127B-2873349C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Thông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36A57-63D1-8286-34EC-2180A26DAD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2223436"/>
            <a:ext cx="8674100" cy="3921204"/>
          </a:xfrm>
        </p:spPr>
        <p:txBody>
          <a:bodyPr/>
          <a:lstStyle/>
          <a:p>
            <a:pPr marL="342900" marR="0" lvl="0" indent="-342900" algn="just">
              <a:lnSpc>
                <a:spcPct val="115000"/>
              </a:lnSpc>
              <a:buFont typeface="Times New Roman" panose="02020603050405020304" pitchFamily="18" charset="0"/>
              <a:buChar char="-"/>
            </a:pPr>
            <a:r>
              <a:rPr lang="en-US" kern="100" dirty="0"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Thành </a:t>
            </a:r>
            <a:r>
              <a:rPr lang="en-US" kern="100" dirty="0" err="1"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kern="100" dirty="0"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kern="100" dirty="0"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nhật</a:t>
            </a:r>
            <a:r>
              <a:rPr lang="en-US" kern="100" dirty="0"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kern="100" dirty="0"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tin: Cao </a:t>
            </a:r>
            <a:r>
              <a:rPr lang="en-US" kern="100" dirty="0" err="1"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Thế</a:t>
            </a:r>
            <a:r>
              <a:rPr lang="en-US" kern="100" dirty="0"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Phong</a:t>
            </a:r>
          </a:p>
          <a:p>
            <a:pPr marL="342900" marR="0" lvl="0" indent="-342900" algn="just">
              <a:lnSpc>
                <a:spcPct val="115000"/>
              </a:lnSpc>
              <a:buFont typeface="Times New Roman" panose="02020603050405020304" pitchFamily="18" charset="0"/>
              <a:buChar char="-"/>
            </a:pPr>
            <a:r>
              <a:rPr lang="en-US" kern="100" dirty="0"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Link video demo: </a:t>
            </a:r>
            <a:r>
              <a:rPr lang="en-US" u="sng" kern="100" dirty="0">
                <a:solidFill>
                  <a:srgbClr val="467886"/>
                </a:solidFill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Video</a:t>
            </a:r>
            <a:endParaRPr lang="en-US" kern="100" dirty="0">
              <a:effectLst/>
              <a:latin typeface="Playfair Display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kern="100" dirty="0"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Link </a:t>
            </a:r>
            <a:r>
              <a:rPr lang="en-US" kern="100" dirty="0" err="1"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giới</a:t>
            </a:r>
            <a:r>
              <a:rPr lang="en-US" kern="100" dirty="0"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thiệu</a:t>
            </a:r>
            <a:r>
              <a:rPr lang="en-US" kern="100" dirty="0"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kern="100" dirty="0"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án:</a:t>
            </a:r>
            <a:r>
              <a:rPr lang="en-US" u="sng" kern="100" dirty="0" err="1">
                <a:solidFill>
                  <a:srgbClr val="467886"/>
                </a:solidFill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Dự</a:t>
            </a:r>
            <a:r>
              <a:rPr lang="en-US" u="sng" kern="100" dirty="0">
                <a:solidFill>
                  <a:srgbClr val="467886"/>
                </a:solidFill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u="sng" kern="100" dirty="0" err="1">
                <a:solidFill>
                  <a:srgbClr val="467886"/>
                </a:solidFill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án</a:t>
            </a:r>
            <a:r>
              <a:rPr lang="en-US" u="sng" kern="100" dirty="0">
                <a:solidFill>
                  <a:srgbClr val="467886"/>
                </a:solidFill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u="sng" kern="100" dirty="0" err="1">
                <a:solidFill>
                  <a:srgbClr val="467886"/>
                </a:solidFill>
                <a:effectLst/>
                <a:latin typeface="Playfair Display" pitchFamily="2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Wordpress</a:t>
            </a:r>
            <a:endParaRPr lang="en-US" kern="100" dirty="0">
              <a:effectLst/>
              <a:latin typeface="Playfair Display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4000" dirty="0">
              <a:latin typeface="Playfair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813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0" y="1388854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dirty="0">
                <a:latin typeface="Playfair Display" pitchFamily="2" charset="0"/>
              </a:rPr>
              <a:t>THIẾT KẾ VÀ XÂY DỰNG GAME AI LÀ TRIỆU PHÚ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4118128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400" b="0" dirty="0" err="1"/>
              <a:t>Họ</a:t>
            </a:r>
            <a:r>
              <a:rPr lang="en-US" sz="2400" b="0" dirty="0"/>
              <a:t> </a:t>
            </a:r>
            <a:r>
              <a:rPr lang="en-US" sz="2400" b="0" dirty="0" err="1"/>
              <a:t>và</a:t>
            </a:r>
            <a:r>
              <a:rPr lang="en-US" sz="2400" b="0" dirty="0"/>
              <a:t> </a:t>
            </a:r>
            <a:r>
              <a:rPr lang="en-US" sz="2400" b="0" dirty="0" err="1"/>
              <a:t>tên</a:t>
            </a:r>
            <a:r>
              <a:rPr lang="en-US" sz="2400" b="0" dirty="0"/>
              <a:t>: Cao Thế Phong</a:t>
            </a:r>
          </a:p>
          <a:p>
            <a:r>
              <a:rPr lang="en-US" sz="2400" b="0" dirty="0"/>
              <a:t>MSSV: 202414305</a:t>
            </a:r>
          </a:p>
          <a:p>
            <a:r>
              <a:rPr lang="en-US" sz="2400" b="0" dirty="0" err="1"/>
              <a:t>Mã</a:t>
            </a:r>
            <a:r>
              <a:rPr lang="en-US" sz="2400" b="0" dirty="0"/>
              <a:t> </a:t>
            </a:r>
            <a:r>
              <a:rPr lang="en-US" sz="2400" b="0" dirty="0" err="1"/>
              <a:t>lớp</a:t>
            </a:r>
            <a:r>
              <a:rPr lang="en-US" sz="2400" b="0" dirty="0"/>
              <a:t>: 156395</a:t>
            </a:r>
          </a:p>
          <a:p>
            <a:r>
              <a:rPr lang="en-US" sz="2400" b="0" dirty="0"/>
              <a:t>GVHD: Hoàng Quang Huy</a:t>
            </a: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MỤC LỤC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23C95C0-164C-3C80-A1E2-94C373E1A4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977415"/>
              </p:ext>
            </p:extLst>
          </p:nvPr>
        </p:nvGraphicFramePr>
        <p:xfrm>
          <a:off x="1102568" y="1015741"/>
          <a:ext cx="6938865" cy="4826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1. THÀNH VIÊN NHÓM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12451A-3771-A49D-C4D5-57A3794C8DD9}"/>
              </a:ext>
            </a:extLst>
          </p:cNvPr>
          <p:cNvGrpSpPr/>
          <p:nvPr/>
        </p:nvGrpSpPr>
        <p:grpSpPr>
          <a:xfrm>
            <a:off x="1877105" y="2285336"/>
            <a:ext cx="5389790" cy="2287328"/>
            <a:chOff x="604187" y="1871376"/>
            <a:chExt cx="5389790" cy="22873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2B0BF8-41E3-5E6D-18EC-9B5D8DEB7A99}"/>
                </a:ext>
              </a:extLst>
            </p:cNvPr>
            <p:cNvSpPr txBox="1"/>
            <p:nvPr/>
          </p:nvSpPr>
          <p:spPr>
            <a:xfrm>
              <a:off x="3150022" y="1999377"/>
              <a:ext cx="284395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9700" indent="0">
                <a:buNone/>
              </a:pPr>
              <a:r>
                <a:rPr lang="en-US" sz="1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Họ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tên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Cao Thế Phong</a:t>
              </a:r>
              <a:b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Lớp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Điện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tử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09-K69</a:t>
              </a:r>
              <a:b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MSSV: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202414305</a:t>
              </a:r>
              <a:b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Kỹ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năng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Lập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C/C++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cơ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bản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39700" indent="0">
                <a:buNone/>
              </a:pPr>
              <a:r>
                <a:rPr lang="en-US" sz="1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hướng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Lập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xử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tín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hiệu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Graphic 6" descr="Male profile with solid fill">
              <a:extLst>
                <a:ext uri="{FF2B5EF4-FFF2-40B4-BE49-F238E27FC236}">
                  <a16:creationId xmlns:a16="http://schemas.microsoft.com/office/drawing/2014/main" id="{F868E4C6-C18C-C379-C567-F1EB21268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4187" y="1871376"/>
              <a:ext cx="2287328" cy="2287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KHÁI QUÁT ĐỀ TÀI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giãn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khích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nhẫn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Rèn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PHÂN CÔNG NHIỆM VỤ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58B224-30D5-ECF5-783B-A9B41682A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70614"/>
              </p:ext>
            </p:extLst>
          </p:nvPr>
        </p:nvGraphicFramePr>
        <p:xfrm>
          <a:off x="1790692" y="1243777"/>
          <a:ext cx="5562616" cy="4370446"/>
        </p:xfrm>
        <a:graphic>
          <a:graphicData uri="http://schemas.openxmlformats.org/drawingml/2006/table">
            <a:tbl>
              <a:tblPr/>
              <a:tblGrid>
                <a:gridCol w="1773306">
                  <a:extLst>
                    <a:ext uri="{9D8B030D-6E8A-4147-A177-3AD203B41FA5}">
                      <a16:colId xmlns:a16="http://schemas.microsoft.com/office/drawing/2014/main" val="2697503214"/>
                    </a:ext>
                  </a:extLst>
                </a:gridCol>
                <a:gridCol w="1894655">
                  <a:extLst>
                    <a:ext uri="{9D8B030D-6E8A-4147-A177-3AD203B41FA5}">
                      <a16:colId xmlns:a16="http://schemas.microsoft.com/office/drawing/2014/main" val="3484100372"/>
                    </a:ext>
                  </a:extLst>
                </a:gridCol>
                <a:gridCol w="1894655">
                  <a:extLst>
                    <a:ext uri="{9D8B030D-6E8A-4147-A177-3AD203B41FA5}">
                      <a16:colId xmlns:a16="http://schemas.microsoft.com/office/drawing/2014/main" val="3794695566"/>
                    </a:ext>
                  </a:extLst>
                </a:gridCol>
              </a:tblGrid>
              <a:tr h="4385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9pPr>
                    </a:lstStyle>
                    <a:p>
                      <a:pPr algn="ctr"/>
                      <a:r>
                        <a:rPr lang="en-US" b="1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Nhiệm</a:t>
                      </a:r>
                      <a:r>
                        <a:rPr lang="en-US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vụ</a:t>
                      </a:r>
                      <a:endParaRPr lang="en-US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9pPr>
                    </a:lstStyle>
                    <a:p>
                      <a:pPr algn="ctr"/>
                      <a:r>
                        <a:rPr lang="en-US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 </a:t>
                      </a:r>
                      <a:r>
                        <a:rPr lang="en-US" b="1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tiết</a:t>
                      </a:r>
                      <a:endParaRPr lang="en-US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9pPr>
                    </a:lstStyle>
                    <a:p>
                      <a:pPr algn="ctr"/>
                      <a:r>
                        <a:rPr lang="en-US" b="1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Trạng</a:t>
                      </a:r>
                      <a:r>
                        <a:rPr lang="en-US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endParaRPr lang="en-US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690400"/>
                  </a:ext>
                </a:extLst>
              </a:tr>
              <a:tr h="7674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9pPr>
                    </a:lstStyle>
                    <a:p>
                      <a:pPr algn="ctr"/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Lựa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chọn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đề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tài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9pPr>
                    </a:lstStyle>
                    <a:p>
                      <a:pPr algn="ctr"/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Xác định đề tài dựa trên các ý tưởng cá nhân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Hoàn thành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711605"/>
                  </a:ext>
                </a:extLst>
              </a:tr>
              <a:tr h="7674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9pPr>
                    </a:lstStyle>
                    <a:p>
                      <a:pPr algn="ctr"/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tích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đề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tài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9pPr>
                    </a:lstStyle>
                    <a:p>
                      <a:pPr algn="ctr"/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 tích vấn đề, yêu cầu, đưa ra giải pháp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Hoàn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130452"/>
                  </a:ext>
                </a:extLst>
              </a:tr>
              <a:tr h="7674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9pPr>
                    </a:lstStyle>
                    <a:p>
                      <a:pPr algn="ctr"/>
                      <a:r>
                        <a:rPr lang="vi-V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Tóm tắt ý tưởng đề tài để thuyết trình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9pPr>
                    </a:lstStyle>
                    <a:p>
                      <a:pPr algn="ctr"/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Đang thực hiện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264082"/>
                  </a:ext>
                </a:extLst>
              </a:tr>
              <a:tr h="10963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9pPr>
                    </a:lstStyle>
                    <a:p>
                      <a:pPr algn="ctr"/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 hiện ý tưởng thông qua ngôn ngữ lập trình C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ptos" panose="020B0004020202020204"/>
                        </a:defRPr>
                      </a:lvl9pPr>
                    </a:lstStyle>
                    <a:p>
                      <a:pPr algn="ctr"/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Đang tìm hiểu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78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84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QUÁ TRÌNH XÂY DỰNG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944CFA7-F939-8642-4A7D-ED5B00A08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573677"/>
              </p:ext>
            </p:extLst>
          </p:nvPr>
        </p:nvGraphicFramePr>
        <p:xfrm>
          <a:off x="1258855" y="826770"/>
          <a:ext cx="7391400" cy="5204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149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5FD9F-F079-E7CB-275B-4B407F73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3DABA-0E07-DDEE-86EE-B4224D9C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QUÁ TRÌNH XÂY DỰNG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709FF75-DF02-8F03-0409-EBBCBB14CB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481915"/>
              </p:ext>
            </p:extLst>
          </p:nvPr>
        </p:nvGraphicFramePr>
        <p:xfrm>
          <a:off x="800100" y="1335431"/>
          <a:ext cx="7543800" cy="467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72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QUÁ TRÌNH XÂY DỰNG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BF6182-0279-A37E-8768-F2685F8905E2}"/>
              </a:ext>
            </a:extLst>
          </p:cNvPr>
          <p:cNvGrpSpPr/>
          <p:nvPr/>
        </p:nvGrpSpPr>
        <p:grpSpPr>
          <a:xfrm>
            <a:off x="736574" y="2057082"/>
            <a:ext cx="7670852" cy="2743835"/>
            <a:chOff x="129540" y="1199832"/>
            <a:chExt cx="8884920" cy="2743835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4617BFED-5A0C-C3F3-131F-86BAADAC1F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4977770"/>
                </p:ext>
              </p:extLst>
            </p:nvPr>
          </p:nvGraphicFramePr>
          <p:xfrm>
            <a:off x="129540" y="1199832"/>
            <a:ext cx="4114800" cy="274383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06E3D7D3-B683-2828-C6D1-06F114690D9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83852859"/>
                </p:ext>
              </p:extLst>
            </p:nvPr>
          </p:nvGraphicFramePr>
          <p:xfrm>
            <a:off x="4899660" y="1199832"/>
            <a:ext cx="4114800" cy="27432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8106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9436320-7cac-49ee-82f5-e031466cc161" xsi:nil="true"/>
    <lcf76f155ced4ddcb4097134ff3c332f xmlns="ae5d44ae-7c90-417c-af80-c5f77af43a5d">
      <Terms xmlns="http://schemas.microsoft.com/office/infopath/2007/PartnerControls"/>
    </lcf76f155ced4ddcb4097134ff3c332f>
    <ReferenceId xmlns="ae5d44ae-7c90-417c-af80-c5f77af43a5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B3BEBF76A8DD46902FD45DC86EDC37" ma:contentTypeVersion="13" ma:contentTypeDescription="Create a new document." ma:contentTypeScope="" ma:versionID="cf2b9b1733836fd51c0d2c1f79cb4c63">
  <xsd:schema xmlns:xsd="http://www.w3.org/2001/XMLSchema" xmlns:xs="http://www.w3.org/2001/XMLSchema" xmlns:p="http://schemas.microsoft.com/office/2006/metadata/properties" xmlns:ns2="ae5d44ae-7c90-417c-af80-c5f77af43a5d" xmlns:ns3="69436320-7cac-49ee-82f5-e031466cc161" targetNamespace="http://schemas.microsoft.com/office/2006/metadata/properties" ma:root="true" ma:fieldsID="7b34124893a9051c1cb5e0bd036ff00f" ns2:_="" ns3:_="">
    <xsd:import namespace="ae5d44ae-7c90-417c-af80-c5f77af43a5d"/>
    <xsd:import namespace="69436320-7cac-49ee-82f5-e031466cc16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5d44ae-7c90-417c-af80-c5f77af43a5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36320-7cac-49ee-82f5-e031466cc161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75365c1-250b-4db4-9483-919503e2fa56}" ma:internalName="TaxCatchAll" ma:showField="CatchAllData" ma:web="69436320-7cac-49ee-82f5-e031466cc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3F053-D079-46C9-B934-208B95F210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68E93D-D947-4D5C-8A8A-E3787C72919F}">
  <ds:schemaRefs>
    <ds:schemaRef ds:uri="http://schemas.microsoft.com/office/2006/metadata/properties"/>
    <ds:schemaRef ds:uri="http://schemas.microsoft.com/office/infopath/2007/PartnerControls"/>
    <ds:schemaRef ds:uri="69436320-7cac-49ee-82f5-e031466cc161"/>
    <ds:schemaRef ds:uri="ae5d44ae-7c90-417c-af80-c5f77af43a5d"/>
  </ds:schemaRefs>
</ds:datastoreItem>
</file>

<file path=customXml/itemProps3.xml><?xml version="1.0" encoding="utf-8"?>
<ds:datastoreItem xmlns:ds="http://schemas.openxmlformats.org/officeDocument/2006/customXml" ds:itemID="{026D77D8-7085-484B-9EC5-0436C3E7E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5d44ae-7c90-417c-af80-c5f77af43a5d"/>
    <ds:schemaRef ds:uri="69436320-7cac-49ee-82f5-e031466cc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1314</Words>
  <Application>Microsoft Office PowerPoint</Application>
  <PresentationFormat>On-screen Show (4:3)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Lato</vt:lpstr>
      <vt:lpstr>Playfair Display</vt:lpstr>
      <vt:lpstr>Times New Roman</vt:lpstr>
      <vt:lpstr>Office Theme</vt:lpstr>
      <vt:lpstr>PowerPoint Presentation</vt:lpstr>
      <vt:lpstr>PowerPoint Presentation</vt:lpstr>
      <vt:lpstr>MỤC LỤC</vt:lpstr>
      <vt:lpstr>1. THÀNH VIÊN NHÓM</vt:lpstr>
      <vt:lpstr>2. KHÁI QUÁT ĐỀ TÀI</vt:lpstr>
      <vt:lpstr>3. PHÂN CÔNG NHIỆM VỤ</vt:lpstr>
      <vt:lpstr>5. QUÁ TRÌNH XÂY DỰNG</vt:lpstr>
      <vt:lpstr>5. QUÁ TRÌNH XÂY DỰNG</vt:lpstr>
      <vt:lpstr>5. QUÁ TRÌNH XÂY DỰNG</vt:lpstr>
      <vt:lpstr>5. QUÁ TRÌNH XÂY DỰNG</vt:lpstr>
      <vt:lpstr>5. QUÁ TRÌNH XÂY DỰNG</vt:lpstr>
      <vt:lpstr>5. THIẾT KẾ VÀ XÂY DỰNG</vt:lpstr>
      <vt:lpstr>5. THIẾT KẾ VÀ XÂY DỰNG</vt:lpstr>
      <vt:lpstr>5. THIẾT KẾ VÀ XÂY DỰNG</vt:lpstr>
      <vt:lpstr>5. THIẾT KẾ VÀ XÂY DỰNG</vt:lpstr>
      <vt:lpstr>5. Kết quả</vt:lpstr>
      <vt:lpstr>6. TÀI LIỆU THAM KHẢO</vt:lpstr>
      <vt:lpstr>7. Thông tin liên hệ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THI QUYNH TRANG</cp:lastModifiedBy>
  <cp:revision>16</cp:revision>
  <dcterms:created xsi:type="dcterms:W3CDTF">2021-05-28T04:32:29Z</dcterms:created>
  <dcterms:modified xsi:type="dcterms:W3CDTF">2024-12-17T07:41:45Z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0x01010027B3BEBF76A8DD46902FD45DC86EDC37</vt:lpwstr>
  </property>
</Properties>
</file>