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10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9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7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5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78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8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5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D5D6B-2DFE-43CA-A2A2-B0E3F7F25B2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CB21-AB78-4848-9608-BD952CF7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2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1B952BEA-5F53-4D88-AB4A-39EC3F35C6B0}"/>
              </a:ext>
            </a:extLst>
          </p:cNvPr>
          <p:cNvGrpSpPr/>
          <p:nvPr/>
        </p:nvGrpSpPr>
        <p:grpSpPr>
          <a:xfrm flipV="1">
            <a:off x="-238539" y="4798735"/>
            <a:ext cx="13246037" cy="4118530"/>
            <a:chOff x="-3472407" y="3448999"/>
            <a:chExt cx="10674394" cy="4118530"/>
          </a:xfrm>
          <a:noFill/>
        </p:grpSpPr>
        <p:sp>
          <p:nvSpPr>
            <p:cNvPr id="5" name="Freeform: Shape 89">
              <a:extLst>
                <a:ext uri="{FF2B5EF4-FFF2-40B4-BE49-F238E27FC236}">
                  <a16:creationId xmlns:a16="http://schemas.microsoft.com/office/drawing/2014/main" id="{EA8DED66-5224-4729-8B14-FE5B41916D6A}"/>
                </a:ext>
              </a:extLst>
            </p:cNvPr>
            <p:cNvSpPr/>
            <p:nvPr/>
          </p:nvSpPr>
          <p:spPr>
            <a:xfrm>
              <a:off x="-3472407" y="3494382"/>
              <a:ext cx="10674394" cy="4032738"/>
            </a:xfrm>
            <a:custGeom>
              <a:avLst/>
              <a:gdLst>
                <a:gd name="connsiteX0" fmla="*/ 0 w 10674394"/>
                <a:gd name="connsiteY0" fmla="*/ 1652954 h 4032738"/>
                <a:gd name="connsiteX1" fmla="*/ 4149969 w 10674394"/>
                <a:gd name="connsiteY1" fmla="*/ 4032739 h 4032738"/>
                <a:gd name="connsiteX2" fmla="*/ 6015538 w 10674394"/>
                <a:gd name="connsiteY2" fmla="*/ 0 h 4032738"/>
                <a:gd name="connsiteX3" fmla="*/ 10674395 w 10674394"/>
                <a:gd name="connsiteY3" fmla="*/ 1420624 h 403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4032738">
                  <a:moveTo>
                    <a:pt x="0" y="1652954"/>
                  </a:moveTo>
                  <a:cubicBezTo>
                    <a:pt x="0" y="1652954"/>
                    <a:pt x="2703235" y="4032739"/>
                    <a:pt x="4149969" y="4032739"/>
                  </a:cubicBezTo>
                  <a:cubicBezTo>
                    <a:pt x="5596704" y="4032739"/>
                    <a:pt x="4189934" y="0"/>
                    <a:pt x="6015538" y="0"/>
                  </a:cubicBezTo>
                  <a:cubicBezTo>
                    <a:pt x="7841140" y="0"/>
                    <a:pt x="8220009" y="1420624"/>
                    <a:pt x="10674395" y="1420624"/>
                  </a:cubicBezTo>
                </a:path>
              </a:pathLst>
            </a:custGeom>
            <a:noFill/>
            <a:ln w="1481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75">
              <a:extLst>
                <a:ext uri="{FF2B5EF4-FFF2-40B4-BE49-F238E27FC236}">
                  <a16:creationId xmlns:a16="http://schemas.microsoft.com/office/drawing/2014/main" id="{4F0CCC46-E901-428B-B0AF-9BAC95791CC6}"/>
                </a:ext>
              </a:extLst>
            </p:cNvPr>
            <p:cNvSpPr/>
            <p:nvPr/>
          </p:nvSpPr>
          <p:spPr>
            <a:xfrm>
              <a:off x="-3472407" y="4301142"/>
              <a:ext cx="10674394" cy="2831123"/>
            </a:xfrm>
            <a:custGeom>
              <a:avLst/>
              <a:gdLst>
                <a:gd name="connsiteX0" fmla="*/ 0 w 10674394"/>
                <a:gd name="connsiteY0" fmla="*/ 1125416 h 2831123"/>
                <a:gd name="connsiteX1" fmla="*/ 3521719 w 10674394"/>
                <a:gd name="connsiteY1" fmla="*/ 2831123 h 2831123"/>
                <a:gd name="connsiteX2" fmla="*/ 6015538 w 10674394"/>
                <a:gd name="connsiteY2" fmla="*/ 0 h 2831123"/>
                <a:gd name="connsiteX3" fmla="*/ 10674395 w 10674394"/>
                <a:gd name="connsiteY3" fmla="*/ 1379593 h 283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831123">
                  <a:moveTo>
                    <a:pt x="0" y="1125416"/>
                  </a:moveTo>
                  <a:cubicBezTo>
                    <a:pt x="0" y="1125416"/>
                    <a:pt x="2074985" y="2831123"/>
                    <a:pt x="3521719" y="2831123"/>
                  </a:cubicBezTo>
                  <a:cubicBezTo>
                    <a:pt x="4968454" y="2831123"/>
                    <a:pt x="4189934" y="0"/>
                    <a:pt x="6015538" y="0"/>
                  </a:cubicBezTo>
                  <a:cubicBezTo>
                    <a:pt x="7841140" y="0"/>
                    <a:pt x="8220009" y="1379593"/>
                    <a:pt x="10674395" y="1379593"/>
                  </a:cubicBezTo>
                </a:path>
              </a:pathLst>
            </a:custGeom>
            <a:noFill/>
            <a:ln w="1975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90">
              <a:extLst>
                <a:ext uri="{FF2B5EF4-FFF2-40B4-BE49-F238E27FC236}">
                  <a16:creationId xmlns:a16="http://schemas.microsoft.com/office/drawing/2014/main" id="{5B3EC856-6967-4785-963F-6DFDD2ADB140}"/>
                </a:ext>
              </a:extLst>
            </p:cNvPr>
            <p:cNvSpPr/>
            <p:nvPr/>
          </p:nvSpPr>
          <p:spPr>
            <a:xfrm>
              <a:off x="-3472407" y="3448999"/>
              <a:ext cx="10674394" cy="4118530"/>
            </a:xfrm>
            <a:custGeom>
              <a:avLst/>
              <a:gdLst>
                <a:gd name="connsiteX0" fmla="*/ 0 w 10674394"/>
                <a:gd name="connsiteY0" fmla="*/ 1690787 h 4118530"/>
                <a:gd name="connsiteX1" fmla="*/ 4194730 w 10674394"/>
                <a:gd name="connsiteY1" fmla="*/ 4118530 h 4118530"/>
                <a:gd name="connsiteX2" fmla="*/ 6015538 w 10674394"/>
                <a:gd name="connsiteY2" fmla="*/ 0 h 4118530"/>
                <a:gd name="connsiteX3" fmla="*/ 10674395 w 10674394"/>
                <a:gd name="connsiteY3" fmla="*/ 1424354 h 411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4118530">
                  <a:moveTo>
                    <a:pt x="0" y="1690787"/>
                  </a:moveTo>
                  <a:cubicBezTo>
                    <a:pt x="0" y="1690787"/>
                    <a:pt x="2748529" y="4118530"/>
                    <a:pt x="4194730" y="4118530"/>
                  </a:cubicBezTo>
                  <a:cubicBezTo>
                    <a:pt x="5641464" y="4118530"/>
                    <a:pt x="4189934" y="0"/>
                    <a:pt x="6015538" y="0"/>
                  </a:cubicBezTo>
                  <a:cubicBezTo>
                    <a:pt x="7841140" y="0"/>
                    <a:pt x="8220009" y="1424354"/>
                    <a:pt x="10674395" y="1424354"/>
                  </a:cubicBezTo>
                </a:path>
              </a:pathLst>
            </a:custGeom>
            <a:noFill/>
            <a:ln w="1446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49">
              <a:extLst>
                <a:ext uri="{FF2B5EF4-FFF2-40B4-BE49-F238E27FC236}">
                  <a16:creationId xmlns:a16="http://schemas.microsoft.com/office/drawing/2014/main" id="{51C9358E-DA70-40EC-AB94-7CDE89CDE7F7}"/>
                </a:ext>
              </a:extLst>
            </p:cNvPr>
            <p:cNvSpPr/>
            <p:nvPr/>
          </p:nvSpPr>
          <p:spPr>
            <a:xfrm>
              <a:off x="-3472407" y="5801696"/>
              <a:ext cx="10674394" cy="1301794"/>
            </a:xfrm>
            <a:custGeom>
              <a:avLst/>
              <a:gdLst>
                <a:gd name="connsiteX0" fmla="*/ 0 w 10674394"/>
                <a:gd name="connsiteY0" fmla="*/ 144407 h 1301794"/>
                <a:gd name="connsiteX1" fmla="*/ 2354207 w 10674394"/>
                <a:gd name="connsiteY1" fmla="*/ 598410 h 1301794"/>
                <a:gd name="connsiteX2" fmla="*/ 6015538 w 10674394"/>
                <a:gd name="connsiteY2" fmla="*/ 0 h 1301794"/>
                <a:gd name="connsiteX3" fmla="*/ 10674395 w 10674394"/>
                <a:gd name="connsiteY3" fmla="*/ 1301794 h 130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301794">
                  <a:moveTo>
                    <a:pt x="0" y="144407"/>
                  </a:moveTo>
                  <a:cubicBezTo>
                    <a:pt x="0" y="144407"/>
                    <a:pt x="908006" y="598410"/>
                    <a:pt x="2354207" y="598410"/>
                  </a:cubicBezTo>
                  <a:cubicBezTo>
                    <a:pt x="3800941" y="598410"/>
                    <a:pt x="4189934" y="0"/>
                    <a:pt x="6015538" y="0"/>
                  </a:cubicBezTo>
                  <a:cubicBezTo>
                    <a:pt x="7841140" y="0"/>
                    <a:pt x="8220009" y="1301794"/>
                    <a:pt x="10674395" y="1301794"/>
                  </a:cubicBezTo>
                </a:path>
              </a:pathLst>
            </a:custGeom>
            <a:noFill/>
            <a:ln w="2892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50">
              <a:extLst>
                <a:ext uri="{FF2B5EF4-FFF2-40B4-BE49-F238E27FC236}">
                  <a16:creationId xmlns:a16="http://schemas.microsoft.com/office/drawing/2014/main" id="{EA9FA50D-3C56-4364-9D1F-DF0B6E5EC927}"/>
                </a:ext>
              </a:extLst>
            </p:cNvPr>
            <p:cNvSpPr/>
            <p:nvPr/>
          </p:nvSpPr>
          <p:spPr>
            <a:xfrm>
              <a:off x="-3472407" y="5747296"/>
              <a:ext cx="10673861" cy="1304458"/>
            </a:xfrm>
            <a:custGeom>
              <a:avLst/>
              <a:gdLst>
                <a:gd name="connsiteX0" fmla="*/ 0 w 10673861"/>
                <a:gd name="connsiteY0" fmla="*/ 182241 h 1304458"/>
                <a:gd name="connsiteX1" fmla="*/ 2398968 w 10673861"/>
                <a:gd name="connsiteY1" fmla="*/ 684202 h 1304458"/>
                <a:gd name="connsiteX2" fmla="*/ 6015004 w 10673861"/>
                <a:gd name="connsiteY2" fmla="*/ 0 h 1304458"/>
                <a:gd name="connsiteX3" fmla="*/ 10673862 w 10673861"/>
                <a:gd name="connsiteY3" fmla="*/ 1304459 h 130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3861" h="1304458">
                  <a:moveTo>
                    <a:pt x="0" y="182241"/>
                  </a:moveTo>
                  <a:cubicBezTo>
                    <a:pt x="0" y="182241"/>
                    <a:pt x="952767" y="684202"/>
                    <a:pt x="2398968" y="684202"/>
                  </a:cubicBezTo>
                  <a:cubicBezTo>
                    <a:pt x="3845702" y="684202"/>
                    <a:pt x="4189401" y="0"/>
                    <a:pt x="6015004" y="0"/>
                  </a:cubicBezTo>
                  <a:cubicBezTo>
                    <a:pt x="7840608" y="0"/>
                    <a:pt x="8219476" y="1304459"/>
                    <a:pt x="10673862" y="1304459"/>
                  </a:cubicBezTo>
                </a:path>
              </a:pathLst>
            </a:custGeom>
            <a:noFill/>
            <a:ln w="2857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51">
              <a:extLst>
                <a:ext uri="{FF2B5EF4-FFF2-40B4-BE49-F238E27FC236}">
                  <a16:creationId xmlns:a16="http://schemas.microsoft.com/office/drawing/2014/main" id="{96B09F2D-3E4E-4DFB-B163-C158810A3C74}"/>
                </a:ext>
              </a:extLst>
            </p:cNvPr>
            <p:cNvSpPr/>
            <p:nvPr/>
          </p:nvSpPr>
          <p:spPr>
            <a:xfrm>
              <a:off x="-3472407" y="5739072"/>
              <a:ext cx="10674394" cy="1307655"/>
            </a:xfrm>
            <a:custGeom>
              <a:avLst/>
              <a:gdLst>
                <a:gd name="connsiteX0" fmla="*/ 0 w 10674394"/>
                <a:gd name="connsiteY0" fmla="*/ 220074 h 1307655"/>
                <a:gd name="connsiteX1" fmla="*/ 2444262 w 10674394"/>
                <a:gd name="connsiteY1" fmla="*/ 770526 h 1307655"/>
                <a:gd name="connsiteX2" fmla="*/ 6015538 w 10674394"/>
                <a:gd name="connsiteY2" fmla="*/ 0 h 1307655"/>
                <a:gd name="connsiteX3" fmla="*/ 10674395 w 10674394"/>
                <a:gd name="connsiteY3" fmla="*/ 1307656 h 130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307655">
                  <a:moveTo>
                    <a:pt x="0" y="220074"/>
                  </a:moveTo>
                  <a:cubicBezTo>
                    <a:pt x="0" y="220074"/>
                    <a:pt x="997527" y="770526"/>
                    <a:pt x="2444262" y="770526"/>
                  </a:cubicBezTo>
                  <a:cubicBezTo>
                    <a:pt x="3890996" y="770526"/>
                    <a:pt x="4189934" y="0"/>
                    <a:pt x="6015538" y="0"/>
                  </a:cubicBezTo>
                  <a:cubicBezTo>
                    <a:pt x="7841140" y="0"/>
                    <a:pt x="8220009" y="1307656"/>
                    <a:pt x="10674395" y="1307656"/>
                  </a:cubicBezTo>
                </a:path>
              </a:pathLst>
            </a:custGeom>
            <a:noFill/>
            <a:ln w="2822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52">
              <a:extLst>
                <a:ext uri="{FF2B5EF4-FFF2-40B4-BE49-F238E27FC236}">
                  <a16:creationId xmlns:a16="http://schemas.microsoft.com/office/drawing/2014/main" id="{A8637196-EE05-435D-8F9E-FD7965829C78}"/>
                </a:ext>
              </a:extLst>
            </p:cNvPr>
            <p:cNvSpPr/>
            <p:nvPr/>
          </p:nvSpPr>
          <p:spPr>
            <a:xfrm>
              <a:off x="-3472407" y="5720745"/>
              <a:ext cx="10674394" cy="1310853"/>
            </a:xfrm>
            <a:custGeom>
              <a:avLst/>
              <a:gdLst>
                <a:gd name="connsiteX0" fmla="*/ 0 w 10674394"/>
                <a:gd name="connsiteY0" fmla="*/ 257908 h 1310853"/>
                <a:gd name="connsiteX1" fmla="*/ 2489023 w 10674394"/>
                <a:gd name="connsiteY1" fmla="*/ 856318 h 1310853"/>
                <a:gd name="connsiteX2" fmla="*/ 6015538 w 10674394"/>
                <a:gd name="connsiteY2" fmla="*/ 0 h 1310853"/>
                <a:gd name="connsiteX3" fmla="*/ 10674395 w 10674394"/>
                <a:gd name="connsiteY3" fmla="*/ 1310853 h 131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310853">
                  <a:moveTo>
                    <a:pt x="0" y="257908"/>
                  </a:moveTo>
                  <a:cubicBezTo>
                    <a:pt x="0" y="257908"/>
                    <a:pt x="1042288" y="856318"/>
                    <a:pt x="2489023" y="856318"/>
                  </a:cubicBezTo>
                  <a:cubicBezTo>
                    <a:pt x="3935757" y="856318"/>
                    <a:pt x="4189934" y="0"/>
                    <a:pt x="6015538" y="0"/>
                  </a:cubicBezTo>
                  <a:cubicBezTo>
                    <a:pt x="7841140" y="0"/>
                    <a:pt x="8220009" y="1310853"/>
                    <a:pt x="10674395" y="1310853"/>
                  </a:cubicBezTo>
                </a:path>
              </a:pathLst>
            </a:custGeom>
            <a:noFill/>
            <a:ln w="2787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53">
              <a:extLst>
                <a:ext uri="{FF2B5EF4-FFF2-40B4-BE49-F238E27FC236}">
                  <a16:creationId xmlns:a16="http://schemas.microsoft.com/office/drawing/2014/main" id="{EAC0CF5A-DF38-451D-B2F3-4FBF5776E8BB}"/>
                </a:ext>
              </a:extLst>
            </p:cNvPr>
            <p:cNvSpPr/>
            <p:nvPr/>
          </p:nvSpPr>
          <p:spPr>
            <a:xfrm>
              <a:off x="-3472407" y="5696326"/>
              <a:ext cx="10674394" cy="1313517"/>
            </a:xfrm>
            <a:custGeom>
              <a:avLst/>
              <a:gdLst>
                <a:gd name="connsiteX0" fmla="*/ 0 w 10674394"/>
                <a:gd name="connsiteY0" fmla="*/ 295741 h 1313517"/>
                <a:gd name="connsiteX1" fmla="*/ 2533784 w 10674394"/>
                <a:gd name="connsiteY1" fmla="*/ 942109 h 1313517"/>
                <a:gd name="connsiteX2" fmla="*/ 6015538 w 10674394"/>
                <a:gd name="connsiteY2" fmla="*/ 0 h 1313517"/>
                <a:gd name="connsiteX3" fmla="*/ 10674395 w 10674394"/>
                <a:gd name="connsiteY3" fmla="*/ 1313518 h 1313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313517">
                  <a:moveTo>
                    <a:pt x="0" y="295741"/>
                  </a:moveTo>
                  <a:cubicBezTo>
                    <a:pt x="0" y="295741"/>
                    <a:pt x="1087582" y="942109"/>
                    <a:pt x="2533784" y="942109"/>
                  </a:cubicBezTo>
                  <a:cubicBezTo>
                    <a:pt x="3980518" y="942109"/>
                    <a:pt x="4189934" y="0"/>
                    <a:pt x="6015538" y="0"/>
                  </a:cubicBezTo>
                  <a:cubicBezTo>
                    <a:pt x="7841140" y="0"/>
                    <a:pt x="8220009" y="1313518"/>
                    <a:pt x="10674395" y="1313518"/>
                  </a:cubicBezTo>
                </a:path>
              </a:pathLst>
            </a:custGeom>
            <a:noFill/>
            <a:ln w="2752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:a16="http://schemas.microsoft.com/office/drawing/2014/main" id="{E7B0E6B8-53C2-42FF-AFAA-3A5719649EF5}"/>
                </a:ext>
              </a:extLst>
            </p:cNvPr>
            <p:cNvSpPr/>
            <p:nvPr/>
          </p:nvSpPr>
          <p:spPr>
            <a:xfrm>
              <a:off x="-3472407" y="5581227"/>
              <a:ext cx="10674394" cy="1319379"/>
            </a:xfrm>
            <a:custGeom>
              <a:avLst/>
              <a:gdLst>
                <a:gd name="connsiteX0" fmla="*/ 0 w 10674394"/>
                <a:gd name="connsiteY0" fmla="*/ 370876 h 1319379"/>
                <a:gd name="connsiteX1" fmla="*/ 2623838 w 10674394"/>
                <a:gd name="connsiteY1" fmla="*/ 1113693 h 1319379"/>
                <a:gd name="connsiteX2" fmla="*/ 6015538 w 10674394"/>
                <a:gd name="connsiteY2" fmla="*/ 0 h 1319379"/>
                <a:gd name="connsiteX3" fmla="*/ 10674395 w 10674394"/>
                <a:gd name="connsiteY3" fmla="*/ 1319379 h 131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319379">
                  <a:moveTo>
                    <a:pt x="0" y="370876"/>
                  </a:moveTo>
                  <a:cubicBezTo>
                    <a:pt x="0" y="370876"/>
                    <a:pt x="1177104" y="1113693"/>
                    <a:pt x="2623838" y="1113693"/>
                  </a:cubicBezTo>
                  <a:cubicBezTo>
                    <a:pt x="4070572" y="1113693"/>
                    <a:pt x="4189934" y="0"/>
                    <a:pt x="6015538" y="0"/>
                  </a:cubicBezTo>
                  <a:cubicBezTo>
                    <a:pt x="7841140" y="0"/>
                    <a:pt x="8220009" y="1319379"/>
                    <a:pt x="10674395" y="1319379"/>
                  </a:cubicBezTo>
                </a:path>
              </a:pathLst>
            </a:custGeom>
            <a:noFill/>
            <a:ln w="2681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57">
              <a:extLst>
                <a:ext uri="{FF2B5EF4-FFF2-40B4-BE49-F238E27FC236}">
                  <a16:creationId xmlns:a16="http://schemas.microsoft.com/office/drawing/2014/main" id="{91BA257C-9363-4172-BA7A-14DC1CAECEA9}"/>
                </a:ext>
              </a:extLst>
            </p:cNvPr>
            <p:cNvSpPr/>
            <p:nvPr/>
          </p:nvSpPr>
          <p:spPr>
            <a:xfrm>
              <a:off x="-3472407" y="5466127"/>
              <a:ext cx="10674394" cy="1325773"/>
            </a:xfrm>
            <a:custGeom>
              <a:avLst/>
              <a:gdLst>
                <a:gd name="connsiteX0" fmla="*/ 0 w 10674394"/>
                <a:gd name="connsiteY0" fmla="*/ 446010 h 1325773"/>
                <a:gd name="connsiteX1" fmla="*/ 2713359 w 10674394"/>
                <a:gd name="connsiteY1" fmla="*/ 1285276 h 1325773"/>
                <a:gd name="connsiteX2" fmla="*/ 6015538 w 10674394"/>
                <a:gd name="connsiteY2" fmla="*/ 0 h 1325773"/>
                <a:gd name="connsiteX3" fmla="*/ 10674395 w 10674394"/>
                <a:gd name="connsiteY3" fmla="*/ 1325773 h 132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325773">
                  <a:moveTo>
                    <a:pt x="0" y="446010"/>
                  </a:moveTo>
                  <a:cubicBezTo>
                    <a:pt x="0" y="446010"/>
                    <a:pt x="1267158" y="1285276"/>
                    <a:pt x="2713359" y="1285276"/>
                  </a:cubicBezTo>
                  <a:cubicBezTo>
                    <a:pt x="4160094" y="1285276"/>
                    <a:pt x="4189934" y="0"/>
                    <a:pt x="6015538" y="0"/>
                  </a:cubicBezTo>
                  <a:cubicBezTo>
                    <a:pt x="7841140" y="0"/>
                    <a:pt x="8220009" y="1325773"/>
                    <a:pt x="10674395" y="1325773"/>
                  </a:cubicBezTo>
                </a:path>
              </a:pathLst>
            </a:custGeom>
            <a:noFill/>
            <a:ln w="2611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60">
              <a:extLst>
                <a:ext uri="{FF2B5EF4-FFF2-40B4-BE49-F238E27FC236}">
                  <a16:creationId xmlns:a16="http://schemas.microsoft.com/office/drawing/2014/main" id="{EE113881-1E58-4DB8-A778-7383218AF326}"/>
                </a:ext>
              </a:extLst>
            </p:cNvPr>
            <p:cNvSpPr/>
            <p:nvPr/>
          </p:nvSpPr>
          <p:spPr>
            <a:xfrm>
              <a:off x="-3472407" y="5273067"/>
              <a:ext cx="10674394" cy="1543183"/>
            </a:xfrm>
            <a:custGeom>
              <a:avLst/>
              <a:gdLst>
                <a:gd name="connsiteX0" fmla="*/ 0 w 10674394"/>
                <a:gd name="connsiteY0" fmla="*/ 559511 h 1543183"/>
                <a:gd name="connsiteX1" fmla="*/ 2848175 w 10674394"/>
                <a:gd name="connsiteY1" fmla="*/ 1543183 h 1543183"/>
                <a:gd name="connsiteX2" fmla="*/ 6015538 w 10674394"/>
                <a:gd name="connsiteY2" fmla="*/ 0 h 1543183"/>
                <a:gd name="connsiteX3" fmla="*/ 10674395 w 10674394"/>
                <a:gd name="connsiteY3" fmla="*/ 1334299 h 154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543183">
                  <a:moveTo>
                    <a:pt x="0" y="559511"/>
                  </a:moveTo>
                  <a:cubicBezTo>
                    <a:pt x="0" y="559511"/>
                    <a:pt x="1401441" y="1543183"/>
                    <a:pt x="2848175" y="1543183"/>
                  </a:cubicBezTo>
                  <a:cubicBezTo>
                    <a:pt x="4294910" y="1543183"/>
                    <a:pt x="4189934" y="0"/>
                    <a:pt x="6015538" y="0"/>
                  </a:cubicBezTo>
                  <a:cubicBezTo>
                    <a:pt x="7841140" y="0"/>
                    <a:pt x="8220009" y="1334299"/>
                    <a:pt x="10674395" y="1334299"/>
                  </a:cubicBezTo>
                </a:path>
              </a:pathLst>
            </a:custGeom>
            <a:noFill/>
            <a:ln w="2504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61">
              <a:extLst>
                <a:ext uri="{FF2B5EF4-FFF2-40B4-BE49-F238E27FC236}">
                  <a16:creationId xmlns:a16="http://schemas.microsoft.com/office/drawing/2014/main" id="{7FCD837B-EFE3-4C68-A97A-B27F61BF92A4}"/>
                </a:ext>
              </a:extLst>
            </p:cNvPr>
            <p:cNvSpPr/>
            <p:nvPr/>
          </p:nvSpPr>
          <p:spPr>
            <a:xfrm>
              <a:off x="-3472407" y="5168603"/>
              <a:ext cx="10674394" cy="1628974"/>
            </a:xfrm>
            <a:custGeom>
              <a:avLst/>
              <a:gdLst>
                <a:gd name="connsiteX0" fmla="*/ 0 w 10674394"/>
                <a:gd name="connsiteY0" fmla="*/ 597344 h 1628974"/>
                <a:gd name="connsiteX1" fmla="*/ 2892936 w 10674394"/>
                <a:gd name="connsiteY1" fmla="*/ 1628975 h 1628974"/>
                <a:gd name="connsiteX2" fmla="*/ 6015538 w 10674394"/>
                <a:gd name="connsiteY2" fmla="*/ 0 h 1628974"/>
                <a:gd name="connsiteX3" fmla="*/ 10674395 w 10674394"/>
                <a:gd name="connsiteY3" fmla="*/ 1337497 h 162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628974">
                  <a:moveTo>
                    <a:pt x="0" y="597344"/>
                  </a:moveTo>
                  <a:cubicBezTo>
                    <a:pt x="0" y="597344"/>
                    <a:pt x="1446734" y="1628975"/>
                    <a:pt x="2892936" y="1628975"/>
                  </a:cubicBezTo>
                  <a:cubicBezTo>
                    <a:pt x="4339670" y="1628975"/>
                    <a:pt x="4189934" y="0"/>
                    <a:pt x="6015538" y="0"/>
                  </a:cubicBezTo>
                  <a:cubicBezTo>
                    <a:pt x="7841140" y="0"/>
                    <a:pt x="8220009" y="1337497"/>
                    <a:pt x="10674395" y="1337497"/>
                  </a:cubicBezTo>
                </a:path>
              </a:pathLst>
            </a:custGeom>
            <a:noFill/>
            <a:ln w="2469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62">
              <a:extLst>
                <a:ext uri="{FF2B5EF4-FFF2-40B4-BE49-F238E27FC236}">
                  <a16:creationId xmlns:a16="http://schemas.microsoft.com/office/drawing/2014/main" id="{CAE9C415-5E54-45B3-854A-B1234BE0864A}"/>
                </a:ext>
              </a:extLst>
            </p:cNvPr>
            <p:cNvSpPr/>
            <p:nvPr/>
          </p:nvSpPr>
          <p:spPr>
            <a:xfrm>
              <a:off x="-3472407" y="5051419"/>
              <a:ext cx="10673861" cy="1714766"/>
            </a:xfrm>
            <a:custGeom>
              <a:avLst/>
              <a:gdLst>
                <a:gd name="connsiteX0" fmla="*/ 0 w 10673861"/>
                <a:gd name="connsiteY0" fmla="*/ 635178 h 1714766"/>
                <a:gd name="connsiteX1" fmla="*/ 2937697 w 10673861"/>
                <a:gd name="connsiteY1" fmla="*/ 1714767 h 1714766"/>
                <a:gd name="connsiteX2" fmla="*/ 6015004 w 10673861"/>
                <a:gd name="connsiteY2" fmla="*/ 0 h 1714766"/>
                <a:gd name="connsiteX3" fmla="*/ 10673862 w 10673861"/>
                <a:gd name="connsiteY3" fmla="*/ 1340694 h 171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3861" h="1714766">
                  <a:moveTo>
                    <a:pt x="0" y="635178"/>
                  </a:moveTo>
                  <a:cubicBezTo>
                    <a:pt x="0" y="635178"/>
                    <a:pt x="1491495" y="1714767"/>
                    <a:pt x="2937697" y="1714767"/>
                  </a:cubicBezTo>
                  <a:cubicBezTo>
                    <a:pt x="4384431" y="1714767"/>
                    <a:pt x="4189401" y="0"/>
                    <a:pt x="6015004" y="0"/>
                  </a:cubicBezTo>
                  <a:cubicBezTo>
                    <a:pt x="7840608" y="0"/>
                    <a:pt x="8219476" y="1340694"/>
                    <a:pt x="10673862" y="1340694"/>
                  </a:cubicBezTo>
                </a:path>
              </a:pathLst>
            </a:custGeom>
            <a:noFill/>
            <a:ln w="2434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64">
              <a:extLst>
                <a:ext uri="{FF2B5EF4-FFF2-40B4-BE49-F238E27FC236}">
                  <a16:creationId xmlns:a16="http://schemas.microsoft.com/office/drawing/2014/main" id="{5C6993C0-5313-48FE-BC31-A6CF7DEFFC67}"/>
                </a:ext>
              </a:extLst>
            </p:cNvPr>
            <p:cNvSpPr/>
            <p:nvPr/>
          </p:nvSpPr>
          <p:spPr>
            <a:xfrm>
              <a:off x="-3472407" y="4936320"/>
              <a:ext cx="10674394" cy="1886349"/>
            </a:xfrm>
            <a:custGeom>
              <a:avLst/>
              <a:gdLst>
                <a:gd name="connsiteX0" fmla="*/ 0 w 10674394"/>
                <a:gd name="connsiteY0" fmla="*/ 710312 h 1886349"/>
                <a:gd name="connsiteX1" fmla="*/ 3027751 w 10674394"/>
                <a:gd name="connsiteY1" fmla="*/ 1886350 h 1886349"/>
                <a:gd name="connsiteX2" fmla="*/ 6015538 w 10674394"/>
                <a:gd name="connsiteY2" fmla="*/ 0 h 1886349"/>
                <a:gd name="connsiteX3" fmla="*/ 10674395 w 10674394"/>
                <a:gd name="connsiteY3" fmla="*/ 1346555 h 188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886349">
                  <a:moveTo>
                    <a:pt x="0" y="710312"/>
                  </a:moveTo>
                  <a:cubicBezTo>
                    <a:pt x="0" y="710312"/>
                    <a:pt x="1581017" y="1886350"/>
                    <a:pt x="3027751" y="1886350"/>
                  </a:cubicBezTo>
                  <a:cubicBezTo>
                    <a:pt x="4474485" y="1886350"/>
                    <a:pt x="4189934" y="0"/>
                    <a:pt x="6015538" y="0"/>
                  </a:cubicBezTo>
                  <a:cubicBezTo>
                    <a:pt x="7841140" y="0"/>
                    <a:pt x="8220009" y="1346555"/>
                    <a:pt x="10674395" y="1346555"/>
                  </a:cubicBezTo>
                </a:path>
              </a:pathLst>
            </a:custGeom>
            <a:noFill/>
            <a:ln w="2363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65">
              <a:extLst>
                <a:ext uri="{FF2B5EF4-FFF2-40B4-BE49-F238E27FC236}">
                  <a16:creationId xmlns:a16="http://schemas.microsoft.com/office/drawing/2014/main" id="{88879409-D094-4996-9615-A4FBD71940EB}"/>
                </a:ext>
              </a:extLst>
            </p:cNvPr>
            <p:cNvSpPr/>
            <p:nvPr/>
          </p:nvSpPr>
          <p:spPr>
            <a:xfrm>
              <a:off x="-3472407" y="4878237"/>
              <a:ext cx="10674394" cy="1972141"/>
            </a:xfrm>
            <a:custGeom>
              <a:avLst/>
              <a:gdLst>
                <a:gd name="connsiteX0" fmla="*/ 0 w 10674394"/>
                <a:gd name="connsiteY0" fmla="*/ 748145 h 1972141"/>
                <a:gd name="connsiteX1" fmla="*/ 3072512 w 10674394"/>
                <a:gd name="connsiteY1" fmla="*/ 1972141 h 1972141"/>
                <a:gd name="connsiteX2" fmla="*/ 6015538 w 10674394"/>
                <a:gd name="connsiteY2" fmla="*/ 0 h 1972141"/>
                <a:gd name="connsiteX3" fmla="*/ 10674395 w 10674394"/>
                <a:gd name="connsiteY3" fmla="*/ 1349220 h 197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1972141">
                  <a:moveTo>
                    <a:pt x="0" y="748145"/>
                  </a:moveTo>
                  <a:cubicBezTo>
                    <a:pt x="0" y="748145"/>
                    <a:pt x="1626311" y="1972141"/>
                    <a:pt x="3072512" y="1972141"/>
                  </a:cubicBezTo>
                  <a:cubicBezTo>
                    <a:pt x="4519246" y="1972141"/>
                    <a:pt x="4189934" y="0"/>
                    <a:pt x="6015538" y="0"/>
                  </a:cubicBezTo>
                  <a:cubicBezTo>
                    <a:pt x="7841140" y="0"/>
                    <a:pt x="8220009" y="1349220"/>
                    <a:pt x="10674395" y="1349220"/>
                  </a:cubicBezTo>
                </a:path>
              </a:pathLst>
            </a:custGeom>
            <a:noFill/>
            <a:ln w="2328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66">
              <a:extLst>
                <a:ext uri="{FF2B5EF4-FFF2-40B4-BE49-F238E27FC236}">
                  <a16:creationId xmlns:a16="http://schemas.microsoft.com/office/drawing/2014/main" id="{31F723EA-1E67-4B24-80D3-54E710F27EF4}"/>
                </a:ext>
              </a:extLst>
            </p:cNvPr>
            <p:cNvSpPr/>
            <p:nvPr/>
          </p:nvSpPr>
          <p:spPr>
            <a:xfrm>
              <a:off x="-3472407" y="4821221"/>
              <a:ext cx="10673861" cy="2057932"/>
            </a:xfrm>
            <a:custGeom>
              <a:avLst/>
              <a:gdLst>
                <a:gd name="connsiteX0" fmla="*/ 0 w 10673861"/>
                <a:gd name="connsiteY0" fmla="*/ 785446 h 2057932"/>
                <a:gd name="connsiteX1" fmla="*/ 3117273 w 10673861"/>
                <a:gd name="connsiteY1" fmla="*/ 2057933 h 2057932"/>
                <a:gd name="connsiteX2" fmla="*/ 6015004 w 10673861"/>
                <a:gd name="connsiteY2" fmla="*/ 0 h 2057932"/>
                <a:gd name="connsiteX3" fmla="*/ 10673862 w 10673861"/>
                <a:gd name="connsiteY3" fmla="*/ 1352417 h 205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3861" h="2057932">
                  <a:moveTo>
                    <a:pt x="0" y="785446"/>
                  </a:moveTo>
                  <a:cubicBezTo>
                    <a:pt x="0" y="785446"/>
                    <a:pt x="1671071" y="2057933"/>
                    <a:pt x="3117273" y="2057933"/>
                  </a:cubicBezTo>
                  <a:cubicBezTo>
                    <a:pt x="4564007" y="2057933"/>
                    <a:pt x="4189934" y="0"/>
                    <a:pt x="6015004" y="0"/>
                  </a:cubicBezTo>
                  <a:cubicBezTo>
                    <a:pt x="7840074" y="0"/>
                    <a:pt x="8219476" y="1352417"/>
                    <a:pt x="10673862" y="1352417"/>
                  </a:cubicBezTo>
                </a:path>
              </a:pathLst>
            </a:custGeom>
            <a:noFill/>
            <a:ln w="2293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67">
              <a:extLst>
                <a:ext uri="{FF2B5EF4-FFF2-40B4-BE49-F238E27FC236}">
                  <a16:creationId xmlns:a16="http://schemas.microsoft.com/office/drawing/2014/main" id="{BD9A19D7-920E-475E-A86F-459690C1A567}"/>
                </a:ext>
              </a:extLst>
            </p:cNvPr>
            <p:cNvSpPr/>
            <p:nvPr/>
          </p:nvSpPr>
          <p:spPr>
            <a:xfrm>
              <a:off x="-3472407" y="4762605"/>
              <a:ext cx="10674394" cy="2144257"/>
            </a:xfrm>
            <a:custGeom>
              <a:avLst/>
              <a:gdLst>
                <a:gd name="connsiteX0" fmla="*/ 0 w 10674394"/>
                <a:gd name="connsiteY0" fmla="*/ 823813 h 2144257"/>
                <a:gd name="connsiteX1" fmla="*/ 3162567 w 10674394"/>
                <a:gd name="connsiteY1" fmla="*/ 2144257 h 2144257"/>
                <a:gd name="connsiteX2" fmla="*/ 6015538 w 10674394"/>
                <a:gd name="connsiteY2" fmla="*/ 0 h 2144257"/>
                <a:gd name="connsiteX3" fmla="*/ 10674395 w 10674394"/>
                <a:gd name="connsiteY3" fmla="*/ 1355614 h 214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144257">
                  <a:moveTo>
                    <a:pt x="0" y="823813"/>
                  </a:moveTo>
                  <a:cubicBezTo>
                    <a:pt x="0" y="823813"/>
                    <a:pt x="1715832" y="2144257"/>
                    <a:pt x="3162567" y="2144257"/>
                  </a:cubicBezTo>
                  <a:cubicBezTo>
                    <a:pt x="4609301" y="2144257"/>
                    <a:pt x="4189934" y="0"/>
                    <a:pt x="6015538" y="0"/>
                  </a:cubicBezTo>
                  <a:cubicBezTo>
                    <a:pt x="7841140" y="0"/>
                    <a:pt x="8220009" y="1355614"/>
                    <a:pt x="10674395" y="1355614"/>
                  </a:cubicBezTo>
                </a:path>
              </a:pathLst>
            </a:custGeom>
            <a:noFill/>
            <a:ln w="2258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68">
              <a:extLst>
                <a:ext uri="{FF2B5EF4-FFF2-40B4-BE49-F238E27FC236}">
                  <a16:creationId xmlns:a16="http://schemas.microsoft.com/office/drawing/2014/main" id="{06A2EEC5-E643-40E9-B1B1-DA32A7E3AB8B}"/>
                </a:ext>
              </a:extLst>
            </p:cNvPr>
            <p:cNvSpPr/>
            <p:nvPr/>
          </p:nvSpPr>
          <p:spPr>
            <a:xfrm>
              <a:off x="-3472407" y="4705056"/>
              <a:ext cx="10674394" cy="2230048"/>
            </a:xfrm>
            <a:custGeom>
              <a:avLst/>
              <a:gdLst>
                <a:gd name="connsiteX0" fmla="*/ 0 w 10674394"/>
                <a:gd name="connsiteY0" fmla="*/ 861646 h 2230048"/>
                <a:gd name="connsiteX1" fmla="*/ 3207327 w 10674394"/>
                <a:gd name="connsiteY1" fmla="*/ 2230049 h 2230048"/>
                <a:gd name="connsiteX2" fmla="*/ 6015538 w 10674394"/>
                <a:gd name="connsiteY2" fmla="*/ 0 h 2230048"/>
                <a:gd name="connsiteX3" fmla="*/ 10674395 w 10674394"/>
                <a:gd name="connsiteY3" fmla="*/ 1358278 h 223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230048">
                  <a:moveTo>
                    <a:pt x="0" y="861646"/>
                  </a:moveTo>
                  <a:cubicBezTo>
                    <a:pt x="0" y="861646"/>
                    <a:pt x="1760593" y="2230049"/>
                    <a:pt x="3207327" y="2230049"/>
                  </a:cubicBezTo>
                  <a:cubicBezTo>
                    <a:pt x="4654062" y="2230049"/>
                    <a:pt x="4189934" y="0"/>
                    <a:pt x="6015538" y="0"/>
                  </a:cubicBezTo>
                  <a:cubicBezTo>
                    <a:pt x="7841140" y="0"/>
                    <a:pt x="8220009" y="1358278"/>
                    <a:pt x="10674395" y="1358278"/>
                  </a:cubicBezTo>
                </a:path>
              </a:pathLst>
            </a:custGeom>
            <a:noFill/>
            <a:ln w="2223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69">
              <a:extLst>
                <a:ext uri="{FF2B5EF4-FFF2-40B4-BE49-F238E27FC236}">
                  <a16:creationId xmlns:a16="http://schemas.microsoft.com/office/drawing/2014/main" id="{DEA8E21E-5EF2-43B2-8164-F0C968AE2389}"/>
                </a:ext>
              </a:extLst>
            </p:cNvPr>
            <p:cNvSpPr/>
            <p:nvPr/>
          </p:nvSpPr>
          <p:spPr>
            <a:xfrm>
              <a:off x="-3472407" y="4647506"/>
              <a:ext cx="10674394" cy="2315840"/>
            </a:xfrm>
            <a:custGeom>
              <a:avLst/>
              <a:gdLst>
                <a:gd name="connsiteX0" fmla="*/ 0 w 10674394"/>
                <a:gd name="connsiteY0" fmla="*/ 898947 h 2315840"/>
                <a:gd name="connsiteX1" fmla="*/ 3252088 w 10674394"/>
                <a:gd name="connsiteY1" fmla="*/ 2315841 h 2315840"/>
                <a:gd name="connsiteX2" fmla="*/ 6015538 w 10674394"/>
                <a:gd name="connsiteY2" fmla="*/ 0 h 2315840"/>
                <a:gd name="connsiteX3" fmla="*/ 10674395 w 10674394"/>
                <a:gd name="connsiteY3" fmla="*/ 1361476 h 23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315840">
                  <a:moveTo>
                    <a:pt x="0" y="898947"/>
                  </a:moveTo>
                  <a:cubicBezTo>
                    <a:pt x="0" y="898947"/>
                    <a:pt x="1805887" y="2315841"/>
                    <a:pt x="3252088" y="2315841"/>
                  </a:cubicBezTo>
                  <a:cubicBezTo>
                    <a:pt x="4698823" y="2315841"/>
                    <a:pt x="4189934" y="0"/>
                    <a:pt x="6015538" y="0"/>
                  </a:cubicBezTo>
                  <a:cubicBezTo>
                    <a:pt x="7841140" y="0"/>
                    <a:pt x="8220009" y="1361476"/>
                    <a:pt x="10674395" y="1361476"/>
                  </a:cubicBezTo>
                </a:path>
              </a:pathLst>
            </a:custGeom>
            <a:noFill/>
            <a:ln w="2187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70">
              <a:extLst>
                <a:ext uri="{FF2B5EF4-FFF2-40B4-BE49-F238E27FC236}">
                  <a16:creationId xmlns:a16="http://schemas.microsoft.com/office/drawing/2014/main" id="{D566D400-32CD-4598-886F-2F48C6AD3AA6}"/>
                </a:ext>
              </a:extLst>
            </p:cNvPr>
            <p:cNvSpPr/>
            <p:nvPr/>
          </p:nvSpPr>
          <p:spPr>
            <a:xfrm>
              <a:off x="-3472407" y="4589956"/>
              <a:ext cx="10674394" cy="2401632"/>
            </a:xfrm>
            <a:custGeom>
              <a:avLst/>
              <a:gdLst>
                <a:gd name="connsiteX0" fmla="*/ 0 w 10674394"/>
                <a:gd name="connsiteY0" fmla="*/ 936780 h 2401632"/>
                <a:gd name="connsiteX1" fmla="*/ 3296849 w 10674394"/>
                <a:gd name="connsiteY1" fmla="*/ 2401632 h 2401632"/>
                <a:gd name="connsiteX2" fmla="*/ 6015538 w 10674394"/>
                <a:gd name="connsiteY2" fmla="*/ 0 h 2401632"/>
                <a:gd name="connsiteX3" fmla="*/ 10674395 w 10674394"/>
                <a:gd name="connsiteY3" fmla="*/ 1364140 h 2401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401632">
                  <a:moveTo>
                    <a:pt x="0" y="936780"/>
                  </a:moveTo>
                  <a:cubicBezTo>
                    <a:pt x="0" y="936780"/>
                    <a:pt x="1850648" y="2401632"/>
                    <a:pt x="3296849" y="2401632"/>
                  </a:cubicBezTo>
                  <a:cubicBezTo>
                    <a:pt x="4743583" y="2401632"/>
                    <a:pt x="4189934" y="0"/>
                    <a:pt x="6015538" y="0"/>
                  </a:cubicBezTo>
                  <a:cubicBezTo>
                    <a:pt x="7841140" y="0"/>
                    <a:pt x="8220009" y="1364140"/>
                    <a:pt x="10674395" y="1364140"/>
                  </a:cubicBezTo>
                </a:path>
              </a:pathLst>
            </a:custGeom>
            <a:noFill/>
            <a:ln w="2152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71">
              <a:extLst>
                <a:ext uri="{FF2B5EF4-FFF2-40B4-BE49-F238E27FC236}">
                  <a16:creationId xmlns:a16="http://schemas.microsoft.com/office/drawing/2014/main" id="{A0D20FFA-D24C-419F-AB27-7499BEAAE5AF}"/>
                </a:ext>
              </a:extLst>
            </p:cNvPr>
            <p:cNvSpPr/>
            <p:nvPr/>
          </p:nvSpPr>
          <p:spPr>
            <a:xfrm>
              <a:off x="-3472407" y="4531874"/>
              <a:ext cx="10674394" cy="2487423"/>
            </a:xfrm>
            <a:custGeom>
              <a:avLst/>
              <a:gdLst>
                <a:gd name="connsiteX0" fmla="*/ 0 w 10674394"/>
                <a:gd name="connsiteY0" fmla="*/ 974614 h 2487423"/>
                <a:gd name="connsiteX1" fmla="*/ 3342143 w 10674394"/>
                <a:gd name="connsiteY1" fmla="*/ 2487424 h 2487423"/>
                <a:gd name="connsiteX2" fmla="*/ 6015538 w 10674394"/>
                <a:gd name="connsiteY2" fmla="*/ 0 h 2487423"/>
                <a:gd name="connsiteX3" fmla="*/ 10674395 w 10674394"/>
                <a:gd name="connsiteY3" fmla="*/ 1367337 h 248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487423">
                  <a:moveTo>
                    <a:pt x="0" y="974614"/>
                  </a:moveTo>
                  <a:cubicBezTo>
                    <a:pt x="0" y="974614"/>
                    <a:pt x="1895409" y="2487424"/>
                    <a:pt x="3342143" y="2487424"/>
                  </a:cubicBezTo>
                  <a:cubicBezTo>
                    <a:pt x="4788877" y="2487424"/>
                    <a:pt x="4189934" y="0"/>
                    <a:pt x="6015538" y="0"/>
                  </a:cubicBezTo>
                  <a:cubicBezTo>
                    <a:pt x="7841140" y="0"/>
                    <a:pt x="8220009" y="1367337"/>
                    <a:pt x="10674395" y="1367337"/>
                  </a:cubicBezTo>
                </a:path>
              </a:pathLst>
            </a:custGeom>
            <a:noFill/>
            <a:ln w="2117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72">
              <a:extLst>
                <a:ext uri="{FF2B5EF4-FFF2-40B4-BE49-F238E27FC236}">
                  <a16:creationId xmlns:a16="http://schemas.microsoft.com/office/drawing/2014/main" id="{741FE593-DC83-44CF-AE89-FFD1E311E2F1}"/>
                </a:ext>
              </a:extLst>
            </p:cNvPr>
            <p:cNvSpPr/>
            <p:nvPr/>
          </p:nvSpPr>
          <p:spPr>
            <a:xfrm>
              <a:off x="-3472407" y="4474857"/>
              <a:ext cx="10674394" cy="2573215"/>
            </a:xfrm>
            <a:custGeom>
              <a:avLst/>
              <a:gdLst>
                <a:gd name="connsiteX0" fmla="*/ 0 w 10674394"/>
                <a:gd name="connsiteY0" fmla="*/ 1011915 h 2573215"/>
                <a:gd name="connsiteX1" fmla="*/ 3386904 w 10674394"/>
                <a:gd name="connsiteY1" fmla="*/ 2573215 h 2573215"/>
                <a:gd name="connsiteX2" fmla="*/ 6015538 w 10674394"/>
                <a:gd name="connsiteY2" fmla="*/ 0 h 2573215"/>
                <a:gd name="connsiteX3" fmla="*/ 10674395 w 10674394"/>
                <a:gd name="connsiteY3" fmla="*/ 1370534 h 257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573215">
                  <a:moveTo>
                    <a:pt x="0" y="1011915"/>
                  </a:moveTo>
                  <a:cubicBezTo>
                    <a:pt x="0" y="1011915"/>
                    <a:pt x="1940169" y="2573215"/>
                    <a:pt x="3386904" y="2573215"/>
                  </a:cubicBezTo>
                  <a:cubicBezTo>
                    <a:pt x="4833638" y="2573215"/>
                    <a:pt x="4189934" y="0"/>
                    <a:pt x="6015538" y="0"/>
                  </a:cubicBezTo>
                  <a:cubicBezTo>
                    <a:pt x="7841140" y="0"/>
                    <a:pt x="8220009" y="1370534"/>
                    <a:pt x="10674395" y="1370534"/>
                  </a:cubicBezTo>
                </a:path>
              </a:pathLst>
            </a:custGeom>
            <a:noFill/>
            <a:ln w="2081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73">
              <a:extLst>
                <a:ext uri="{FF2B5EF4-FFF2-40B4-BE49-F238E27FC236}">
                  <a16:creationId xmlns:a16="http://schemas.microsoft.com/office/drawing/2014/main" id="{21B294E1-3C87-40ED-8F61-D239D7AA2A41}"/>
                </a:ext>
              </a:extLst>
            </p:cNvPr>
            <p:cNvSpPr/>
            <p:nvPr/>
          </p:nvSpPr>
          <p:spPr>
            <a:xfrm>
              <a:off x="-3472407" y="4416775"/>
              <a:ext cx="10674394" cy="2659006"/>
            </a:xfrm>
            <a:custGeom>
              <a:avLst/>
              <a:gdLst>
                <a:gd name="connsiteX0" fmla="*/ 0 w 10674394"/>
                <a:gd name="connsiteY0" fmla="*/ 1049748 h 2659006"/>
                <a:gd name="connsiteX1" fmla="*/ 3431665 w 10674394"/>
                <a:gd name="connsiteY1" fmla="*/ 2659007 h 2659006"/>
                <a:gd name="connsiteX2" fmla="*/ 6015538 w 10674394"/>
                <a:gd name="connsiteY2" fmla="*/ 0 h 2659006"/>
                <a:gd name="connsiteX3" fmla="*/ 10674395 w 10674394"/>
                <a:gd name="connsiteY3" fmla="*/ 1373199 h 265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659006">
                  <a:moveTo>
                    <a:pt x="0" y="1049748"/>
                  </a:moveTo>
                  <a:cubicBezTo>
                    <a:pt x="0" y="1049748"/>
                    <a:pt x="1985463" y="2659007"/>
                    <a:pt x="3431665" y="2659007"/>
                  </a:cubicBezTo>
                  <a:cubicBezTo>
                    <a:pt x="4878399" y="2659007"/>
                    <a:pt x="4189934" y="0"/>
                    <a:pt x="6015538" y="0"/>
                  </a:cubicBezTo>
                  <a:cubicBezTo>
                    <a:pt x="7841140" y="0"/>
                    <a:pt x="8220009" y="1373199"/>
                    <a:pt x="10674395" y="1373199"/>
                  </a:cubicBezTo>
                </a:path>
              </a:pathLst>
            </a:custGeom>
            <a:noFill/>
            <a:ln w="2046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74">
              <a:extLst>
                <a:ext uri="{FF2B5EF4-FFF2-40B4-BE49-F238E27FC236}">
                  <a16:creationId xmlns:a16="http://schemas.microsoft.com/office/drawing/2014/main" id="{3E0DCF0D-E2D4-4434-B263-31C82B228A68}"/>
                </a:ext>
              </a:extLst>
            </p:cNvPr>
            <p:cNvSpPr/>
            <p:nvPr/>
          </p:nvSpPr>
          <p:spPr>
            <a:xfrm>
              <a:off x="-3472407" y="4359225"/>
              <a:ext cx="10674394" cy="2744798"/>
            </a:xfrm>
            <a:custGeom>
              <a:avLst/>
              <a:gdLst>
                <a:gd name="connsiteX0" fmla="*/ 0 w 10674394"/>
                <a:gd name="connsiteY0" fmla="*/ 1087582 h 2744798"/>
                <a:gd name="connsiteX1" fmla="*/ 3476425 w 10674394"/>
                <a:gd name="connsiteY1" fmla="*/ 2744799 h 2744798"/>
                <a:gd name="connsiteX2" fmla="*/ 6015538 w 10674394"/>
                <a:gd name="connsiteY2" fmla="*/ 0 h 2744798"/>
                <a:gd name="connsiteX3" fmla="*/ 10674395 w 10674394"/>
                <a:gd name="connsiteY3" fmla="*/ 1376396 h 2744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744798">
                  <a:moveTo>
                    <a:pt x="0" y="1087582"/>
                  </a:moveTo>
                  <a:cubicBezTo>
                    <a:pt x="0" y="1087582"/>
                    <a:pt x="2030224" y="2744799"/>
                    <a:pt x="3476425" y="2744799"/>
                  </a:cubicBezTo>
                  <a:cubicBezTo>
                    <a:pt x="4923160" y="2744799"/>
                    <a:pt x="4189934" y="0"/>
                    <a:pt x="6015538" y="0"/>
                  </a:cubicBezTo>
                  <a:cubicBezTo>
                    <a:pt x="7841140" y="0"/>
                    <a:pt x="8220009" y="1376396"/>
                    <a:pt x="10674395" y="1376396"/>
                  </a:cubicBezTo>
                </a:path>
              </a:pathLst>
            </a:custGeom>
            <a:noFill/>
            <a:ln w="2011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76">
              <a:extLst>
                <a:ext uri="{FF2B5EF4-FFF2-40B4-BE49-F238E27FC236}">
                  <a16:creationId xmlns:a16="http://schemas.microsoft.com/office/drawing/2014/main" id="{DB47BD62-6AEC-43C9-8CA3-58C88D971AC3}"/>
                </a:ext>
              </a:extLst>
            </p:cNvPr>
            <p:cNvSpPr/>
            <p:nvPr/>
          </p:nvSpPr>
          <p:spPr>
            <a:xfrm>
              <a:off x="-3472407" y="4243593"/>
              <a:ext cx="10674394" cy="2916914"/>
            </a:xfrm>
            <a:custGeom>
              <a:avLst/>
              <a:gdLst>
                <a:gd name="connsiteX0" fmla="*/ 0 w 10674394"/>
                <a:gd name="connsiteY0" fmla="*/ 1163249 h 2916914"/>
                <a:gd name="connsiteX1" fmla="*/ 3566480 w 10674394"/>
                <a:gd name="connsiteY1" fmla="*/ 2916915 h 2916914"/>
                <a:gd name="connsiteX2" fmla="*/ 6015538 w 10674394"/>
                <a:gd name="connsiteY2" fmla="*/ 0 h 2916914"/>
                <a:gd name="connsiteX3" fmla="*/ 10674395 w 10674394"/>
                <a:gd name="connsiteY3" fmla="*/ 1382258 h 291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2916914">
                  <a:moveTo>
                    <a:pt x="0" y="1163249"/>
                  </a:moveTo>
                  <a:cubicBezTo>
                    <a:pt x="0" y="1163249"/>
                    <a:pt x="2119746" y="2916915"/>
                    <a:pt x="3566480" y="2916915"/>
                  </a:cubicBezTo>
                  <a:cubicBezTo>
                    <a:pt x="5013214" y="2916915"/>
                    <a:pt x="4189934" y="0"/>
                    <a:pt x="6015538" y="0"/>
                  </a:cubicBezTo>
                  <a:cubicBezTo>
                    <a:pt x="7841140" y="0"/>
                    <a:pt x="8220009" y="1382258"/>
                    <a:pt x="10674395" y="1382258"/>
                  </a:cubicBezTo>
                </a:path>
              </a:pathLst>
            </a:custGeom>
            <a:noFill/>
            <a:ln w="1940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77">
              <a:extLst>
                <a:ext uri="{FF2B5EF4-FFF2-40B4-BE49-F238E27FC236}">
                  <a16:creationId xmlns:a16="http://schemas.microsoft.com/office/drawing/2014/main" id="{EEC3F012-F32C-46C1-8011-754005E5B82F}"/>
                </a:ext>
              </a:extLst>
            </p:cNvPr>
            <p:cNvSpPr/>
            <p:nvPr/>
          </p:nvSpPr>
          <p:spPr>
            <a:xfrm>
              <a:off x="-3472407" y="4185510"/>
              <a:ext cx="10674394" cy="3002706"/>
            </a:xfrm>
            <a:custGeom>
              <a:avLst/>
              <a:gdLst>
                <a:gd name="connsiteX0" fmla="*/ 0 w 10674394"/>
                <a:gd name="connsiteY0" fmla="*/ 1201083 h 3002706"/>
                <a:gd name="connsiteX1" fmla="*/ 3611241 w 10674394"/>
                <a:gd name="connsiteY1" fmla="*/ 3002706 h 3002706"/>
                <a:gd name="connsiteX2" fmla="*/ 6015538 w 10674394"/>
                <a:gd name="connsiteY2" fmla="*/ 0 h 3002706"/>
                <a:gd name="connsiteX3" fmla="*/ 10674395 w 10674394"/>
                <a:gd name="connsiteY3" fmla="*/ 1385455 h 300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002706">
                  <a:moveTo>
                    <a:pt x="0" y="1201083"/>
                  </a:moveTo>
                  <a:cubicBezTo>
                    <a:pt x="0" y="1201083"/>
                    <a:pt x="2164506" y="3002706"/>
                    <a:pt x="3611241" y="3002706"/>
                  </a:cubicBezTo>
                  <a:cubicBezTo>
                    <a:pt x="5057975" y="3002706"/>
                    <a:pt x="4189934" y="0"/>
                    <a:pt x="6015538" y="0"/>
                  </a:cubicBezTo>
                  <a:cubicBezTo>
                    <a:pt x="7841140" y="0"/>
                    <a:pt x="8220009" y="1385455"/>
                    <a:pt x="10674395" y="1385455"/>
                  </a:cubicBezTo>
                </a:path>
              </a:pathLst>
            </a:custGeom>
            <a:noFill/>
            <a:ln w="1905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78">
              <a:extLst>
                <a:ext uri="{FF2B5EF4-FFF2-40B4-BE49-F238E27FC236}">
                  <a16:creationId xmlns:a16="http://schemas.microsoft.com/office/drawing/2014/main" id="{8DF27A1E-E056-4F14-A8A0-ACB9CE0B31B4}"/>
                </a:ext>
              </a:extLst>
            </p:cNvPr>
            <p:cNvSpPr/>
            <p:nvPr/>
          </p:nvSpPr>
          <p:spPr>
            <a:xfrm>
              <a:off x="-3472407" y="4128493"/>
              <a:ext cx="10674394" cy="3088497"/>
            </a:xfrm>
            <a:custGeom>
              <a:avLst/>
              <a:gdLst>
                <a:gd name="connsiteX0" fmla="*/ 0 w 10674394"/>
                <a:gd name="connsiteY0" fmla="*/ 1238383 h 3088497"/>
                <a:gd name="connsiteX1" fmla="*/ 3656002 w 10674394"/>
                <a:gd name="connsiteY1" fmla="*/ 3088498 h 3088497"/>
                <a:gd name="connsiteX2" fmla="*/ 6015538 w 10674394"/>
                <a:gd name="connsiteY2" fmla="*/ 0 h 3088497"/>
                <a:gd name="connsiteX3" fmla="*/ 10674395 w 10674394"/>
                <a:gd name="connsiteY3" fmla="*/ 1388119 h 3088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088497">
                  <a:moveTo>
                    <a:pt x="0" y="1238383"/>
                  </a:moveTo>
                  <a:cubicBezTo>
                    <a:pt x="0" y="1238383"/>
                    <a:pt x="2209800" y="3088498"/>
                    <a:pt x="3656002" y="3088498"/>
                  </a:cubicBezTo>
                  <a:cubicBezTo>
                    <a:pt x="5102736" y="3088498"/>
                    <a:pt x="4189934" y="0"/>
                    <a:pt x="6015538" y="0"/>
                  </a:cubicBezTo>
                  <a:cubicBezTo>
                    <a:pt x="7841140" y="0"/>
                    <a:pt x="8220009" y="1388119"/>
                    <a:pt x="10674395" y="1388119"/>
                  </a:cubicBezTo>
                </a:path>
              </a:pathLst>
            </a:custGeom>
            <a:noFill/>
            <a:ln w="1870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79">
              <a:extLst>
                <a:ext uri="{FF2B5EF4-FFF2-40B4-BE49-F238E27FC236}">
                  <a16:creationId xmlns:a16="http://schemas.microsoft.com/office/drawing/2014/main" id="{5DAFD6C1-9956-4418-9BF5-3503ECE83C3F}"/>
                </a:ext>
              </a:extLst>
            </p:cNvPr>
            <p:cNvSpPr/>
            <p:nvPr/>
          </p:nvSpPr>
          <p:spPr>
            <a:xfrm>
              <a:off x="-3472407" y="4070411"/>
              <a:ext cx="10674394" cy="3174289"/>
            </a:xfrm>
            <a:custGeom>
              <a:avLst/>
              <a:gdLst>
                <a:gd name="connsiteX0" fmla="*/ 0 w 10674394"/>
                <a:gd name="connsiteY0" fmla="*/ 1276217 h 3174289"/>
                <a:gd name="connsiteX1" fmla="*/ 3701295 w 10674394"/>
                <a:gd name="connsiteY1" fmla="*/ 3174290 h 3174289"/>
                <a:gd name="connsiteX2" fmla="*/ 6015538 w 10674394"/>
                <a:gd name="connsiteY2" fmla="*/ 0 h 3174289"/>
                <a:gd name="connsiteX3" fmla="*/ 10674395 w 10674394"/>
                <a:gd name="connsiteY3" fmla="*/ 1391316 h 317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174289">
                  <a:moveTo>
                    <a:pt x="0" y="1276217"/>
                  </a:moveTo>
                  <a:cubicBezTo>
                    <a:pt x="0" y="1276217"/>
                    <a:pt x="2254561" y="3174290"/>
                    <a:pt x="3701295" y="3174290"/>
                  </a:cubicBezTo>
                  <a:cubicBezTo>
                    <a:pt x="5148030" y="3174290"/>
                    <a:pt x="4189934" y="0"/>
                    <a:pt x="6015538" y="0"/>
                  </a:cubicBezTo>
                  <a:cubicBezTo>
                    <a:pt x="7841140" y="0"/>
                    <a:pt x="8220009" y="1391316"/>
                    <a:pt x="10674395" y="1391316"/>
                  </a:cubicBezTo>
                </a:path>
              </a:pathLst>
            </a:custGeom>
            <a:noFill/>
            <a:ln w="1834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80">
              <a:extLst>
                <a:ext uri="{FF2B5EF4-FFF2-40B4-BE49-F238E27FC236}">
                  <a16:creationId xmlns:a16="http://schemas.microsoft.com/office/drawing/2014/main" id="{5048D200-DC4B-4C4C-B614-8F22982D85DE}"/>
                </a:ext>
              </a:extLst>
            </p:cNvPr>
            <p:cNvSpPr/>
            <p:nvPr/>
          </p:nvSpPr>
          <p:spPr>
            <a:xfrm>
              <a:off x="-3472407" y="4012861"/>
              <a:ext cx="10674394" cy="3260081"/>
            </a:xfrm>
            <a:custGeom>
              <a:avLst/>
              <a:gdLst>
                <a:gd name="connsiteX0" fmla="*/ 0 w 10674394"/>
                <a:gd name="connsiteY0" fmla="*/ 1314050 h 3260081"/>
                <a:gd name="connsiteX1" fmla="*/ 3746056 w 10674394"/>
                <a:gd name="connsiteY1" fmla="*/ 3260081 h 3260081"/>
                <a:gd name="connsiteX2" fmla="*/ 6015538 w 10674394"/>
                <a:gd name="connsiteY2" fmla="*/ 0 h 3260081"/>
                <a:gd name="connsiteX3" fmla="*/ 10674395 w 10674394"/>
                <a:gd name="connsiteY3" fmla="*/ 1394513 h 32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260081">
                  <a:moveTo>
                    <a:pt x="0" y="1314050"/>
                  </a:moveTo>
                  <a:cubicBezTo>
                    <a:pt x="0" y="1314050"/>
                    <a:pt x="2299322" y="3260081"/>
                    <a:pt x="3746056" y="3260081"/>
                  </a:cubicBezTo>
                  <a:cubicBezTo>
                    <a:pt x="5192791" y="3260081"/>
                    <a:pt x="4189934" y="0"/>
                    <a:pt x="6015538" y="0"/>
                  </a:cubicBezTo>
                  <a:cubicBezTo>
                    <a:pt x="7841140" y="0"/>
                    <a:pt x="8220009" y="1394513"/>
                    <a:pt x="10674395" y="1394513"/>
                  </a:cubicBezTo>
                </a:path>
              </a:pathLst>
            </a:custGeom>
            <a:noFill/>
            <a:ln w="1799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81">
              <a:extLst>
                <a:ext uri="{FF2B5EF4-FFF2-40B4-BE49-F238E27FC236}">
                  <a16:creationId xmlns:a16="http://schemas.microsoft.com/office/drawing/2014/main" id="{3478C05A-852F-4C92-8E95-40982BCB407B}"/>
                </a:ext>
              </a:extLst>
            </p:cNvPr>
            <p:cNvSpPr/>
            <p:nvPr/>
          </p:nvSpPr>
          <p:spPr>
            <a:xfrm>
              <a:off x="-3472407" y="3955844"/>
              <a:ext cx="10674394" cy="3345872"/>
            </a:xfrm>
            <a:custGeom>
              <a:avLst/>
              <a:gdLst>
                <a:gd name="connsiteX0" fmla="*/ 0 w 10674394"/>
                <a:gd name="connsiteY0" fmla="*/ 1351351 h 3345872"/>
                <a:gd name="connsiteX1" fmla="*/ 3790817 w 10674394"/>
                <a:gd name="connsiteY1" fmla="*/ 3345873 h 3345872"/>
                <a:gd name="connsiteX2" fmla="*/ 6015538 w 10674394"/>
                <a:gd name="connsiteY2" fmla="*/ 0 h 3345872"/>
                <a:gd name="connsiteX3" fmla="*/ 10674395 w 10674394"/>
                <a:gd name="connsiteY3" fmla="*/ 1397178 h 334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345872">
                  <a:moveTo>
                    <a:pt x="0" y="1351351"/>
                  </a:moveTo>
                  <a:cubicBezTo>
                    <a:pt x="0" y="1351351"/>
                    <a:pt x="2344083" y="3345873"/>
                    <a:pt x="3790817" y="3345873"/>
                  </a:cubicBezTo>
                  <a:cubicBezTo>
                    <a:pt x="5237552" y="3345873"/>
                    <a:pt x="4189934" y="0"/>
                    <a:pt x="6015538" y="0"/>
                  </a:cubicBezTo>
                  <a:cubicBezTo>
                    <a:pt x="7841140" y="0"/>
                    <a:pt x="8220009" y="1397178"/>
                    <a:pt x="10674395" y="1397178"/>
                  </a:cubicBezTo>
                </a:path>
              </a:pathLst>
            </a:custGeom>
            <a:noFill/>
            <a:ln w="1764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82">
              <a:extLst>
                <a:ext uri="{FF2B5EF4-FFF2-40B4-BE49-F238E27FC236}">
                  <a16:creationId xmlns:a16="http://schemas.microsoft.com/office/drawing/2014/main" id="{92A9A46C-FB00-4100-AB23-5E68EC8E3D07}"/>
                </a:ext>
              </a:extLst>
            </p:cNvPr>
            <p:cNvSpPr/>
            <p:nvPr/>
          </p:nvSpPr>
          <p:spPr>
            <a:xfrm>
              <a:off x="-3472407" y="3897762"/>
              <a:ext cx="10674394" cy="3431664"/>
            </a:xfrm>
            <a:custGeom>
              <a:avLst/>
              <a:gdLst>
                <a:gd name="connsiteX0" fmla="*/ 0 w 10674394"/>
                <a:gd name="connsiteY0" fmla="*/ 1389185 h 3431664"/>
                <a:gd name="connsiteX1" fmla="*/ 3835578 w 10674394"/>
                <a:gd name="connsiteY1" fmla="*/ 3431664 h 3431664"/>
                <a:gd name="connsiteX2" fmla="*/ 6015538 w 10674394"/>
                <a:gd name="connsiteY2" fmla="*/ 0 h 3431664"/>
                <a:gd name="connsiteX3" fmla="*/ 10674395 w 10674394"/>
                <a:gd name="connsiteY3" fmla="*/ 1400375 h 343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431664">
                  <a:moveTo>
                    <a:pt x="0" y="1389185"/>
                  </a:moveTo>
                  <a:cubicBezTo>
                    <a:pt x="0" y="1389185"/>
                    <a:pt x="2389376" y="3431664"/>
                    <a:pt x="3835578" y="3431664"/>
                  </a:cubicBezTo>
                  <a:cubicBezTo>
                    <a:pt x="5282312" y="3431664"/>
                    <a:pt x="4189934" y="0"/>
                    <a:pt x="6015538" y="0"/>
                  </a:cubicBezTo>
                  <a:cubicBezTo>
                    <a:pt x="7841140" y="0"/>
                    <a:pt x="8220009" y="1400375"/>
                    <a:pt x="10674395" y="1400375"/>
                  </a:cubicBezTo>
                </a:path>
              </a:pathLst>
            </a:custGeom>
            <a:noFill/>
            <a:ln w="1729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83">
              <a:extLst>
                <a:ext uri="{FF2B5EF4-FFF2-40B4-BE49-F238E27FC236}">
                  <a16:creationId xmlns:a16="http://schemas.microsoft.com/office/drawing/2014/main" id="{ADC6882A-1DAD-4F00-BE88-2EEAEC88B3E5}"/>
                </a:ext>
              </a:extLst>
            </p:cNvPr>
            <p:cNvSpPr/>
            <p:nvPr/>
          </p:nvSpPr>
          <p:spPr>
            <a:xfrm>
              <a:off x="-3472407" y="3839679"/>
              <a:ext cx="10674394" cy="3517988"/>
            </a:xfrm>
            <a:custGeom>
              <a:avLst/>
              <a:gdLst>
                <a:gd name="connsiteX0" fmla="*/ 0 w 10674394"/>
                <a:gd name="connsiteY0" fmla="*/ 1427551 h 3517988"/>
                <a:gd name="connsiteX1" fmla="*/ 3880872 w 10674394"/>
                <a:gd name="connsiteY1" fmla="*/ 3517989 h 3517988"/>
                <a:gd name="connsiteX2" fmla="*/ 6015538 w 10674394"/>
                <a:gd name="connsiteY2" fmla="*/ 0 h 3517988"/>
                <a:gd name="connsiteX3" fmla="*/ 10674395 w 10674394"/>
                <a:gd name="connsiteY3" fmla="*/ 1403039 h 351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517988">
                  <a:moveTo>
                    <a:pt x="0" y="1427551"/>
                  </a:moveTo>
                  <a:cubicBezTo>
                    <a:pt x="0" y="1427551"/>
                    <a:pt x="2434137" y="3517989"/>
                    <a:pt x="3880872" y="3517989"/>
                  </a:cubicBezTo>
                  <a:cubicBezTo>
                    <a:pt x="5327606" y="3517989"/>
                    <a:pt x="4189934" y="0"/>
                    <a:pt x="6015538" y="0"/>
                  </a:cubicBezTo>
                  <a:cubicBezTo>
                    <a:pt x="7841140" y="0"/>
                    <a:pt x="8220009" y="1403039"/>
                    <a:pt x="10674395" y="1403039"/>
                  </a:cubicBezTo>
                </a:path>
              </a:pathLst>
            </a:custGeom>
            <a:noFill/>
            <a:ln w="1693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84">
              <a:extLst>
                <a:ext uri="{FF2B5EF4-FFF2-40B4-BE49-F238E27FC236}">
                  <a16:creationId xmlns:a16="http://schemas.microsoft.com/office/drawing/2014/main" id="{877E659A-25AF-4007-96FF-0CE487909E48}"/>
                </a:ext>
              </a:extLst>
            </p:cNvPr>
            <p:cNvSpPr/>
            <p:nvPr/>
          </p:nvSpPr>
          <p:spPr>
            <a:xfrm>
              <a:off x="-3472407" y="3782130"/>
              <a:ext cx="10674394" cy="3603780"/>
            </a:xfrm>
            <a:custGeom>
              <a:avLst/>
              <a:gdLst>
                <a:gd name="connsiteX0" fmla="*/ 0 w 10674394"/>
                <a:gd name="connsiteY0" fmla="*/ 1464852 h 3603780"/>
                <a:gd name="connsiteX1" fmla="*/ 3925632 w 10674394"/>
                <a:gd name="connsiteY1" fmla="*/ 3603781 h 3603780"/>
                <a:gd name="connsiteX2" fmla="*/ 6015538 w 10674394"/>
                <a:gd name="connsiteY2" fmla="*/ 0 h 3603780"/>
                <a:gd name="connsiteX3" fmla="*/ 10674395 w 10674394"/>
                <a:gd name="connsiteY3" fmla="*/ 1406236 h 360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603780">
                  <a:moveTo>
                    <a:pt x="0" y="1464852"/>
                  </a:moveTo>
                  <a:cubicBezTo>
                    <a:pt x="0" y="1464852"/>
                    <a:pt x="2478898" y="3603781"/>
                    <a:pt x="3925632" y="3603781"/>
                  </a:cubicBezTo>
                  <a:cubicBezTo>
                    <a:pt x="5372367" y="3603781"/>
                    <a:pt x="4189934" y="0"/>
                    <a:pt x="6015538" y="0"/>
                  </a:cubicBezTo>
                  <a:cubicBezTo>
                    <a:pt x="7841140" y="0"/>
                    <a:pt x="8220009" y="1406236"/>
                    <a:pt x="10674395" y="1406236"/>
                  </a:cubicBezTo>
                </a:path>
              </a:pathLst>
            </a:custGeom>
            <a:noFill/>
            <a:ln w="1658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85">
              <a:extLst>
                <a:ext uri="{FF2B5EF4-FFF2-40B4-BE49-F238E27FC236}">
                  <a16:creationId xmlns:a16="http://schemas.microsoft.com/office/drawing/2014/main" id="{B42E9C2A-F57B-4A86-AD11-53D217E3AB98}"/>
                </a:ext>
              </a:extLst>
            </p:cNvPr>
            <p:cNvSpPr/>
            <p:nvPr/>
          </p:nvSpPr>
          <p:spPr>
            <a:xfrm>
              <a:off x="-3472407" y="3724580"/>
              <a:ext cx="10674394" cy="3689571"/>
            </a:xfrm>
            <a:custGeom>
              <a:avLst/>
              <a:gdLst>
                <a:gd name="connsiteX0" fmla="*/ 0 w 10674394"/>
                <a:gd name="connsiteY0" fmla="*/ 1502685 h 3689571"/>
                <a:gd name="connsiteX1" fmla="*/ 3970393 w 10674394"/>
                <a:gd name="connsiteY1" fmla="*/ 3689572 h 3689571"/>
                <a:gd name="connsiteX2" fmla="*/ 6015538 w 10674394"/>
                <a:gd name="connsiteY2" fmla="*/ 0 h 3689571"/>
                <a:gd name="connsiteX3" fmla="*/ 10674395 w 10674394"/>
                <a:gd name="connsiteY3" fmla="*/ 1408901 h 368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689571">
                  <a:moveTo>
                    <a:pt x="0" y="1502685"/>
                  </a:moveTo>
                  <a:cubicBezTo>
                    <a:pt x="0" y="1502685"/>
                    <a:pt x="2523659" y="3689572"/>
                    <a:pt x="3970393" y="3689572"/>
                  </a:cubicBezTo>
                  <a:cubicBezTo>
                    <a:pt x="5417128" y="3689572"/>
                    <a:pt x="4189934" y="0"/>
                    <a:pt x="6015538" y="0"/>
                  </a:cubicBezTo>
                  <a:cubicBezTo>
                    <a:pt x="7841140" y="0"/>
                    <a:pt x="8220009" y="1408901"/>
                    <a:pt x="10674395" y="1408901"/>
                  </a:cubicBezTo>
                </a:path>
              </a:pathLst>
            </a:custGeom>
            <a:noFill/>
            <a:ln w="1623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86">
              <a:extLst>
                <a:ext uri="{FF2B5EF4-FFF2-40B4-BE49-F238E27FC236}">
                  <a16:creationId xmlns:a16="http://schemas.microsoft.com/office/drawing/2014/main" id="{DE456CDE-88FE-470A-824D-400FEA55642B}"/>
                </a:ext>
              </a:extLst>
            </p:cNvPr>
            <p:cNvSpPr/>
            <p:nvPr/>
          </p:nvSpPr>
          <p:spPr>
            <a:xfrm>
              <a:off x="-3472407" y="3666498"/>
              <a:ext cx="10674394" cy="3775363"/>
            </a:xfrm>
            <a:custGeom>
              <a:avLst/>
              <a:gdLst>
                <a:gd name="connsiteX0" fmla="*/ 0 w 10674394"/>
                <a:gd name="connsiteY0" fmla="*/ 1540519 h 3775363"/>
                <a:gd name="connsiteX1" fmla="*/ 4015154 w 10674394"/>
                <a:gd name="connsiteY1" fmla="*/ 3775364 h 3775363"/>
                <a:gd name="connsiteX2" fmla="*/ 6015538 w 10674394"/>
                <a:gd name="connsiteY2" fmla="*/ 0 h 3775363"/>
                <a:gd name="connsiteX3" fmla="*/ 10674395 w 10674394"/>
                <a:gd name="connsiteY3" fmla="*/ 1412098 h 377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775363">
                  <a:moveTo>
                    <a:pt x="0" y="1540519"/>
                  </a:moveTo>
                  <a:cubicBezTo>
                    <a:pt x="0" y="1540519"/>
                    <a:pt x="2568953" y="3775364"/>
                    <a:pt x="4015154" y="3775364"/>
                  </a:cubicBezTo>
                  <a:cubicBezTo>
                    <a:pt x="5461889" y="3775364"/>
                    <a:pt x="4189934" y="0"/>
                    <a:pt x="6015538" y="0"/>
                  </a:cubicBezTo>
                  <a:cubicBezTo>
                    <a:pt x="7841140" y="0"/>
                    <a:pt x="8220009" y="1412098"/>
                    <a:pt x="10674395" y="1412098"/>
                  </a:cubicBezTo>
                </a:path>
              </a:pathLst>
            </a:custGeom>
            <a:noFill/>
            <a:ln w="1587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87">
              <a:extLst>
                <a:ext uri="{FF2B5EF4-FFF2-40B4-BE49-F238E27FC236}">
                  <a16:creationId xmlns:a16="http://schemas.microsoft.com/office/drawing/2014/main" id="{E135D29D-31AD-4901-B3A7-E7703FF157C4}"/>
                </a:ext>
              </a:extLst>
            </p:cNvPr>
            <p:cNvSpPr/>
            <p:nvPr/>
          </p:nvSpPr>
          <p:spPr>
            <a:xfrm>
              <a:off x="-3472407" y="3609481"/>
              <a:ext cx="10673861" cy="3861155"/>
            </a:xfrm>
            <a:custGeom>
              <a:avLst/>
              <a:gdLst>
                <a:gd name="connsiteX0" fmla="*/ 0 w 10673861"/>
                <a:gd name="connsiteY0" fmla="*/ 1577820 h 3861155"/>
                <a:gd name="connsiteX1" fmla="*/ 4059915 w 10673861"/>
                <a:gd name="connsiteY1" fmla="*/ 3861155 h 3861155"/>
                <a:gd name="connsiteX2" fmla="*/ 6015004 w 10673861"/>
                <a:gd name="connsiteY2" fmla="*/ 0 h 3861155"/>
                <a:gd name="connsiteX3" fmla="*/ 10673862 w 10673861"/>
                <a:gd name="connsiteY3" fmla="*/ 1415295 h 386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3861" h="3861155">
                  <a:moveTo>
                    <a:pt x="0" y="1577820"/>
                  </a:moveTo>
                  <a:cubicBezTo>
                    <a:pt x="0" y="1577820"/>
                    <a:pt x="2613714" y="3861155"/>
                    <a:pt x="4059915" y="3861155"/>
                  </a:cubicBezTo>
                  <a:cubicBezTo>
                    <a:pt x="5506649" y="3861155"/>
                    <a:pt x="4189401" y="0"/>
                    <a:pt x="6015004" y="0"/>
                  </a:cubicBezTo>
                  <a:cubicBezTo>
                    <a:pt x="7840608" y="0"/>
                    <a:pt x="8219476" y="1415295"/>
                    <a:pt x="10673862" y="1415295"/>
                  </a:cubicBezTo>
                </a:path>
              </a:pathLst>
            </a:custGeom>
            <a:noFill/>
            <a:ln w="1552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88">
              <a:extLst>
                <a:ext uri="{FF2B5EF4-FFF2-40B4-BE49-F238E27FC236}">
                  <a16:creationId xmlns:a16="http://schemas.microsoft.com/office/drawing/2014/main" id="{F1B511B5-1745-4552-842F-CF7C5C18C0F1}"/>
                </a:ext>
              </a:extLst>
            </p:cNvPr>
            <p:cNvSpPr/>
            <p:nvPr/>
          </p:nvSpPr>
          <p:spPr>
            <a:xfrm>
              <a:off x="-3472407" y="3551398"/>
              <a:ext cx="10674394" cy="3946946"/>
            </a:xfrm>
            <a:custGeom>
              <a:avLst/>
              <a:gdLst>
                <a:gd name="connsiteX0" fmla="*/ 0 w 10674394"/>
                <a:gd name="connsiteY0" fmla="*/ 1615653 h 3946946"/>
                <a:gd name="connsiteX1" fmla="*/ 4105208 w 10674394"/>
                <a:gd name="connsiteY1" fmla="*/ 3946947 h 3946946"/>
                <a:gd name="connsiteX2" fmla="*/ 6015538 w 10674394"/>
                <a:gd name="connsiteY2" fmla="*/ 0 h 3946946"/>
                <a:gd name="connsiteX3" fmla="*/ 10674395 w 10674394"/>
                <a:gd name="connsiteY3" fmla="*/ 1417960 h 394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4394" h="3946946">
                  <a:moveTo>
                    <a:pt x="0" y="1615653"/>
                  </a:moveTo>
                  <a:cubicBezTo>
                    <a:pt x="0" y="1615653"/>
                    <a:pt x="2658474" y="3946947"/>
                    <a:pt x="4105208" y="3946947"/>
                  </a:cubicBezTo>
                  <a:cubicBezTo>
                    <a:pt x="5551943" y="3946947"/>
                    <a:pt x="4189934" y="0"/>
                    <a:pt x="6015538" y="0"/>
                  </a:cubicBezTo>
                  <a:cubicBezTo>
                    <a:pt x="7841140" y="0"/>
                    <a:pt x="8220009" y="1417960"/>
                    <a:pt x="10674395" y="1417960"/>
                  </a:cubicBezTo>
                </a:path>
              </a:pathLst>
            </a:custGeom>
            <a:noFill/>
            <a:ln w="1517" cap="flat">
              <a:solidFill>
                <a:srgbClr val="00FBFB">
                  <a:alpha val="1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0449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210426"/>
            <a:ext cx="2156919" cy="68867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719862" y="1401487"/>
            <a:ext cx="532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2C2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Apache Superset</a:t>
            </a:r>
            <a:endParaRPr lang="en-US" sz="4000" dirty="0">
              <a:solidFill>
                <a:srgbClr val="F2C2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70635" y="5568687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2C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 tâm Quản trị Dữ liệu, </a:t>
            </a:r>
            <a:r>
              <a:rPr lang="en-US" b="1" dirty="0" err="1" smtClean="0">
                <a:solidFill>
                  <a:srgbClr val="F2C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b="1" dirty="0" smtClean="0">
                <a:solidFill>
                  <a:srgbClr val="F2C2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10/2024</a:t>
            </a:r>
            <a:endParaRPr lang="en-US" b="1" dirty="0">
              <a:solidFill>
                <a:srgbClr val="F2C2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9715" y="2836594"/>
            <a:ext cx="9961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Chi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2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100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7" y="0"/>
            <a:ext cx="11408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" y="0"/>
            <a:ext cx="11227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0"/>
            <a:ext cx="8055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77" y="0"/>
            <a:ext cx="9718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8" y="0"/>
            <a:ext cx="910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4" y="0"/>
            <a:ext cx="9760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1131</TotalTime>
  <Words>16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Ba Thien</dc:creator>
  <cp:lastModifiedBy>bidvadmin</cp:lastModifiedBy>
  <cp:revision>6</cp:revision>
  <dcterms:created xsi:type="dcterms:W3CDTF">2024-11-12T08:38:29Z</dcterms:created>
  <dcterms:modified xsi:type="dcterms:W3CDTF">2024-11-13T03:46:42Z</dcterms:modified>
</cp:coreProperties>
</file>