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2"/>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6" r:id="rId20"/>
    <p:sldId id="275"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300" r:id="rId34"/>
    <p:sldId id="290" r:id="rId35"/>
    <p:sldId id="291" r:id="rId36"/>
    <p:sldId id="292" r:id="rId37"/>
    <p:sldId id="293" r:id="rId38"/>
    <p:sldId id="294" r:id="rId39"/>
    <p:sldId id="289" r:id="rId40"/>
    <p:sldId id="295" r:id="rId41"/>
    <p:sldId id="296" r:id="rId42"/>
    <p:sldId id="297" r:id="rId43"/>
    <p:sldId id="298" r:id="rId44"/>
    <p:sldId id="299"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25" r:id="rId64"/>
    <p:sldId id="319" r:id="rId65"/>
    <p:sldId id="320" r:id="rId66"/>
    <p:sldId id="326" r:id="rId67"/>
    <p:sldId id="321" r:id="rId68"/>
    <p:sldId id="327" r:id="rId69"/>
    <p:sldId id="322" r:id="rId70"/>
    <p:sldId id="323" r:id="rId71"/>
    <p:sldId id="324" r:id="rId72"/>
    <p:sldId id="328" r:id="rId73"/>
    <p:sldId id="329" r:id="rId74"/>
    <p:sldId id="331" r:id="rId75"/>
    <p:sldId id="330" r:id="rId76"/>
    <p:sldId id="332" r:id="rId77"/>
    <p:sldId id="333" r:id="rId78"/>
    <p:sldId id="334" r:id="rId79"/>
    <p:sldId id="335" r:id="rId80"/>
    <p:sldId id="336"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DC7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sorterViewPr>
    <p:cViewPr>
      <p:scale>
        <a:sx n="100" d="100"/>
        <a:sy n="100" d="100"/>
      </p:scale>
      <p:origin x="0" y="-937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92FAD0-FD87-42A4-BF88-24EE346F8E26}" type="doc">
      <dgm:prSet loTypeId="urn:microsoft.com/office/officeart/2005/8/layout/hProcess7" loCatId="list" qsTypeId="urn:microsoft.com/office/officeart/2005/8/quickstyle/3d1" qsCatId="3D" csTypeId="urn:microsoft.com/office/officeart/2005/8/colors/accent1_5" csCatId="accent1" phldr="1"/>
      <dgm:spPr/>
      <dgm:t>
        <a:bodyPr/>
        <a:lstStyle/>
        <a:p>
          <a:endParaRPr lang="en-US"/>
        </a:p>
      </dgm:t>
    </dgm:pt>
    <dgm:pt modelId="{14D98D7B-65BF-4318-A839-FA073F1D95B3}" type="pres">
      <dgm:prSet presAssocID="{FF92FAD0-FD87-42A4-BF88-24EE346F8E26}" presName="Name0" presStyleCnt="0">
        <dgm:presLayoutVars>
          <dgm:dir/>
          <dgm:animLvl val="lvl"/>
          <dgm:resizeHandles val="exact"/>
        </dgm:presLayoutVars>
      </dgm:prSet>
      <dgm:spPr/>
      <dgm:t>
        <a:bodyPr/>
        <a:lstStyle/>
        <a:p>
          <a:endParaRPr lang="en-US"/>
        </a:p>
      </dgm:t>
    </dgm:pt>
  </dgm:ptLst>
  <dgm:cxnLst>
    <dgm:cxn modelId="{FD33B606-933B-48FC-A755-BA5CEB1D1B21}" type="presOf" srcId="{FF92FAD0-FD87-42A4-BF88-24EE346F8E26}" destId="{14D98D7B-65BF-4318-A839-FA073F1D95B3}" srcOrd="0"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913A3B6-5CE4-4A13-97DA-D1B03D7B68CC}" type="doc">
      <dgm:prSet loTypeId="urn:microsoft.com/office/officeart/2008/layout/VerticalCurvedList" loCatId="list" qsTypeId="urn:microsoft.com/office/officeart/2005/8/quickstyle/simple1" qsCatId="simple" csTypeId="urn:microsoft.com/office/officeart/2005/8/colors/accent0_2" csCatId="mainScheme" phldr="1"/>
      <dgm:spPr/>
      <dgm:t>
        <a:bodyPr/>
        <a:lstStyle/>
        <a:p>
          <a:endParaRPr lang="en-US"/>
        </a:p>
      </dgm:t>
    </dgm:pt>
    <dgm:pt modelId="{C00CA6A5-A736-4856-BD80-00A67FC77CFD}">
      <dgm:prSet phldrT="[Text]"/>
      <dgm:spPr/>
      <dgm:t>
        <a:bodyPr/>
        <a:lstStyle/>
        <a:p>
          <a:r>
            <a:rPr lang="en-US" b="1" dirty="0" smtClean="0">
              <a:solidFill>
                <a:srgbClr val="002060"/>
              </a:solidFill>
            </a:rPr>
            <a:t>I. BA </a:t>
          </a:r>
          <a:r>
            <a:rPr lang="en-US" b="1" dirty="0" err="1" smtClean="0">
              <a:solidFill>
                <a:srgbClr val="002060"/>
              </a:solidFill>
            </a:rPr>
            <a:t>là</a:t>
          </a:r>
          <a:r>
            <a:rPr lang="en-US" b="1" dirty="0" smtClean="0">
              <a:solidFill>
                <a:srgbClr val="002060"/>
              </a:solidFill>
            </a:rPr>
            <a:t> </a:t>
          </a:r>
          <a:r>
            <a:rPr lang="en-US" b="1" dirty="0" err="1" smtClean="0">
              <a:solidFill>
                <a:srgbClr val="002060"/>
              </a:solidFill>
            </a:rPr>
            <a:t>gì</a:t>
          </a:r>
          <a:r>
            <a:rPr lang="en-US" b="1" dirty="0" smtClean="0">
              <a:solidFill>
                <a:srgbClr val="002060"/>
              </a:solidFill>
            </a:rPr>
            <a:t> </a:t>
          </a:r>
          <a:r>
            <a:rPr lang="en-US" b="1" dirty="0" err="1" smtClean="0">
              <a:solidFill>
                <a:srgbClr val="002060"/>
              </a:solidFill>
            </a:rPr>
            <a:t>và</a:t>
          </a:r>
          <a:r>
            <a:rPr lang="en-US" b="1" dirty="0" smtClean="0">
              <a:solidFill>
                <a:srgbClr val="002060"/>
              </a:solidFill>
            </a:rPr>
            <a:t> </a:t>
          </a:r>
          <a:r>
            <a:rPr lang="en-US" b="1" dirty="0" err="1" smtClean="0">
              <a:solidFill>
                <a:srgbClr val="002060"/>
              </a:solidFill>
            </a:rPr>
            <a:t>làm</a:t>
          </a:r>
          <a:r>
            <a:rPr lang="en-US" b="1" dirty="0" smtClean="0">
              <a:solidFill>
                <a:srgbClr val="002060"/>
              </a:solidFill>
            </a:rPr>
            <a:t> </a:t>
          </a:r>
          <a:r>
            <a:rPr lang="en-US" b="1" dirty="0" err="1" smtClean="0">
              <a:solidFill>
                <a:srgbClr val="002060"/>
              </a:solidFill>
            </a:rPr>
            <a:t>những</a:t>
          </a:r>
          <a:r>
            <a:rPr lang="en-US" b="1" dirty="0" smtClean="0">
              <a:solidFill>
                <a:srgbClr val="002060"/>
              </a:solidFill>
            </a:rPr>
            <a:t> </a:t>
          </a:r>
          <a:r>
            <a:rPr lang="en-US" b="1" dirty="0" err="1" smtClean="0">
              <a:solidFill>
                <a:srgbClr val="002060"/>
              </a:solidFill>
            </a:rPr>
            <a:t>gì</a:t>
          </a:r>
          <a:r>
            <a:rPr lang="en-US" b="1" dirty="0" smtClean="0">
              <a:solidFill>
                <a:srgbClr val="002060"/>
              </a:solidFill>
            </a:rPr>
            <a:t>?</a:t>
          </a:r>
        </a:p>
      </dgm:t>
    </dgm:pt>
    <dgm:pt modelId="{D37C12D6-55F5-46CF-8CCA-154FB8B2EF70}" type="parTrans" cxnId="{1CDDE32A-4D0F-4FC5-8F55-889A934DD3DC}">
      <dgm:prSet/>
      <dgm:spPr/>
      <dgm:t>
        <a:bodyPr/>
        <a:lstStyle/>
        <a:p>
          <a:endParaRPr lang="en-US"/>
        </a:p>
      </dgm:t>
    </dgm:pt>
    <dgm:pt modelId="{71D33C22-2F43-4665-AC25-C8D433265866}" type="sibTrans" cxnId="{1CDDE32A-4D0F-4FC5-8F55-889A934DD3DC}">
      <dgm:prSet/>
      <dgm:spPr/>
      <dgm:t>
        <a:bodyPr/>
        <a:lstStyle/>
        <a:p>
          <a:endParaRPr lang="en-US"/>
        </a:p>
      </dgm:t>
    </dgm:pt>
    <dgm:pt modelId="{0E05D2C3-33ED-41E5-9474-9A072E411088}">
      <dgm:prSet phldrT="[Text]"/>
      <dgm:spPr/>
      <dgm:t>
        <a:bodyPr/>
        <a:lstStyle/>
        <a:p>
          <a:r>
            <a:rPr lang="en-US" b="1" dirty="0" smtClean="0">
              <a:solidFill>
                <a:srgbClr val="002060"/>
              </a:solidFill>
            </a:rPr>
            <a:t>II. BA </a:t>
          </a:r>
          <a:r>
            <a:rPr lang="en-US" b="1" dirty="0" err="1" smtClean="0">
              <a:solidFill>
                <a:srgbClr val="002060"/>
              </a:solidFill>
            </a:rPr>
            <a:t>cần</a:t>
          </a:r>
          <a:r>
            <a:rPr lang="en-US" b="1" dirty="0" smtClean="0">
              <a:solidFill>
                <a:srgbClr val="002060"/>
              </a:solidFill>
            </a:rPr>
            <a:t> </a:t>
          </a:r>
          <a:r>
            <a:rPr lang="en-US" b="1" dirty="0" err="1" smtClean="0">
              <a:solidFill>
                <a:srgbClr val="002060"/>
              </a:solidFill>
            </a:rPr>
            <a:t>những</a:t>
          </a:r>
          <a:r>
            <a:rPr lang="en-US" b="1" dirty="0" smtClean="0">
              <a:solidFill>
                <a:srgbClr val="002060"/>
              </a:solidFill>
            </a:rPr>
            <a:t> </a:t>
          </a:r>
          <a:r>
            <a:rPr lang="en-US" b="1" dirty="0" err="1" smtClean="0">
              <a:solidFill>
                <a:srgbClr val="002060"/>
              </a:solidFill>
            </a:rPr>
            <a:t>kiến</a:t>
          </a:r>
          <a:r>
            <a:rPr lang="en-US" b="1" dirty="0" smtClean="0">
              <a:solidFill>
                <a:srgbClr val="002060"/>
              </a:solidFill>
            </a:rPr>
            <a:t> </a:t>
          </a:r>
          <a:r>
            <a:rPr lang="en-US" b="1" dirty="0" err="1" smtClean="0">
              <a:solidFill>
                <a:srgbClr val="002060"/>
              </a:solidFill>
            </a:rPr>
            <a:t>thức</a:t>
          </a:r>
          <a:r>
            <a:rPr lang="en-US" b="1" dirty="0" smtClean="0">
              <a:solidFill>
                <a:srgbClr val="002060"/>
              </a:solidFill>
            </a:rPr>
            <a:t> </a:t>
          </a:r>
          <a:r>
            <a:rPr lang="en-US" b="1" dirty="0" err="1" smtClean="0">
              <a:solidFill>
                <a:srgbClr val="002060"/>
              </a:solidFill>
            </a:rPr>
            <a:t>và</a:t>
          </a:r>
          <a:r>
            <a:rPr lang="en-US" b="1" dirty="0" smtClean="0">
              <a:solidFill>
                <a:srgbClr val="002060"/>
              </a:solidFill>
            </a:rPr>
            <a:t> </a:t>
          </a:r>
          <a:r>
            <a:rPr lang="en-US" b="1" dirty="0" err="1" smtClean="0">
              <a:solidFill>
                <a:srgbClr val="002060"/>
              </a:solidFill>
            </a:rPr>
            <a:t>kỹ</a:t>
          </a:r>
          <a:r>
            <a:rPr lang="en-US" b="1" dirty="0" smtClean="0">
              <a:solidFill>
                <a:srgbClr val="002060"/>
              </a:solidFill>
            </a:rPr>
            <a:t> </a:t>
          </a:r>
          <a:r>
            <a:rPr lang="en-US" b="1" dirty="0" err="1" smtClean="0">
              <a:solidFill>
                <a:srgbClr val="002060"/>
              </a:solidFill>
            </a:rPr>
            <a:t>năng</a:t>
          </a:r>
          <a:r>
            <a:rPr lang="en-US" b="1" dirty="0" smtClean="0">
              <a:solidFill>
                <a:srgbClr val="002060"/>
              </a:solidFill>
            </a:rPr>
            <a:t> </a:t>
          </a:r>
          <a:r>
            <a:rPr lang="en-US" b="1" dirty="0" err="1" smtClean="0">
              <a:solidFill>
                <a:srgbClr val="002060"/>
              </a:solidFill>
            </a:rPr>
            <a:t>gì</a:t>
          </a:r>
          <a:r>
            <a:rPr lang="en-US" b="1" dirty="0" smtClean="0">
              <a:solidFill>
                <a:srgbClr val="002060"/>
              </a:solidFill>
            </a:rPr>
            <a:t>?</a:t>
          </a:r>
          <a:endParaRPr lang="en-US" b="1" dirty="0">
            <a:solidFill>
              <a:srgbClr val="002060"/>
            </a:solidFill>
          </a:endParaRPr>
        </a:p>
      </dgm:t>
    </dgm:pt>
    <dgm:pt modelId="{560101CC-7828-46B6-BBBC-D07AFA18A501}" type="parTrans" cxnId="{12285620-B0EF-46D5-8824-38C579B5B33B}">
      <dgm:prSet/>
      <dgm:spPr/>
      <dgm:t>
        <a:bodyPr/>
        <a:lstStyle/>
        <a:p>
          <a:endParaRPr lang="en-US"/>
        </a:p>
      </dgm:t>
    </dgm:pt>
    <dgm:pt modelId="{0238FD94-AA25-42D9-85CF-5651C4EDCE15}" type="sibTrans" cxnId="{12285620-B0EF-46D5-8824-38C579B5B33B}">
      <dgm:prSet/>
      <dgm:spPr/>
      <dgm:t>
        <a:bodyPr/>
        <a:lstStyle/>
        <a:p>
          <a:endParaRPr lang="en-US"/>
        </a:p>
      </dgm:t>
    </dgm:pt>
    <dgm:pt modelId="{30E23FD7-FDA7-4B17-8D3B-846AE1A847B6}">
      <dgm:prSet phldrT="[Text]"/>
      <dgm:spPr/>
      <dgm:t>
        <a:bodyPr/>
        <a:lstStyle/>
        <a:p>
          <a:r>
            <a:rPr lang="en-US" b="1" dirty="0" smtClean="0">
              <a:solidFill>
                <a:srgbClr val="002060"/>
              </a:solidFill>
            </a:rPr>
            <a:t>III. BA </a:t>
          </a:r>
          <a:r>
            <a:rPr lang="en-US" b="1" dirty="0" err="1" smtClean="0">
              <a:solidFill>
                <a:srgbClr val="002060"/>
              </a:solidFill>
            </a:rPr>
            <a:t>làm</a:t>
          </a:r>
          <a:r>
            <a:rPr lang="en-US" b="1" dirty="0" smtClean="0">
              <a:solidFill>
                <a:srgbClr val="002060"/>
              </a:solidFill>
            </a:rPr>
            <a:t> </a:t>
          </a:r>
          <a:r>
            <a:rPr lang="en-US" b="1" dirty="0" err="1" smtClean="0">
              <a:solidFill>
                <a:srgbClr val="002060"/>
              </a:solidFill>
            </a:rPr>
            <a:t>gì</a:t>
          </a:r>
          <a:r>
            <a:rPr lang="en-US" b="1" dirty="0" smtClean="0">
              <a:solidFill>
                <a:srgbClr val="002060"/>
              </a:solidFill>
            </a:rPr>
            <a:t> ở </a:t>
          </a:r>
          <a:r>
            <a:rPr lang="en-US" b="1" dirty="0" err="1" smtClean="0">
              <a:solidFill>
                <a:srgbClr val="002060"/>
              </a:solidFill>
            </a:rPr>
            <a:t>trong</a:t>
          </a:r>
          <a:r>
            <a:rPr lang="en-US" b="1" dirty="0" smtClean="0">
              <a:solidFill>
                <a:srgbClr val="002060"/>
              </a:solidFill>
            </a:rPr>
            <a:t> </a:t>
          </a:r>
          <a:r>
            <a:rPr lang="en-US" b="1" dirty="0" err="1" smtClean="0">
              <a:solidFill>
                <a:srgbClr val="002060"/>
              </a:solidFill>
            </a:rPr>
            <a:t>quy</a:t>
          </a:r>
          <a:r>
            <a:rPr lang="en-US" b="1" dirty="0" smtClean="0">
              <a:solidFill>
                <a:srgbClr val="002060"/>
              </a:solidFill>
            </a:rPr>
            <a:t> </a:t>
          </a:r>
          <a:r>
            <a:rPr lang="en-US" b="1" dirty="0" err="1" smtClean="0">
              <a:solidFill>
                <a:srgbClr val="002060"/>
              </a:solidFill>
            </a:rPr>
            <a:t>trình</a:t>
          </a:r>
          <a:r>
            <a:rPr lang="en-US" b="1" dirty="0" smtClean="0">
              <a:solidFill>
                <a:srgbClr val="002060"/>
              </a:solidFill>
            </a:rPr>
            <a:t> </a:t>
          </a:r>
          <a:r>
            <a:rPr lang="en-US" b="1" dirty="0" err="1" smtClean="0">
              <a:solidFill>
                <a:srgbClr val="002060"/>
              </a:solidFill>
            </a:rPr>
            <a:t>dự</a:t>
          </a:r>
          <a:r>
            <a:rPr lang="en-US" b="1" dirty="0" smtClean="0">
              <a:solidFill>
                <a:srgbClr val="002060"/>
              </a:solidFill>
            </a:rPr>
            <a:t> </a:t>
          </a:r>
          <a:r>
            <a:rPr lang="en-US" b="1" dirty="0" err="1" smtClean="0">
              <a:solidFill>
                <a:srgbClr val="002060"/>
              </a:solidFill>
            </a:rPr>
            <a:t>án</a:t>
          </a:r>
          <a:r>
            <a:rPr lang="en-US" b="1" dirty="0" smtClean="0">
              <a:solidFill>
                <a:srgbClr val="002060"/>
              </a:solidFill>
            </a:rPr>
            <a:t>?</a:t>
          </a:r>
          <a:endParaRPr lang="en-US" b="1" dirty="0">
            <a:solidFill>
              <a:srgbClr val="002060"/>
            </a:solidFill>
          </a:endParaRPr>
        </a:p>
      </dgm:t>
    </dgm:pt>
    <dgm:pt modelId="{75B87721-6D80-43F9-A2F8-C31B3ECDBA7A}" type="parTrans" cxnId="{AB00D16B-36A8-4DD8-973C-E4C40A82711D}">
      <dgm:prSet/>
      <dgm:spPr/>
      <dgm:t>
        <a:bodyPr/>
        <a:lstStyle/>
        <a:p>
          <a:endParaRPr lang="en-US"/>
        </a:p>
      </dgm:t>
    </dgm:pt>
    <dgm:pt modelId="{04205C9C-A940-45DE-A3BE-6198E0BDDD41}" type="sibTrans" cxnId="{AB00D16B-36A8-4DD8-973C-E4C40A82711D}">
      <dgm:prSet/>
      <dgm:spPr/>
      <dgm:t>
        <a:bodyPr/>
        <a:lstStyle/>
        <a:p>
          <a:endParaRPr lang="en-US"/>
        </a:p>
      </dgm:t>
    </dgm:pt>
    <dgm:pt modelId="{15256C67-788D-40CE-8B82-F7DC5C7B46CD}" type="pres">
      <dgm:prSet presAssocID="{7913A3B6-5CE4-4A13-97DA-D1B03D7B68CC}" presName="Name0" presStyleCnt="0">
        <dgm:presLayoutVars>
          <dgm:chMax val="7"/>
          <dgm:chPref val="7"/>
          <dgm:dir/>
        </dgm:presLayoutVars>
      </dgm:prSet>
      <dgm:spPr/>
      <dgm:t>
        <a:bodyPr/>
        <a:lstStyle/>
        <a:p>
          <a:endParaRPr lang="en-US"/>
        </a:p>
      </dgm:t>
    </dgm:pt>
    <dgm:pt modelId="{D47C4C0A-4FEE-488B-ABA6-634A72B23816}" type="pres">
      <dgm:prSet presAssocID="{7913A3B6-5CE4-4A13-97DA-D1B03D7B68CC}" presName="Name1" presStyleCnt="0"/>
      <dgm:spPr/>
    </dgm:pt>
    <dgm:pt modelId="{3D7C637C-4149-4B0F-B56E-F4EB95F1CD7E}" type="pres">
      <dgm:prSet presAssocID="{7913A3B6-5CE4-4A13-97DA-D1B03D7B68CC}" presName="cycle" presStyleCnt="0"/>
      <dgm:spPr/>
    </dgm:pt>
    <dgm:pt modelId="{F227CEC0-B9A3-4A55-8A83-DFBDA1CCD07C}" type="pres">
      <dgm:prSet presAssocID="{7913A3B6-5CE4-4A13-97DA-D1B03D7B68CC}" presName="srcNode" presStyleLbl="node1" presStyleIdx="0" presStyleCnt="3"/>
      <dgm:spPr/>
    </dgm:pt>
    <dgm:pt modelId="{0486959B-E777-4C8E-A95C-24F14E52B5FC}" type="pres">
      <dgm:prSet presAssocID="{7913A3B6-5CE4-4A13-97DA-D1B03D7B68CC}" presName="conn" presStyleLbl="parChTrans1D2" presStyleIdx="0" presStyleCnt="1"/>
      <dgm:spPr/>
      <dgm:t>
        <a:bodyPr/>
        <a:lstStyle/>
        <a:p>
          <a:endParaRPr lang="en-US"/>
        </a:p>
      </dgm:t>
    </dgm:pt>
    <dgm:pt modelId="{9FDF9EF8-B0D1-4BAB-A178-6BAFBD8FDC53}" type="pres">
      <dgm:prSet presAssocID="{7913A3B6-5CE4-4A13-97DA-D1B03D7B68CC}" presName="extraNode" presStyleLbl="node1" presStyleIdx="0" presStyleCnt="3"/>
      <dgm:spPr/>
    </dgm:pt>
    <dgm:pt modelId="{3C6933A9-4932-4A6A-8BCA-C764DEDCC4E4}" type="pres">
      <dgm:prSet presAssocID="{7913A3B6-5CE4-4A13-97DA-D1B03D7B68CC}" presName="dstNode" presStyleLbl="node1" presStyleIdx="0" presStyleCnt="3"/>
      <dgm:spPr/>
    </dgm:pt>
    <dgm:pt modelId="{6A1E7BD1-002D-42B9-94B4-F14BF62C7AB3}" type="pres">
      <dgm:prSet presAssocID="{C00CA6A5-A736-4856-BD80-00A67FC77CFD}" presName="text_1" presStyleLbl="node1" presStyleIdx="0" presStyleCnt="3" custAng="0">
        <dgm:presLayoutVars>
          <dgm:bulletEnabled val="1"/>
        </dgm:presLayoutVars>
      </dgm:prSet>
      <dgm:spPr/>
      <dgm:t>
        <a:bodyPr/>
        <a:lstStyle/>
        <a:p>
          <a:endParaRPr lang="en-US"/>
        </a:p>
      </dgm:t>
    </dgm:pt>
    <dgm:pt modelId="{318E0F57-CD7B-4C24-B48F-FB29F3EBC148}" type="pres">
      <dgm:prSet presAssocID="{C00CA6A5-A736-4856-BD80-00A67FC77CFD}" presName="accent_1" presStyleCnt="0"/>
      <dgm:spPr/>
    </dgm:pt>
    <dgm:pt modelId="{A33A7B0D-30F3-4C71-A5EA-3C089B84B56E}" type="pres">
      <dgm:prSet presAssocID="{C00CA6A5-A736-4856-BD80-00A67FC77CFD}" presName="accentRepeatNode" presStyleLbl="solidFgAcc1" presStyleIdx="0" presStyleCnt="3"/>
      <dgm:spPr/>
    </dgm:pt>
    <dgm:pt modelId="{823B0099-D78D-4853-843A-494DFFC16BD1}" type="pres">
      <dgm:prSet presAssocID="{0E05D2C3-33ED-41E5-9474-9A072E411088}" presName="text_2" presStyleLbl="node1" presStyleIdx="1" presStyleCnt="3">
        <dgm:presLayoutVars>
          <dgm:bulletEnabled val="1"/>
        </dgm:presLayoutVars>
      </dgm:prSet>
      <dgm:spPr/>
      <dgm:t>
        <a:bodyPr/>
        <a:lstStyle/>
        <a:p>
          <a:endParaRPr lang="en-US"/>
        </a:p>
      </dgm:t>
    </dgm:pt>
    <dgm:pt modelId="{D92EF3BD-9308-4C77-AAA1-72E1B92FA509}" type="pres">
      <dgm:prSet presAssocID="{0E05D2C3-33ED-41E5-9474-9A072E411088}" presName="accent_2" presStyleCnt="0"/>
      <dgm:spPr/>
    </dgm:pt>
    <dgm:pt modelId="{347DBC41-9C3F-42C8-9F1B-0FB6EB8EDB96}" type="pres">
      <dgm:prSet presAssocID="{0E05D2C3-33ED-41E5-9474-9A072E411088}" presName="accentRepeatNode" presStyleLbl="solidFgAcc1" presStyleIdx="1" presStyleCnt="3"/>
      <dgm:spPr/>
    </dgm:pt>
    <dgm:pt modelId="{01BA88FC-6655-4A9A-8D83-7D165D9D1496}" type="pres">
      <dgm:prSet presAssocID="{30E23FD7-FDA7-4B17-8D3B-846AE1A847B6}" presName="text_3" presStyleLbl="node1" presStyleIdx="2" presStyleCnt="3">
        <dgm:presLayoutVars>
          <dgm:bulletEnabled val="1"/>
        </dgm:presLayoutVars>
      </dgm:prSet>
      <dgm:spPr/>
      <dgm:t>
        <a:bodyPr/>
        <a:lstStyle/>
        <a:p>
          <a:endParaRPr lang="en-US"/>
        </a:p>
      </dgm:t>
    </dgm:pt>
    <dgm:pt modelId="{A7047368-D854-4F0B-B479-FA846939ECA7}" type="pres">
      <dgm:prSet presAssocID="{30E23FD7-FDA7-4B17-8D3B-846AE1A847B6}" presName="accent_3" presStyleCnt="0"/>
      <dgm:spPr/>
    </dgm:pt>
    <dgm:pt modelId="{F4038D23-C0E6-4913-BCD9-EC15EE7AD98B}" type="pres">
      <dgm:prSet presAssocID="{30E23FD7-FDA7-4B17-8D3B-846AE1A847B6}" presName="accentRepeatNode" presStyleLbl="solidFgAcc1" presStyleIdx="2" presStyleCnt="3"/>
      <dgm:spPr/>
    </dgm:pt>
  </dgm:ptLst>
  <dgm:cxnLst>
    <dgm:cxn modelId="{F5183781-EB3E-44BF-BF97-48E4B5F99770}" type="presOf" srcId="{7913A3B6-5CE4-4A13-97DA-D1B03D7B68CC}" destId="{15256C67-788D-40CE-8B82-F7DC5C7B46CD}" srcOrd="0" destOrd="0" presId="urn:microsoft.com/office/officeart/2008/layout/VerticalCurvedList"/>
    <dgm:cxn modelId="{12285620-B0EF-46D5-8824-38C579B5B33B}" srcId="{7913A3B6-5CE4-4A13-97DA-D1B03D7B68CC}" destId="{0E05D2C3-33ED-41E5-9474-9A072E411088}" srcOrd="1" destOrd="0" parTransId="{560101CC-7828-46B6-BBBC-D07AFA18A501}" sibTransId="{0238FD94-AA25-42D9-85CF-5651C4EDCE15}"/>
    <dgm:cxn modelId="{BFEAABFB-7569-40AC-AB59-ED301017ABAF}" type="presOf" srcId="{30E23FD7-FDA7-4B17-8D3B-846AE1A847B6}" destId="{01BA88FC-6655-4A9A-8D83-7D165D9D1496}" srcOrd="0" destOrd="0" presId="urn:microsoft.com/office/officeart/2008/layout/VerticalCurvedList"/>
    <dgm:cxn modelId="{1D1D0257-2B80-46E1-9678-1F5F69139729}" type="presOf" srcId="{C00CA6A5-A736-4856-BD80-00A67FC77CFD}" destId="{6A1E7BD1-002D-42B9-94B4-F14BF62C7AB3}" srcOrd="0" destOrd="0" presId="urn:microsoft.com/office/officeart/2008/layout/VerticalCurvedList"/>
    <dgm:cxn modelId="{5381E618-5C3D-4470-94FC-EF600978451F}" type="presOf" srcId="{0E05D2C3-33ED-41E5-9474-9A072E411088}" destId="{823B0099-D78D-4853-843A-494DFFC16BD1}" srcOrd="0" destOrd="0" presId="urn:microsoft.com/office/officeart/2008/layout/VerticalCurvedList"/>
    <dgm:cxn modelId="{1CDDE32A-4D0F-4FC5-8F55-889A934DD3DC}" srcId="{7913A3B6-5CE4-4A13-97DA-D1B03D7B68CC}" destId="{C00CA6A5-A736-4856-BD80-00A67FC77CFD}" srcOrd="0" destOrd="0" parTransId="{D37C12D6-55F5-46CF-8CCA-154FB8B2EF70}" sibTransId="{71D33C22-2F43-4665-AC25-C8D433265866}"/>
    <dgm:cxn modelId="{A75477C9-BAE2-4816-BD3A-08DCD8112CA7}" type="presOf" srcId="{71D33C22-2F43-4665-AC25-C8D433265866}" destId="{0486959B-E777-4C8E-A95C-24F14E52B5FC}" srcOrd="0" destOrd="0" presId="urn:microsoft.com/office/officeart/2008/layout/VerticalCurvedList"/>
    <dgm:cxn modelId="{AB00D16B-36A8-4DD8-973C-E4C40A82711D}" srcId="{7913A3B6-5CE4-4A13-97DA-D1B03D7B68CC}" destId="{30E23FD7-FDA7-4B17-8D3B-846AE1A847B6}" srcOrd="2" destOrd="0" parTransId="{75B87721-6D80-43F9-A2F8-C31B3ECDBA7A}" sibTransId="{04205C9C-A940-45DE-A3BE-6198E0BDDD41}"/>
    <dgm:cxn modelId="{42D725D6-DC15-4318-9836-CAC9B29D03E2}" type="presParOf" srcId="{15256C67-788D-40CE-8B82-F7DC5C7B46CD}" destId="{D47C4C0A-4FEE-488B-ABA6-634A72B23816}" srcOrd="0" destOrd="0" presId="urn:microsoft.com/office/officeart/2008/layout/VerticalCurvedList"/>
    <dgm:cxn modelId="{441B606C-1033-4D43-95CD-482FDF1B1A1A}" type="presParOf" srcId="{D47C4C0A-4FEE-488B-ABA6-634A72B23816}" destId="{3D7C637C-4149-4B0F-B56E-F4EB95F1CD7E}" srcOrd="0" destOrd="0" presId="urn:microsoft.com/office/officeart/2008/layout/VerticalCurvedList"/>
    <dgm:cxn modelId="{ABFD03F9-5BF7-4F06-8AF3-70DD801FB5C0}" type="presParOf" srcId="{3D7C637C-4149-4B0F-B56E-F4EB95F1CD7E}" destId="{F227CEC0-B9A3-4A55-8A83-DFBDA1CCD07C}" srcOrd="0" destOrd="0" presId="urn:microsoft.com/office/officeart/2008/layout/VerticalCurvedList"/>
    <dgm:cxn modelId="{C55C8F58-15DB-4C8A-A04B-055A0C7EDA1C}" type="presParOf" srcId="{3D7C637C-4149-4B0F-B56E-F4EB95F1CD7E}" destId="{0486959B-E777-4C8E-A95C-24F14E52B5FC}" srcOrd="1" destOrd="0" presId="urn:microsoft.com/office/officeart/2008/layout/VerticalCurvedList"/>
    <dgm:cxn modelId="{25EF76E6-496B-4F11-B752-5F1932FD56B8}" type="presParOf" srcId="{3D7C637C-4149-4B0F-B56E-F4EB95F1CD7E}" destId="{9FDF9EF8-B0D1-4BAB-A178-6BAFBD8FDC53}" srcOrd="2" destOrd="0" presId="urn:microsoft.com/office/officeart/2008/layout/VerticalCurvedList"/>
    <dgm:cxn modelId="{F261355D-B62E-466B-8EAF-A4CF57E3CDF7}" type="presParOf" srcId="{3D7C637C-4149-4B0F-B56E-F4EB95F1CD7E}" destId="{3C6933A9-4932-4A6A-8BCA-C764DEDCC4E4}" srcOrd="3" destOrd="0" presId="urn:microsoft.com/office/officeart/2008/layout/VerticalCurvedList"/>
    <dgm:cxn modelId="{B1228AA7-F181-4BAF-8701-C32D192A587F}" type="presParOf" srcId="{D47C4C0A-4FEE-488B-ABA6-634A72B23816}" destId="{6A1E7BD1-002D-42B9-94B4-F14BF62C7AB3}" srcOrd="1" destOrd="0" presId="urn:microsoft.com/office/officeart/2008/layout/VerticalCurvedList"/>
    <dgm:cxn modelId="{3305D8D0-7A91-402E-9679-A763A9C2EE70}" type="presParOf" srcId="{D47C4C0A-4FEE-488B-ABA6-634A72B23816}" destId="{318E0F57-CD7B-4C24-B48F-FB29F3EBC148}" srcOrd="2" destOrd="0" presId="urn:microsoft.com/office/officeart/2008/layout/VerticalCurvedList"/>
    <dgm:cxn modelId="{AE9E0AF9-43F7-419F-810D-DD6EBAF70DB3}" type="presParOf" srcId="{318E0F57-CD7B-4C24-B48F-FB29F3EBC148}" destId="{A33A7B0D-30F3-4C71-A5EA-3C089B84B56E}" srcOrd="0" destOrd="0" presId="urn:microsoft.com/office/officeart/2008/layout/VerticalCurvedList"/>
    <dgm:cxn modelId="{01A3E644-6CB4-4C0B-8FCA-3993DAA6EBB1}" type="presParOf" srcId="{D47C4C0A-4FEE-488B-ABA6-634A72B23816}" destId="{823B0099-D78D-4853-843A-494DFFC16BD1}" srcOrd="3" destOrd="0" presId="urn:microsoft.com/office/officeart/2008/layout/VerticalCurvedList"/>
    <dgm:cxn modelId="{06517AED-3BEB-46A3-B89E-0D0082A2B745}" type="presParOf" srcId="{D47C4C0A-4FEE-488B-ABA6-634A72B23816}" destId="{D92EF3BD-9308-4C77-AAA1-72E1B92FA509}" srcOrd="4" destOrd="0" presId="urn:microsoft.com/office/officeart/2008/layout/VerticalCurvedList"/>
    <dgm:cxn modelId="{D2086FC6-001D-41C5-8F6B-4EC8A1D54DAA}" type="presParOf" srcId="{D92EF3BD-9308-4C77-AAA1-72E1B92FA509}" destId="{347DBC41-9C3F-42C8-9F1B-0FB6EB8EDB96}" srcOrd="0" destOrd="0" presId="urn:microsoft.com/office/officeart/2008/layout/VerticalCurvedList"/>
    <dgm:cxn modelId="{FD109C00-17F3-4408-9D1F-604ED524D540}" type="presParOf" srcId="{D47C4C0A-4FEE-488B-ABA6-634A72B23816}" destId="{01BA88FC-6655-4A9A-8D83-7D165D9D1496}" srcOrd="5" destOrd="0" presId="urn:microsoft.com/office/officeart/2008/layout/VerticalCurvedList"/>
    <dgm:cxn modelId="{39E92BA6-775D-453A-95D2-C6C3CAD72042}" type="presParOf" srcId="{D47C4C0A-4FEE-488B-ABA6-634A72B23816}" destId="{A7047368-D854-4F0B-B479-FA846939ECA7}" srcOrd="6" destOrd="0" presId="urn:microsoft.com/office/officeart/2008/layout/VerticalCurvedList"/>
    <dgm:cxn modelId="{5E147AAF-561C-47EB-8440-42C8270F957B}" type="presParOf" srcId="{A7047368-D854-4F0B-B479-FA846939ECA7}" destId="{F4038D23-C0E6-4913-BCD9-EC15EE7AD98B}"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5A2C3B-4EFB-4C69-B445-E5CB59291C49}"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en-US"/>
        </a:p>
      </dgm:t>
    </dgm:pt>
    <dgm:pt modelId="{471388EE-F6D3-4A9E-A8E6-882E0F894DD8}">
      <dgm:prSet phldrT="[Text]"/>
      <dgm:spPr/>
      <dgm:t>
        <a:bodyPr/>
        <a:lstStyle/>
        <a:p>
          <a:r>
            <a:rPr lang="en-US" dirty="0" smtClean="0"/>
            <a:t>Conceptual &amp; Virtual Thinking</a:t>
          </a:r>
          <a:endParaRPr lang="en-US" dirty="0"/>
        </a:p>
      </dgm:t>
    </dgm:pt>
    <dgm:pt modelId="{D6234AAE-D1B4-4D56-B710-0607117664B1}" type="parTrans" cxnId="{03BCF416-5E11-471B-BD5A-32CE771388EB}">
      <dgm:prSet/>
      <dgm:spPr/>
      <dgm:t>
        <a:bodyPr/>
        <a:lstStyle/>
        <a:p>
          <a:endParaRPr lang="en-US"/>
        </a:p>
      </dgm:t>
    </dgm:pt>
    <dgm:pt modelId="{747FB7F6-B470-4C5E-B859-22E82586CD4A}" type="sibTrans" cxnId="{03BCF416-5E11-471B-BD5A-32CE771388EB}">
      <dgm:prSet/>
      <dgm:spPr/>
      <dgm:t>
        <a:bodyPr/>
        <a:lstStyle/>
        <a:p>
          <a:endParaRPr lang="en-US"/>
        </a:p>
      </dgm:t>
    </dgm:pt>
    <dgm:pt modelId="{D908BA68-53BD-43D9-B4A2-D9B87ECEA9FB}">
      <dgm:prSet phldrT="[Text]"/>
      <dgm:spPr/>
      <dgm:t>
        <a:bodyPr/>
        <a:lstStyle/>
        <a:p>
          <a:r>
            <a:rPr lang="en-US" dirty="0" smtClean="0"/>
            <a:t>Problem Solving</a:t>
          </a:r>
          <a:endParaRPr lang="en-US" dirty="0"/>
        </a:p>
      </dgm:t>
    </dgm:pt>
    <dgm:pt modelId="{7E2A6C3A-744D-4A6B-A1CB-A4394ED30BE8}" type="parTrans" cxnId="{F6E04DCB-7548-447D-9C34-66E8C20ECD82}">
      <dgm:prSet/>
      <dgm:spPr/>
      <dgm:t>
        <a:bodyPr/>
        <a:lstStyle/>
        <a:p>
          <a:endParaRPr lang="en-US"/>
        </a:p>
      </dgm:t>
    </dgm:pt>
    <dgm:pt modelId="{D2A5994C-7C43-4AAF-8C8E-83A3F652D199}" type="sibTrans" cxnId="{F6E04DCB-7548-447D-9C34-66E8C20ECD82}">
      <dgm:prSet/>
      <dgm:spPr/>
      <dgm:t>
        <a:bodyPr/>
        <a:lstStyle/>
        <a:p>
          <a:endParaRPr lang="en-US"/>
        </a:p>
      </dgm:t>
    </dgm:pt>
    <dgm:pt modelId="{64F02C7F-996E-4B33-A452-100D072C9C55}">
      <dgm:prSet phldrT="[Text]"/>
      <dgm:spPr/>
      <dgm:t>
        <a:bodyPr/>
        <a:lstStyle/>
        <a:p>
          <a:r>
            <a:rPr lang="en-US" dirty="0" smtClean="0"/>
            <a:t>Decision Making</a:t>
          </a:r>
          <a:endParaRPr lang="en-US" dirty="0"/>
        </a:p>
      </dgm:t>
    </dgm:pt>
    <dgm:pt modelId="{3D33E5D1-EE2D-4F91-8747-47EAFB2266AA}" type="parTrans" cxnId="{CA2FFDB0-8F08-4E21-8D57-AB9DD21ECCBF}">
      <dgm:prSet/>
      <dgm:spPr/>
      <dgm:t>
        <a:bodyPr/>
        <a:lstStyle/>
        <a:p>
          <a:endParaRPr lang="en-US"/>
        </a:p>
      </dgm:t>
    </dgm:pt>
    <dgm:pt modelId="{A77D5F3F-4A7C-4927-B851-960A9B7789C2}" type="sibTrans" cxnId="{CA2FFDB0-8F08-4E21-8D57-AB9DD21ECCBF}">
      <dgm:prSet/>
      <dgm:spPr/>
      <dgm:t>
        <a:bodyPr/>
        <a:lstStyle/>
        <a:p>
          <a:endParaRPr lang="en-US"/>
        </a:p>
      </dgm:t>
    </dgm:pt>
    <dgm:pt modelId="{8F1EBB33-D864-4C74-ABF9-0E0D822977D0}">
      <dgm:prSet phldrT="[Text]"/>
      <dgm:spPr/>
      <dgm:t>
        <a:bodyPr/>
        <a:lstStyle/>
        <a:p>
          <a:r>
            <a:rPr lang="en-US" dirty="0" smtClean="0"/>
            <a:t>Creative &amp; Innovative</a:t>
          </a:r>
          <a:endParaRPr lang="en-US" dirty="0"/>
        </a:p>
      </dgm:t>
    </dgm:pt>
    <dgm:pt modelId="{F73F9C9C-8917-41E5-ABF0-74283B1DB9B1}" type="parTrans" cxnId="{0269D7DA-B8F2-42AB-8563-A8C59A6C1642}">
      <dgm:prSet/>
      <dgm:spPr/>
      <dgm:t>
        <a:bodyPr/>
        <a:lstStyle/>
        <a:p>
          <a:endParaRPr lang="en-US"/>
        </a:p>
      </dgm:t>
    </dgm:pt>
    <dgm:pt modelId="{89CC74D9-E72B-4219-90A7-6E4A1B6F39E2}" type="sibTrans" cxnId="{0269D7DA-B8F2-42AB-8563-A8C59A6C1642}">
      <dgm:prSet/>
      <dgm:spPr/>
      <dgm:t>
        <a:bodyPr/>
        <a:lstStyle/>
        <a:p>
          <a:endParaRPr lang="en-US"/>
        </a:p>
      </dgm:t>
    </dgm:pt>
    <dgm:pt modelId="{AD829B5D-097B-4035-858B-DEE43B177463}">
      <dgm:prSet phldrT="[Text]"/>
      <dgm:spPr/>
      <dgm:t>
        <a:bodyPr/>
        <a:lstStyle/>
        <a:p>
          <a:r>
            <a:rPr lang="en-US" dirty="0" smtClean="0"/>
            <a:t>System Thinking</a:t>
          </a:r>
          <a:endParaRPr lang="en-US" dirty="0"/>
        </a:p>
      </dgm:t>
    </dgm:pt>
    <dgm:pt modelId="{EF3A51AC-7683-4474-BF88-83ECDF39BE9C}" type="parTrans" cxnId="{1451E58E-8070-4F23-BBE3-009236965B40}">
      <dgm:prSet/>
      <dgm:spPr/>
      <dgm:t>
        <a:bodyPr/>
        <a:lstStyle/>
        <a:p>
          <a:endParaRPr lang="en-US"/>
        </a:p>
      </dgm:t>
    </dgm:pt>
    <dgm:pt modelId="{4459B3C9-890B-4FD7-9A5E-10C1B93548A9}" type="sibTrans" cxnId="{1451E58E-8070-4F23-BBE3-009236965B40}">
      <dgm:prSet/>
      <dgm:spPr/>
      <dgm:t>
        <a:bodyPr/>
        <a:lstStyle/>
        <a:p>
          <a:endParaRPr lang="en-US"/>
        </a:p>
      </dgm:t>
    </dgm:pt>
    <dgm:pt modelId="{991CBE4B-B154-48B9-916D-F0DC25EA0E42}" type="pres">
      <dgm:prSet presAssocID="{185A2C3B-4EFB-4C69-B445-E5CB59291C49}" presName="Name0" presStyleCnt="0">
        <dgm:presLayoutVars>
          <dgm:chMax val="7"/>
          <dgm:chPref val="7"/>
          <dgm:dir/>
        </dgm:presLayoutVars>
      </dgm:prSet>
      <dgm:spPr/>
      <dgm:t>
        <a:bodyPr/>
        <a:lstStyle/>
        <a:p>
          <a:endParaRPr lang="en-US"/>
        </a:p>
      </dgm:t>
    </dgm:pt>
    <dgm:pt modelId="{7003B952-3ADC-4ABD-BC77-EBE01155F803}" type="pres">
      <dgm:prSet presAssocID="{185A2C3B-4EFB-4C69-B445-E5CB59291C49}" presName="Name1" presStyleCnt="0"/>
      <dgm:spPr/>
    </dgm:pt>
    <dgm:pt modelId="{4AFB1D3A-D788-4BF2-81C9-60F703FEB74C}" type="pres">
      <dgm:prSet presAssocID="{185A2C3B-4EFB-4C69-B445-E5CB59291C49}" presName="cycle" presStyleCnt="0"/>
      <dgm:spPr/>
    </dgm:pt>
    <dgm:pt modelId="{A93FE7CB-C045-4EC6-8488-63B35914DCD3}" type="pres">
      <dgm:prSet presAssocID="{185A2C3B-4EFB-4C69-B445-E5CB59291C49}" presName="srcNode" presStyleLbl="node1" presStyleIdx="0" presStyleCnt="5"/>
      <dgm:spPr/>
    </dgm:pt>
    <dgm:pt modelId="{45613545-8835-4587-8EA9-3A67EB6F6C6A}" type="pres">
      <dgm:prSet presAssocID="{185A2C3B-4EFB-4C69-B445-E5CB59291C49}" presName="conn" presStyleLbl="parChTrans1D2" presStyleIdx="0" presStyleCnt="1"/>
      <dgm:spPr/>
      <dgm:t>
        <a:bodyPr/>
        <a:lstStyle/>
        <a:p>
          <a:endParaRPr lang="en-US"/>
        </a:p>
      </dgm:t>
    </dgm:pt>
    <dgm:pt modelId="{D91A6838-D4E3-4ED2-8DF2-CD418C5DD197}" type="pres">
      <dgm:prSet presAssocID="{185A2C3B-4EFB-4C69-B445-E5CB59291C49}" presName="extraNode" presStyleLbl="node1" presStyleIdx="0" presStyleCnt="5"/>
      <dgm:spPr/>
    </dgm:pt>
    <dgm:pt modelId="{251709F1-0E54-4493-B103-0FE74BC5C3BB}" type="pres">
      <dgm:prSet presAssocID="{185A2C3B-4EFB-4C69-B445-E5CB59291C49}" presName="dstNode" presStyleLbl="node1" presStyleIdx="0" presStyleCnt="5"/>
      <dgm:spPr/>
    </dgm:pt>
    <dgm:pt modelId="{151B84D2-9543-4FB5-8457-238A641BC00D}" type="pres">
      <dgm:prSet presAssocID="{471388EE-F6D3-4A9E-A8E6-882E0F894DD8}" presName="text_1" presStyleLbl="node1" presStyleIdx="0" presStyleCnt="5">
        <dgm:presLayoutVars>
          <dgm:bulletEnabled val="1"/>
        </dgm:presLayoutVars>
      </dgm:prSet>
      <dgm:spPr/>
      <dgm:t>
        <a:bodyPr/>
        <a:lstStyle/>
        <a:p>
          <a:endParaRPr lang="en-US"/>
        </a:p>
      </dgm:t>
    </dgm:pt>
    <dgm:pt modelId="{F0D23CDA-E00B-49E8-BCB7-38EE55239C44}" type="pres">
      <dgm:prSet presAssocID="{471388EE-F6D3-4A9E-A8E6-882E0F894DD8}" presName="accent_1" presStyleCnt="0"/>
      <dgm:spPr/>
    </dgm:pt>
    <dgm:pt modelId="{35704A83-370A-4DB3-AACF-FC748DDA3F1B}" type="pres">
      <dgm:prSet presAssocID="{471388EE-F6D3-4A9E-A8E6-882E0F894DD8}" presName="accentRepeatNode" presStyleLbl="solidFgAcc1" presStyleIdx="0" presStyleCnt="5"/>
      <dgm:spPr/>
    </dgm:pt>
    <dgm:pt modelId="{11595530-5259-47EF-B815-F437B1FF545C}" type="pres">
      <dgm:prSet presAssocID="{8F1EBB33-D864-4C74-ABF9-0E0D822977D0}" presName="text_2" presStyleLbl="node1" presStyleIdx="1" presStyleCnt="5">
        <dgm:presLayoutVars>
          <dgm:bulletEnabled val="1"/>
        </dgm:presLayoutVars>
      </dgm:prSet>
      <dgm:spPr/>
      <dgm:t>
        <a:bodyPr/>
        <a:lstStyle/>
        <a:p>
          <a:endParaRPr lang="en-US"/>
        </a:p>
      </dgm:t>
    </dgm:pt>
    <dgm:pt modelId="{EA577445-D5AB-41E4-B8F3-86B47DD8DD8A}" type="pres">
      <dgm:prSet presAssocID="{8F1EBB33-D864-4C74-ABF9-0E0D822977D0}" presName="accent_2" presStyleCnt="0"/>
      <dgm:spPr/>
    </dgm:pt>
    <dgm:pt modelId="{B9123A4B-DB88-453B-8546-8C8B7C3D8993}" type="pres">
      <dgm:prSet presAssocID="{8F1EBB33-D864-4C74-ABF9-0E0D822977D0}" presName="accentRepeatNode" presStyleLbl="solidFgAcc1" presStyleIdx="1" presStyleCnt="5"/>
      <dgm:spPr/>
    </dgm:pt>
    <dgm:pt modelId="{38C96195-5F93-402B-87E0-A3058930D82E}" type="pres">
      <dgm:prSet presAssocID="{D908BA68-53BD-43D9-B4A2-D9B87ECEA9FB}" presName="text_3" presStyleLbl="node1" presStyleIdx="2" presStyleCnt="5">
        <dgm:presLayoutVars>
          <dgm:bulletEnabled val="1"/>
        </dgm:presLayoutVars>
      </dgm:prSet>
      <dgm:spPr/>
      <dgm:t>
        <a:bodyPr/>
        <a:lstStyle/>
        <a:p>
          <a:endParaRPr lang="en-US"/>
        </a:p>
      </dgm:t>
    </dgm:pt>
    <dgm:pt modelId="{EAC7BF53-582A-4565-B40D-8E14E28D34FF}" type="pres">
      <dgm:prSet presAssocID="{D908BA68-53BD-43D9-B4A2-D9B87ECEA9FB}" presName="accent_3" presStyleCnt="0"/>
      <dgm:spPr/>
    </dgm:pt>
    <dgm:pt modelId="{227AFC62-C7F7-43EB-8EA3-E64BA15E917A}" type="pres">
      <dgm:prSet presAssocID="{D908BA68-53BD-43D9-B4A2-D9B87ECEA9FB}" presName="accentRepeatNode" presStyleLbl="solidFgAcc1" presStyleIdx="2" presStyleCnt="5"/>
      <dgm:spPr/>
    </dgm:pt>
    <dgm:pt modelId="{9BCCE16A-1C3B-41FD-8E9E-B714ACFDC8CD}" type="pres">
      <dgm:prSet presAssocID="{64F02C7F-996E-4B33-A452-100D072C9C55}" presName="text_4" presStyleLbl="node1" presStyleIdx="3" presStyleCnt="5">
        <dgm:presLayoutVars>
          <dgm:bulletEnabled val="1"/>
        </dgm:presLayoutVars>
      </dgm:prSet>
      <dgm:spPr/>
      <dgm:t>
        <a:bodyPr/>
        <a:lstStyle/>
        <a:p>
          <a:endParaRPr lang="en-US"/>
        </a:p>
      </dgm:t>
    </dgm:pt>
    <dgm:pt modelId="{084C7875-4B7E-4839-9812-E881B4A7CE10}" type="pres">
      <dgm:prSet presAssocID="{64F02C7F-996E-4B33-A452-100D072C9C55}" presName="accent_4" presStyleCnt="0"/>
      <dgm:spPr/>
    </dgm:pt>
    <dgm:pt modelId="{F9A90B36-3028-4E9E-92A1-01651901F7E4}" type="pres">
      <dgm:prSet presAssocID="{64F02C7F-996E-4B33-A452-100D072C9C55}" presName="accentRepeatNode" presStyleLbl="solidFgAcc1" presStyleIdx="3" presStyleCnt="5"/>
      <dgm:spPr/>
    </dgm:pt>
    <dgm:pt modelId="{0FF24EF5-CDF7-4AEA-A8C6-6833B875CAA7}" type="pres">
      <dgm:prSet presAssocID="{AD829B5D-097B-4035-858B-DEE43B177463}" presName="text_5" presStyleLbl="node1" presStyleIdx="4" presStyleCnt="5">
        <dgm:presLayoutVars>
          <dgm:bulletEnabled val="1"/>
        </dgm:presLayoutVars>
      </dgm:prSet>
      <dgm:spPr/>
      <dgm:t>
        <a:bodyPr/>
        <a:lstStyle/>
        <a:p>
          <a:endParaRPr lang="en-US"/>
        </a:p>
      </dgm:t>
    </dgm:pt>
    <dgm:pt modelId="{B976409B-450A-4414-932F-7D78D2CE6BE5}" type="pres">
      <dgm:prSet presAssocID="{AD829B5D-097B-4035-858B-DEE43B177463}" presName="accent_5" presStyleCnt="0"/>
      <dgm:spPr/>
    </dgm:pt>
    <dgm:pt modelId="{C0EB5C96-332A-4AE0-A534-182F0B32A48E}" type="pres">
      <dgm:prSet presAssocID="{AD829B5D-097B-4035-858B-DEE43B177463}" presName="accentRepeatNode" presStyleLbl="solidFgAcc1" presStyleIdx="4" presStyleCnt="5"/>
      <dgm:spPr/>
    </dgm:pt>
  </dgm:ptLst>
  <dgm:cxnLst>
    <dgm:cxn modelId="{63AE9535-B103-4DC8-9922-C33D9B3C4BDC}" type="presOf" srcId="{185A2C3B-4EFB-4C69-B445-E5CB59291C49}" destId="{991CBE4B-B154-48B9-916D-F0DC25EA0E42}" srcOrd="0" destOrd="0" presId="urn:microsoft.com/office/officeart/2008/layout/VerticalCurvedList"/>
    <dgm:cxn modelId="{03BCF416-5E11-471B-BD5A-32CE771388EB}" srcId="{185A2C3B-4EFB-4C69-B445-E5CB59291C49}" destId="{471388EE-F6D3-4A9E-A8E6-882E0F894DD8}" srcOrd="0" destOrd="0" parTransId="{D6234AAE-D1B4-4D56-B710-0607117664B1}" sibTransId="{747FB7F6-B470-4C5E-B859-22E82586CD4A}"/>
    <dgm:cxn modelId="{CA2FFDB0-8F08-4E21-8D57-AB9DD21ECCBF}" srcId="{185A2C3B-4EFB-4C69-B445-E5CB59291C49}" destId="{64F02C7F-996E-4B33-A452-100D072C9C55}" srcOrd="3" destOrd="0" parTransId="{3D33E5D1-EE2D-4F91-8747-47EAFB2266AA}" sibTransId="{A77D5F3F-4A7C-4927-B851-960A9B7789C2}"/>
    <dgm:cxn modelId="{C631FD32-33AB-4331-8662-C4851D6EBBBF}" type="presOf" srcId="{8F1EBB33-D864-4C74-ABF9-0E0D822977D0}" destId="{11595530-5259-47EF-B815-F437B1FF545C}" srcOrd="0" destOrd="0" presId="urn:microsoft.com/office/officeart/2008/layout/VerticalCurvedList"/>
    <dgm:cxn modelId="{893B23F7-7401-489C-B0F0-A680203FA93B}" type="presOf" srcId="{AD829B5D-097B-4035-858B-DEE43B177463}" destId="{0FF24EF5-CDF7-4AEA-A8C6-6833B875CAA7}" srcOrd="0" destOrd="0" presId="urn:microsoft.com/office/officeart/2008/layout/VerticalCurvedList"/>
    <dgm:cxn modelId="{F6E04DCB-7548-447D-9C34-66E8C20ECD82}" srcId="{185A2C3B-4EFB-4C69-B445-E5CB59291C49}" destId="{D908BA68-53BD-43D9-B4A2-D9B87ECEA9FB}" srcOrd="2" destOrd="0" parTransId="{7E2A6C3A-744D-4A6B-A1CB-A4394ED30BE8}" sibTransId="{D2A5994C-7C43-4AAF-8C8E-83A3F652D199}"/>
    <dgm:cxn modelId="{9FEBF841-8F91-442A-B94A-6C52D4D72B5D}" type="presOf" srcId="{D908BA68-53BD-43D9-B4A2-D9B87ECEA9FB}" destId="{38C96195-5F93-402B-87E0-A3058930D82E}" srcOrd="0" destOrd="0" presId="urn:microsoft.com/office/officeart/2008/layout/VerticalCurvedList"/>
    <dgm:cxn modelId="{83ACCDBB-C7BB-41E3-ACCC-C2D9501DFD34}" type="presOf" srcId="{64F02C7F-996E-4B33-A452-100D072C9C55}" destId="{9BCCE16A-1C3B-41FD-8E9E-B714ACFDC8CD}" srcOrd="0" destOrd="0" presId="urn:microsoft.com/office/officeart/2008/layout/VerticalCurvedList"/>
    <dgm:cxn modelId="{1451E58E-8070-4F23-BBE3-009236965B40}" srcId="{185A2C3B-4EFB-4C69-B445-E5CB59291C49}" destId="{AD829B5D-097B-4035-858B-DEE43B177463}" srcOrd="4" destOrd="0" parTransId="{EF3A51AC-7683-4474-BF88-83ECDF39BE9C}" sibTransId="{4459B3C9-890B-4FD7-9A5E-10C1B93548A9}"/>
    <dgm:cxn modelId="{0269D7DA-B8F2-42AB-8563-A8C59A6C1642}" srcId="{185A2C3B-4EFB-4C69-B445-E5CB59291C49}" destId="{8F1EBB33-D864-4C74-ABF9-0E0D822977D0}" srcOrd="1" destOrd="0" parTransId="{F73F9C9C-8917-41E5-ABF0-74283B1DB9B1}" sibTransId="{89CC74D9-E72B-4219-90A7-6E4A1B6F39E2}"/>
    <dgm:cxn modelId="{68B6DB95-073E-43EE-BE64-937AC806BC9D}" type="presOf" srcId="{747FB7F6-B470-4C5E-B859-22E82586CD4A}" destId="{45613545-8835-4587-8EA9-3A67EB6F6C6A}" srcOrd="0" destOrd="0" presId="urn:microsoft.com/office/officeart/2008/layout/VerticalCurvedList"/>
    <dgm:cxn modelId="{EDB98A32-5134-41F7-A4D1-81904794B8E1}" type="presOf" srcId="{471388EE-F6D3-4A9E-A8E6-882E0F894DD8}" destId="{151B84D2-9543-4FB5-8457-238A641BC00D}" srcOrd="0" destOrd="0" presId="urn:microsoft.com/office/officeart/2008/layout/VerticalCurvedList"/>
    <dgm:cxn modelId="{B26DF244-C39B-488D-916B-8D4186859C84}" type="presParOf" srcId="{991CBE4B-B154-48B9-916D-F0DC25EA0E42}" destId="{7003B952-3ADC-4ABD-BC77-EBE01155F803}" srcOrd="0" destOrd="0" presId="urn:microsoft.com/office/officeart/2008/layout/VerticalCurvedList"/>
    <dgm:cxn modelId="{ABE07B69-2D46-42CD-9DA4-B2DBE785912F}" type="presParOf" srcId="{7003B952-3ADC-4ABD-BC77-EBE01155F803}" destId="{4AFB1D3A-D788-4BF2-81C9-60F703FEB74C}" srcOrd="0" destOrd="0" presId="urn:microsoft.com/office/officeart/2008/layout/VerticalCurvedList"/>
    <dgm:cxn modelId="{CB40C388-B71D-4CE4-B5F8-8059CFCA0419}" type="presParOf" srcId="{4AFB1D3A-D788-4BF2-81C9-60F703FEB74C}" destId="{A93FE7CB-C045-4EC6-8488-63B35914DCD3}" srcOrd="0" destOrd="0" presId="urn:microsoft.com/office/officeart/2008/layout/VerticalCurvedList"/>
    <dgm:cxn modelId="{0C004649-A9E8-4B07-9224-191C01C26DB9}" type="presParOf" srcId="{4AFB1D3A-D788-4BF2-81C9-60F703FEB74C}" destId="{45613545-8835-4587-8EA9-3A67EB6F6C6A}" srcOrd="1" destOrd="0" presId="urn:microsoft.com/office/officeart/2008/layout/VerticalCurvedList"/>
    <dgm:cxn modelId="{A67CACAA-2471-4837-BBFC-0CAD1472D66E}" type="presParOf" srcId="{4AFB1D3A-D788-4BF2-81C9-60F703FEB74C}" destId="{D91A6838-D4E3-4ED2-8DF2-CD418C5DD197}" srcOrd="2" destOrd="0" presId="urn:microsoft.com/office/officeart/2008/layout/VerticalCurvedList"/>
    <dgm:cxn modelId="{B7F6F270-A25E-4E98-8114-ED9F477B8920}" type="presParOf" srcId="{4AFB1D3A-D788-4BF2-81C9-60F703FEB74C}" destId="{251709F1-0E54-4493-B103-0FE74BC5C3BB}" srcOrd="3" destOrd="0" presId="urn:microsoft.com/office/officeart/2008/layout/VerticalCurvedList"/>
    <dgm:cxn modelId="{D31944C5-B11D-4427-B79F-C9F5772C335E}" type="presParOf" srcId="{7003B952-3ADC-4ABD-BC77-EBE01155F803}" destId="{151B84D2-9543-4FB5-8457-238A641BC00D}" srcOrd="1" destOrd="0" presId="urn:microsoft.com/office/officeart/2008/layout/VerticalCurvedList"/>
    <dgm:cxn modelId="{379F64C7-18CB-4738-8C51-E73D515EEA34}" type="presParOf" srcId="{7003B952-3ADC-4ABD-BC77-EBE01155F803}" destId="{F0D23CDA-E00B-49E8-BCB7-38EE55239C44}" srcOrd="2" destOrd="0" presId="urn:microsoft.com/office/officeart/2008/layout/VerticalCurvedList"/>
    <dgm:cxn modelId="{6687EB33-37D7-4C2E-9837-2F869E4E876F}" type="presParOf" srcId="{F0D23CDA-E00B-49E8-BCB7-38EE55239C44}" destId="{35704A83-370A-4DB3-AACF-FC748DDA3F1B}" srcOrd="0" destOrd="0" presId="urn:microsoft.com/office/officeart/2008/layout/VerticalCurvedList"/>
    <dgm:cxn modelId="{06006E30-1014-455B-922B-B809A1B5D8AD}" type="presParOf" srcId="{7003B952-3ADC-4ABD-BC77-EBE01155F803}" destId="{11595530-5259-47EF-B815-F437B1FF545C}" srcOrd="3" destOrd="0" presId="urn:microsoft.com/office/officeart/2008/layout/VerticalCurvedList"/>
    <dgm:cxn modelId="{A02395F4-D73E-45D1-960E-55149F416B79}" type="presParOf" srcId="{7003B952-3ADC-4ABD-BC77-EBE01155F803}" destId="{EA577445-D5AB-41E4-B8F3-86B47DD8DD8A}" srcOrd="4" destOrd="0" presId="urn:microsoft.com/office/officeart/2008/layout/VerticalCurvedList"/>
    <dgm:cxn modelId="{26820FDF-3C63-4396-919B-48881805A4C8}" type="presParOf" srcId="{EA577445-D5AB-41E4-B8F3-86B47DD8DD8A}" destId="{B9123A4B-DB88-453B-8546-8C8B7C3D8993}" srcOrd="0" destOrd="0" presId="urn:microsoft.com/office/officeart/2008/layout/VerticalCurvedList"/>
    <dgm:cxn modelId="{C16393A4-D634-44FF-8E88-E886BC40F0EF}" type="presParOf" srcId="{7003B952-3ADC-4ABD-BC77-EBE01155F803}" destId="{38C96195-5F93-402B-87E0-A3058930D82E}" srcOrd="5" destOrd="0" presId="urn:microsoft.com/office/officeart/2008/layout/VerticalCurvedList"/>
    <dgm:cxn modelId="{66AAD720-B07F-4E39-A7BB-22621141150E}" type="presParOf" srcId="{7003B952-3ADC-4ABD-BC77-EBE01155F803}" destId="{EAC7BF53-582A-4565-B40D-8E14E28D34FF}" srcOrd="6" destOrd="0" presId="urn:microsoft.com/office/officeart/2008/layout/VerticalCurvedList"/>
    <dgm:cxn modelId="{AE089504-E4BF-490E-B072-3AA9FA89B946}" type="presParOf" srcId="{EAC7BF53-582A-4565-B40D-8E14E28D34FF}" destId="{227AFC62-C7F7-43EB-8EA3-E64BA15E917A}" srcOrd="0" destOrd="0" presId="urn:microsoft.com/office/officeart/2008/layout/VerticalCurvedList"/>
    <dgm:cxn modelId="{11C8472C-3A4A-4E81-B7BD-CDC322B9D41D}" type="presParOf" srcId="{7003B952-3ADC-4ABD-BC77-EBE01155F803}" destId="{9BCCE16A-1C3B-41FD-8E9E-B714ACFDC8CD}" srcOrd="7" destOrd="0" presId="urn:microsoft.com/office/officeart/2008/layout/VerticalCurvedList"/>
    <dgm:cxn modelId="{12D4E4C4-F157-472D-B0EA-C3261A820285}" type="presParOf" srcId="{7003B952-3ADC-4ABD-BC77-EBE01155F803}" destId="{084C7875-4B7E-4839-9812-E881B4A7CE10}" srcOrd="8" destOrd="0" presId="urn:microsoft.com/office/officeart/2008/layout/VerticalCurvedList"/>
    <dgm:cxn modelId="{548E9BF0-EEDC-4CD0-8EA0-94B14115BD16}" type="presParOf" srcId="{084C7875-4B7E-4839-9812-E881B4A7CE10}" destId="{F9A90B36-3028-4E9E-92A1-01651901F7E4}" srcOrd="0" destOrd="0" presId="urn:microsoft.com/office/officeart/2008/layout/VerticalCurvedList"/>
    <dgm:cxn modelId="{36EDB2EA-7426-472B-8EB6-92BB34D6A12E}" type="presParOf" srcId="{7003B952-3ADC-4ABD-BC77-EBE01155F803}" destId="{0FF24EF5-CDF7-4AEA-A8C6-6833B875CAA7}" srcOrd="9" destOrd="0" presId="urn:microsoft.com/office/officeart/2008/layout/VerticalCurvedList"/>
    <dgm:cxn modelId="{1AA96350-72CD-4D7F-8982-1B9F355A6F74}" type="presParOf" srcId="{7003B952-3ADC-4ABD-BC77-EBE01155F803}" destId="{B976409B-450A-4414-932F-7D78D2CE6BE5}" srcOrd="10" destOrd="0" presId="urn:microsoft.com/office/officeart/2008/layout/VerticalCurvedList"/>
    <dgm:cxn modelId="{F0D07F84-CCB1-4BBB-90AE-FEC5BA801CCB}" type="presParOf" srcId="{B976409B-450A-4414-932F-7D78D2CE6BE5}" destId="{C0EB5C96-332A-4AE0-A534-182F0B32A48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AE2142D-6E0E-4BE1-9F1D-F222DFB53B3D}" type="doc">
      <dgm:prSet loTypeId="urn:microsoft.com/office/officeart/2005/8/layout/default" loCatId="list" qsTypeId="urn:microsoft.com/office/officeart/2005/8/quickstyle/simple5" qsCatId="simple" csTypeId="urn:microsoft.com/office/officeart/2005/8/colors/accent0_3" csCatId="mainScheme" phldr="1"/>
      <dgm:spPr/>
      <dgm:t>
        <a:bodyPr/>
        <a:lstStyle/>
        <a:p>
          <a:endParaRPr lang="en-US"/>
        </a:p>
      </dgm:t>
    </dgm:pt>
    <dgm:pt modelId="{3DE0C5C2-5617-4124-9A94-3F284C087C07}">
      <dgm:prSet phldrT="[Text]"/>
      <dgm:spPr/>
      <dgm:t>
        <a:bodyPr/>
        <a:lstStyle/>
        <a:p>
          <a:r>
            <a:rPr lang="en-US" dirty="0" smtClean="0"/>
            <a:t>Verbal</a:t>
          </a:r>
          <a:endParaRPr lang="en-US" dirty="0"/>
        </a:p>
      </dgm:t>
    </dgm:pt>
    <dgm:pt modelId="{D6004130-FC85-4EAB-B854-F993AD6D4DB3}" type="parTrans" cxnId="{5D82FDCA-618F-489F-B628-AF268F262F6E}">
      <dgm:prSet/>
      <dgm:spPr/>
      <dgm:t>
        <a:bodyPr/>
        <a:lstStyle/>
        <a:p>
          <a:endParaRPr lang="en-US"/>
        </a:p>
      </dgm:t>
    </dgm:pt>
    <dgm:pt modelId="{254E062A-853D-4442-BF8B-80586674D238}" type="sibTrans" cxnId="{5D82FDCA-618F-489F-B628-AF268F262F6E}">
      <dgm:prSet/>
      <dgm:spPr/>
      <dgm:t>
        <a:bodyPr/>
        <a:lstStyle/>
        <a:p>
          <a:endParaRPr lang="en-US"/>
        </a:p>
      </dgm:t>
    </dgm:pt>
    <dgm:pt modelId="{50F6E9C8-BA68-4FAC-8FD4-BFCE82B57ACD}">
      <dgm:prSet phldrT="[Text]"/>
      <dgm:spPr/>
      <dgm:t>
        <a:bodyPr/>
        <a:lstStyle/>
        <a:p>
          <a:r>
            <a:rPr lang="en-US" dirty="0" smtClean="0"/>
            <a:t>Listening</a:t>
          </a:r>
          <a:endParaRPr lang="en-US" dirty="0"/>
        </a:p>
      </dgm:t>
    </dgm:pt>
    <dgm:pt modelId="{0A5D5D8D-0A02-4466-AF28-3E3E32AF16C6}" type="parTrans" cxnId="{70C811F7-F2AF-4713-9F4A-D0537FD41A39}">
      <dgm:prSet/>
      <dgm:spPr/>
      <dgm:t>
        <a:bodyPr/>
        <a:lstStyle/>
        <a:p>
          <a:endParaRPr lang="en-US"/>
        </a:p>
      </dgm:t>
    </dgm:pt>
    <dgm:pt modelId="{5B61BEF5-C024-430B-B55C-CBFE152AC07D}" type="sibTrans" cxnId="{70C811F7-F2AF-4713-9F4A-D0537FD41A39}">
      <dgm:prSet/>
      <dgm:spPr/>
      <dgm:t>
        <a:bodyPr/>
        <a:lstStyle/>
        <a:p>
          <a:endParaRPr lang="en-US"/>
        </a:p>
      </dgm:t>
    </dgm:pt>
    <dgm:pt modelId="{A505C7B2-E864-4AAE-AA8B-AF1190C7E0D4}">
      <dgm:prSet phldrT="[Text]"/>
      <dgm:spPr/>
      <dgm:t>
        <a:bodyPr/>
        <a:lstStyle/>
        <a:p>
          <a:r>
            <a:rPr lang="en-US" dirty="0" smtClean="0"/>
            <a:t>Body Language</a:t>
          </a:r>
          <a:endParaRPr lang="en-US" dirty="0"/>
        </a:p>
      </dgm:t>
    </dgm:pt>
    <dgm:pt modelId="{F882FD09-6407-4DEA-8DCD-9C783DA1B525}" type="parTrans" cxnId="{430664D0-E06F-42B0-BDFE-939F41A1D356}">
      <dgm:prSet/>
      <dgm:spPr/>
      <dgm:t>
        <a:bodyPr/>
        <a:lstStyle/>
        <a:p>
          <a:endParaRPr lang="en-US"/>
        </a:p>
      </dgm:t>
    </dgm:pt>
    <dgm:pt modelId="{414F4A32-005D-4FDF-A727-BD17930FDDFD}" type="sibTrans" cxnId="{430664D0-E06F-42B0-BDFE-939F41A1D356}">
      <dgm:prSet/>
      <dgm:spPr/>
      <dgm:t>
        <a:bodyPr/>
        <a:lstStyle/>
        <a:p>
          <a:endParaRPr lang="en-US"/>
        </a:p>
      </dgm:t>
    </dgm:pt>
    <dgm:pt modelId="{4FD32732-A57B-465B-BB51-56DD25D2B410}">
      <dgm:prSet phldrT="[Text]"/>
      <dgm:spPr/>
      <dgm:t>
        <a:bodyPr/>
        <a:lstStyle/>
        <a:p>
          <a:r>
            <a:rPr lang="en-US" dirty="0" smtClean="0"/>
            <a:t>Writing</a:t>
          </a:r>
          <a:endParaRPr lang="en-US" dirty="0"/>
        </a:p>
      </dgm:t>
    </dgm:pt>
    <dgm:pt modelId="{516A6875-73F4-49FE-8E66-37EA8E0DFF57}" type="parTrans" cxnId="{7DEAC656-8254-4015-B43A-F70113CE56D8}">
      <dgm:prSet/>
      <dgm:spPr/>
      <dgm:t>
        <a:bodyPr/>
        <a:lstStyle/>
        <a:p>
          <a:endParaRPr lang="en-US"/>
        </a:p>
      </dgm:t>
    </dgm:pt>
    <dgm:pt modelId="{4F0484E4-8D53-4F63-9F80-7E7B13CFCC01}" type="sibTrans" cxnId="{7DEAC656-8254-4015-B43A-F70113CE56D8}">
      <dgm:prSet/>
      <dgm:spPr/>
      <dgm:t>
        <a:bodyPr/>
        <a:lstStyle/>
        <a:p>
          <a:endParaRPr lang="en-US"/>
        </a:p>
      </dgm:t>
    </dgm:pt>
    <dgm:pt modelId="{946227DC-30CA-45F2-8E21-5835D11595E8}" type="pres">
      <dgm:prSet presAssocID="{2AE2142D-6E0E-4BE1-9F1D-F222DFB53B3D}" presName="diagram" presStyleCnt="0">
        <dgm:presLayoutVars>
          <dgm:dir/>
          <dgm:resizeHandles val="exact"/>
        </dgm:presLayoutVars>
      </dgm:prSet>
      <dgm:spPr/>
      <dgm:t>
        <a:bodyPr/>
        <a:lstStyle/>
        <a:p>
          <a:endParaRPr lang="en-US"/>
        </a:p>
      </dgm:t>
    </dgm:pt>
    <dgm:pt modelId="{4AF776F8-96E3-4556-95FE-E0767DE4210E}" type="pres">
      <dgm:prSet presAssocID="{3DE0C5C2-5617-4124-9A94-3F284C087C07}" presName="node" presStyleLbl="node1" presStyleIdx="0" presStyleCnt="4">
        <dgm:presLayoutVars>
          <dgm:bulletEnabled val="1"/>
        </dgm:presLayoutVars>
      </dgm:prSet>
      <dgm:spPr/>
      <dgm:t>
        <a:bodyPr/>
        <a:lstStyle/>
        <a:p>
          <a:endParaRPr lang="en-US"/>
        </a:p>
      </dgm:t>
    </dgm:pt>
    <dgm:pt modelId="{D3FA5D66-EF96-4A11-A10E-19E33B372731}" type="pres">
      <dgm:prSet presAssocID="{254E062A-853D-4442-BF8B-80586674D238}" presName="sibTrans" presStyleCnt="0"/>
      <dgm:spPr/>
    </dgm:pt>
    <dgm:pt modelId="{C26EECBF-FAA8-4FB9-822D-6C369DEFA758}" type="pres">
      <dgm:prSet presAssocID="{50F6E9C8-BA68-4FAC-8FD4-BFCE82B57ACD}" presName="node" presStyleLbl="node1" presStyleIdx="1" presStyleCnt="4">
        <dgm:presLayoutVars>
          <dgm:bulletEnabled val="1"/>
        </dgm:presLayoutVars>
      </dgm:prSet>
      <dgm:spPr/>
      <dgm:t>
        <a:bodyPr/>
        <a:lstStyle/>
        <a:p>
          <a:endParaRPr lang="en-US"/>
        </a:p>
      </dgm:t>
    </dgm:pt>
    <dgm:pt modelId="{9E31211B-181B-4A4A-B5C1-647F9C9A1848}" type="pres">
      <dgm:prSet presAssocID="{5B61BEF5-C024-430B-B55C-CBFE152AC07D}" presName="sibTrans" presStyleCnt="0"/>
      <dgm:spPr/>
    </dgm:pt>
    <dgm:pt modelId="{39A7B40F-DBE3-4A3D-AFB0-EC5FBF5614D5}" type="pres">
      <dgm:prSet presAssocID="{A505C7B2-E864-4AAE-AA8B-AF1190C7E0D4}" presName="node" presStyleLbl="node1" presStyleIdx="2" presStyleCnt="4">
        <dgm:presLayoutVars>
          <dgm:bulletEnabled val="1"/>
        </dgm:presLayoutVars>
      </dgm:prSet>
      <dgm:spPr/>
      <dgm:t>
        <a:bodyPr/>
        <a:lstStyle/>
        <a:p>
          <a:endParaRPr lang="en-US"/>
        </a:p>
      </dgm:t>
    </dgm:pt>
    <dgm:pt modelId="{ED5235D2-C24B-4CCE-BA35-46C8F3075C52}" type="pres">
      <dgm:prSet presAssocID="{414F4A32-005D-4FDF-A727-BD17930FDDFD}" presName="sibTrans" presStyleCnt="0"/>
      <dgm:spPr/>
    </dgm:pt>
    <dgm:pt modelId="{AF789901-0177-432D-9281-920A74368C3E}" type="pres">
      <dgm:prSet presAssocID="{4FD32732-A57B-465B-BB51-56DD25D2B410}" presName="node" presStyleLbl="node1" presStyleIdx="3" presStyleCnt="4">
        <dgm:presLayoutVars>
          <dgm:bulletEnabled val="1"/>
        </dgm:presLayoutVars>
      </dgm:prSet>
      <dgm:spPr/>
      <dgm:t>
        <a:bodyPr/>
        <a:lstStyle/>
        <a:p>
          <a:endParaRPr lang="en-US"/>
        </a:p>
      </dgm:t>
    </dgm:pt>
  </dgm:ptLst>
  <dgm:cxnLst>
    <dgm:cxn modelId="{FBCBEFB0-B215-4CEC-B9C5-3C2711190349}" type="presOf" srcId="{2AE2142D-6E0E-4BE1-9F1D-F222DFB53B3D}" destId="{946227DC-30CA-45F2-8E21-5835D11595E8}" srcOrd="0" destOrd="0" presId="urn:microsoft.com/office/officeart/2005/8/layout/default"/>
    <dgm:cxn modelId="{430664D0-E06F-42B0-BDFE-939F41A1D356}" srcId="{2AE2142D-6E0E-4BE1-9F1D-F222DFB53B3D}" destId="{A505C7B2-E864-4AAE-AA8B-AF1190C7E0D4}" srcOrd="2" destOrd="0" parTransId="{F882FD09-6407-4DEA-8DCD-9C783DA1B525}" sibTransId="{414F4A32-005D-4FDF-A727-BD17930FDDFD}"/>
    <dgm:cxn modelId="{7DEAC656-8254-4015-B43A-F70113CE56D8}" srcId="{2AE2142D-6E0E-4BE1-9F1D-F222DFB53B3D}" destId="{4FD32732-A57B-465B-BB51-56DD25D2B410}" srcOrd="3" destOrd="0" parTransId="{516A6875-73F4-49FE-8E66-37EA8E0DFF57}" sibTransId="{4F0484E4-8D53-4F63-9F80-7E7B13CFCC01}"/>
    <dgm:cxn modelId="{84F1C777-7275-4B9E-AA48-164AA055FC1D}" type="presOf" srcId="{A505C7B2-E864-4AAE-AA8B-AF1190C7E0D4}" destId="{39A7B40F-DBE3-4A3D-AFB0-EC5FBF5614D5}" srcOrd="0" destOrd="0" presId="urn:microsoft.com/office/officeart/2005/8/layout/default"/>
    <dgm:cxn modelId="{40C0BEBA-153E-40D2-903E-89235F0795AF}" type="presOf" srcId="{50F6E9C8-BA68-4FAC-8FD4-BFCE82B57ACD}" destId="{C26EECBF-FAA8-4FB9-822D-6C369DEFA758}" srcOrd="0" destOrd="0" presId="urn:microsoft.com/office/officeart/2005/8/layout/default"/>
    <dgm:cxn modelId="{09D20249-4B7C-4081-ACCD-FFEB427F7ADD}" type="presOf" srcId="{3DE0C5C2-5617-4124-9A94-3F284C087C07}" destId="{4AF776F8-96E3-4556-95FE-E0767DE4210E}" srcOrd="0" destOrd="0" presId="urn:microsoft.com/office/officeart/2005/8/layout/default"/>
    <dgm:cxn modelId="{70C811F7-F2AF-4713-9F4A-D0537FD41A39}" srcId="{2AE2142D-6E0E-4BE1-9F1D-F222DFB53B3D}" destId="{50F6E9C8-BA68-4FAC-8FD4-BFCE82B57ACD}" srcOrd="1" destOrd="0" parTransId="{0A5D5D8D-0A02-4466-AF28-3E3E32AF16C6}" sibTransId="{5B61BEF5-C024-430B-B55C-CBFE152AC07D}"/>
    <dgm:cxn modelId="{5D82FDCA-618F-489F-B628-AF268F262F6E}" srcId="{2AE2142D-6E0E-4BE1-9F1D-F222DFB53B3D}" destId="{3DE0C5C2-5617-4124-9A94-3F284C087C07}" srcOrd="0" destOrd="0" parTransId="{D6004130-FC85-4EAB-B854-F993AD6D4DB3}" sibTransId="{254E062A-853D-4442-BF8B-80586674D238}"/>
    <dgm:cxn modelId="{26E42132-8EC7-44B2-BA76-2D73F00E7115}" type="presOf" srcId="{4FD32732-A57B-465B-BB51-56DD25D2B410}" destId="{AF789901-0177-432D-9281-920A74368C3E}" srcOrd="0" destOrd="0" presId="urn:microsoft.com/office/officeart/2005/8/layout/default"/>
    <dgm:cxn modelId="{57548106-5E75-4670-B69E-3F622CC79088}" type="presParOf" srcId="{946227DC-30CA-45F2-8E21-5835D11595E8}" destId="{4AF776F8-96E3-4556-95FE-E0767DE4210E}" srcOrd="0" destOrd="0" presId="urn:microsoft.com/office/officeart/2005/8/layout/default"/>
    <dgm:cxn modelId="{052CD775-C889-4BB2-B577-86300759F505}" type="presParOf" srcId="{946227DC-30CA-45F2-8E21-5835D11595E8}" destId="{D3FA5D66-EF96-4A11-A10E-19E33B372731}" srcOrd="1" destOrd="0" presId="urn:microsoft.com/office/officeart/2005/8/layout/default"/>
    <dgm:cxn modelId="{A3E1A949-730A-4273-8116-F5DC34ECDEAA}" type="presParOf" srcId="{946227DC-30CA-45F2-8E21-5835D11595E8}" destId="{C26EECBF-FAA8-4FB9-822D-6C369DEFA758}" srcOrd="2" destOrd="0" presId="urn:microsoft.com/office/officeart/2005/8/layout/default"/>
    <dgm:cxn modelId="{E4BE7285-F72D-44A2-B635-FBAACE10582D}" type="presParOf" srcId="{946227DC-30CA-45F2-8E21-5835D11595E8}" destId="{9E31211B-181B-4A4A-B5C1-647F9C9A1848}" srcOrd="3" destOrd="0" presId="urn:microsoft.com/office/officeart/2005/8/layout/default"/>
    <dgm:cxn modelId="{8799BDAA-6C72-4409-89CA-6D2FC3C7F06B}" type="presParOf" srcId="{946227DC-30CA-45F2-8E21-5835D11595E8}" destId="{39A7B40F-DBE3-4A3D-AFB0-EC5FBF5614D5}" srcOrd="4" destOrd="0" presId="urn:microsoft.com/office/officeart/2005/8/layout/default"/>
    <dgm:cxn modelId="{CAA7AAFE-59F9-473D-BC70-C772F9CB36B7}" type="presParOf" srcId="{946227DC-30CA-45F2-8E21-5835D11595E8}" destId="{ED5235D2-C24B-4CCE-BA35-46C8F3075C52}" srcOrd="5" destOrd="0" presId="urn:microsoft.com/office/officeart/2005/8/layout/default"/>
    <dgm:cxn modelId="{E1BF264E-E553-42FD-9D70-AC624412F7A8}" type="presParOf" srcId="{946227DC-30CA-45F2-8E21-5835D11595E8}" destId="{AF789901-0177-432D-9281-920A74368C3E}"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7F73775-D67B-4C36-AAE0-1AD34A5CE72C}"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en-US"/>
        </a:p>
      </dgm:t>
    </dgm:pt>
    <dgm:pt modelId="{A072754D-084A-4CB4-841A-83EA86FC571C}">
      <dgm:prSet phldrT="[Text]" custT="1"/>
      <dgm:spPr/>
      <dgm:t>
        <a:bodyPr/>
        <a:lstStyle/>
        <a:p>
          <a:r>
            <a:rPr lang="en-US" sz="4000" dirty="0" err="1" smtClean="0"/>
            <a:t>Cử</a:t>
          </a:r>
          <a:r>
            <a:rPr lang="en-US" sz="4000" dirty="0" smtClean="0"/>
            <a:t> </a:t>
          </a:r>
          <a:r>
            <a:rPr lang="en-US" sz="4000" dirty="0" err="1" smtClean="0"/>
            <a:t>chỉ</a:t>
          </a:r>
          <a:endParaRPr lang="en-US" sz="4000" dirty="0"/>
        </a:p>
      </dgm:t>
    </dgm:pt>
    <dgm:pt modelId="{C6AD5351-DFA6-44DE-B2CD-89D80454BA6F}" type="parTrans" cxnId="{D0B498B5-A3DF-4BA4-9FE5-50E5F474A762}">
      <dgm:prSet/>
      <dgm:spPr/>
      <dgm:t>
        <a:bodyPr/>
        <a:lstStyle/>
        <a:p>
          <a:endParaRPr lang="en-US"/>
        </a:p>
      </dgm:t>
    </dgm:pt>
    <dgm:pt modelId="{8BA43A54-0472-4C9D-9774-B4B8EC5279D8}" type="sibTrans" cxnId="{D0B498B5-A3DF-4BA4-9FE5-50E5F474A762}">
      <dgm:prSet/>
      <dgm:spPr/>
      <dgm:t>
        <a:bodyPr/>
        <a:lstStyle/>
        <a:p>
          <a:endParaRPr lang="en-US"/>
        </a:p>
      </dgm:t>
    </dgm:pt>
    <dgm:pt modelId="{BF74DA50-2F03-4970-89FD-305520E1DB6E}">
      <dgm:prSet phldrT="[Text]" custT="1"/>
      <dgm:spPr/>
      <dgm:t>
        <a:bodyPr/>
        <a:lstStyle/>
        <a:p>
          <a:r>
            <a:rPr lang="en-US" sz="4000" dirty="0" err="1" smtClean="0"/>
            <a:t>Cách</a:t>
          </a:r>
          <a:r>
            <a:rPr lang="en-US" sz="4000" dirty="0" smtClean="0"/>
            <a:t> </a:t>
          </a:r>
          <a:r>
            <a:rPr lang="en-US" sz="4000" dirty="0" err="1" smtClean="0"/>
            <a:t>bắt</a:t>
          </a:r>
          <a:r>
            <a:rPr lang="en-US" sz="4000" dirty="0" smtClean="0"/>
            <a:t> </a:t>
          </a:r>
          <a:r>
            <a:rPr lang="en-US" sz="4000" dirty="0" err="1" smtClean="0"/>
            <a:t>tay</a:t>
          </a:r>
          <a:endParaRPr lang="en-US" sz="4000" dirty="0"/>
        </a:p>
      </dgm:t>
    </dgm:pt>
    <dgm:pt modelId="{570C0036-905A-491E-81B0-C58F33A5C7CA}" type="parTrans" cxnId="{FE212DEC-860C-4A29-8512-C8C37B33C4E0}">
      <dgm:prSet/>
      <dgm:spPr/>
      <dgm:t>
        <a:bodyPr/>
        <a:lstStyle/>
        <a:p>
          <a:endParaRPr lang="en-US"/>
        </a:p>
      </dgm:t>
    </dgm:pt>
    <dgm:pt modelId="{0F41E6E3-6B46-4898-9606-857679A270E2}" type="sibTrans" cxnId="{FE212DEC-860C-4A29-8512-C8C37B33C4E0}">
      <dgm:prSet/>
      <dgm:spPr/>
      <dgm:t>
        <a:bodyPr/>
        <a:lstStyle/>
        <a:p>
          <a:endParaRPr lang="en-US"/>
        </a:p>
      </dgm:t>
    </dgm:pt>
    <dgm:pt modelId="{E47DD63A-55FD-4E1C-9304-7924FD832EAB}">
      <dgm:prSet phldrT="[Text]" custT="1"/>
      <dgm:spPr/>
      <dgm:t>
        <a:bodyPr/>
        <a:lstStyle/>
        <a:p>
          <a:r>
            <a:rPr lang="en-US" sz="4000" dirty="0" err="1" smtClean="0"/>
            <a:t>Ánh</a:t>
          </a:r>
          <a:r>
            <a:rPr lang="en-US" sz="4000" dirty="0" smtClean="0"/>
            <a:t> </a:t>
          </a:r>
          <a:r>
            <a:rPr lang="en-US" sz="4000" dirty="0" err="1" smtClean="0"/>
            <a:t>mắt</a:t>
          </a:r>
          <a:endParaRPr lang="en-US" sz="4000" dirty="0"/>
        </a:p>
      </dgm:t>
    </dgm:pt>
    <dgm:pt modelId="{D4F512E9-A205-418F-8462-F799F0ACEF79}" type="parTrans" cxnId="{DAC77B3A-C2D5-444B-87D6-53C1C2FB3366}">
      <dgm:prSet/>
      <dgm:spPr/>
      <dgm:t>
        <a:bodyPr/>
        <a:lstStyle/>
        <a:p>
          <a:endParaRPr lang="en-US"/>
        </a:p>
      </dgm:t>
    </dgm:pt>
    <dgm:pt modelId="{C167397D-179E-49F7-B395-2321167B265C}" type="sibTrans" cxnId="{DAC77B3A-C2D5-444B-87D6-53C1C2FB3366}">
      <dgm:prSet/>
      <dgm:spPr/>
      <dgm:t>
        <a:bodyPr/>
        <a:lstStyle/>
        <a:p>
          <a:endParaRPr lang="en-US"/>
        </a:p>
      </dgm:t>
    </dgm:pt>
    <dgm:pt modelId="{6CA3BCA8-AD24-46EB-B2BB-5F7124D5E4B5}" type="pres">
      <dgm:prSet presAssocID="{D7F73775-D67B-4C36-AAE0-1AD34A5CE72C}" presName="linear" presStyleCnt="0">
        <dgm:presLayoutVars>
          <dgm:dir/>
          <dgm:animLvl val="lvl"/>
          <dgm:resizeHandles val="exact"/>
        </dgm:presLayoutVars>
      </dgm:prSet>
      <dgm:spPr/>
      <dgm:t>
        <a:bodyPr/>
        <a:lstStyle/>
        <a:p>
          <a:endParaRPr lang="en-US"/>
        </a:p>
      </dgm:t>
    </dgm:pt>
    <dgm:pt modelId="{C0BCE858-9529-4AAF-B65A-297993B44B49}" type="pres">
      <dgm:prSet presAssocID="{A072754D-084A-4CB4-841A-83EA86FC571C}" presName="parentLin" presStyleCnt="0"/>
      <dgm:spPr/>
    </dgm:pt>
    <dgm:pt modelId="{9FB09E35-1418-4266-850E-5EB28596F69B}" type="pres">
      <dgm:prSet presAssocID="{A072754D-084A-4CB4-841A-83EA86FC571C}" presName="parentLeftMargin" presStyleLbl="node1" presStyleIdx="0" presStyleCnt="3"/>
      <dgm:spPr/>
      <dgm:t>
        <a:bodyPr/>
        <a:lstStyle/>
        <a:p>
          <a:endParaRPr lang="en-US"/>
        </a:p>
      </dgm:t>
    </dgm:pt>
    <dgm:pt modelId="{F31B6694-6CDF-460F-960B-B49CC0D54ABC}" type="pres">
      <dgm:prSet presAssocID="{A072754D-084A-4CB4-841A-83EA86FC571C}" presName="parentText" presStyleLbl="node1" presStyleIdx="0" presStyleCnt="3">
        <dgm:presLayoutVars>
          <dgm:chMax val="0"/>
          <dgm:bulletEnabled val="1"/>
        </dgm:presLayoutVars>
      </dgm:prSet>
      <dgm:spPr/>
      <dgm:t>
        <a:bodyPr/>
        <a:lstStyle/>
        <a:p>
          <a:endParaRPr lang="en-US"/>
        </a:p>
      </dgm:t>
    </dgm:pt>
    <dgm:pt modelId="{7E0114DA-2D28-448B-90EA-AEC310BBCB5F}" type="pres">
      <dgm:prSet presAssocID="{A072754D-084A-4CB4-841A-83EA86FC571C}" presName="negativeSpace" presStyleCnt="0"/>
      <dgm:spPr/>
    </dgm:pt>
    <dgm:pt modelId="{C9018654-6886-4AF1-9A29-CB4BB54F8AB4}" type="pres">
      <dgm:prSet presAssocID="{A072754D-084A-4CB4-841A-83EA86FC571C}" presName="childText" presStyleLbl="conFgAcc1" presStyleIdx="0" presStyleCnt="3">
        <dgm:presLayoutVars>
          <dgm:bulletEnabled val="1"/>
        </dgm:presLayoutVars>
      </dgm:prSet>
      <dgm:spPr/>
    </dgm:pt>
    <dgm:pt modelId="{751E1F0B-97E6-43DD-B0C7-7ED00EAB537F}" type="pres">
      <dgm:prSet presAssocID="{8BA43A54-0472-4C9D-9774-B4B8EC5279D8}" presName="spaceBetweenRectangles" presStyleCnt="0"/>
      <dgm:spPr/>
    </dgm:pt>
    <dgm:pt modelId="{CD2048A2-62ED-45CC-A71B-0C9AB31A3FED}" type="pres">
      <dgm:prSet presAssocID="{BF74DA50-2F03-4970-89FD-305520E1DB6E}" presName="parentLin" presStyleCnt="0"/>
      <dgm:spPr/>
    </dgm:pt>
    <dgm:pt modelId="{F01A873D-670C-4E7E-B366-FC3B9E8B2C74}" type="pres">
      <dgm:prSet presAssocID="{BF74DA50-2F03-4970-89FD-305520E1DB6E}" presName="parentLeftMargin" presStyleLbl="node1" presStyleIdx="0" presStyleCnt="3"/>
      <dgm:spPr/>
      <dgm:t>
        <a:bodyPr/>
        <a:lstStyle/>
        <a:p>
          <a:endParaRPr lang="en-US"/>
        </a:p>
      </dgm:t>
    </dgm:pt>
    <dgm:pt modelId="{06E37883-3641-4C97-8D3A-970703439C3D}" type="pres">
      <dgm:prSet presAssocID="{BF74DA50-2F03-4970-89FD-305520E1DB6E}" presName="parentText" presStyleLbl="node1" presStyleIdx="1" presStyleCnt="3">
        <dgm:presLayoutVars>
          <dgm:chMax val="0"/>
          <dgm:bulletEnabled val="1"/>
        </dgm:presLayoutVars>
      </dgm:prSet>
      <dgm:spPr/>
      <dgm:t>
        <a:bodyPr/>
        <a:lstStyle/>
        <a:p>
          <a:endParaRPr lang="en-US"/>
        </a:p>
      </dgm:t>
    </dgm:pt>
    <dgm:pt modelId="{800B508B-357D-4D40-8990-48C85076A35D}" type="pres">
      <dgm:prSet presAssocID="{BF74DA50-2F03-4970-89FD-305520E1DB6E}" presName="negativeSpace" presStyleCnt="0"/>
      <dgm:spPr/>
    </dgm:pt>
    <dgm:pt modelId="{97B66FBF-0C9D-4456-9BEE-9F7EFD44DD48}" type="pres">
      <dgm:prSet presAssocID="{BF74DA50-2F03-4970-89FD-305520E1DB6E}" presName="childText" presStyleLbl="conFgAcc1" presStyleIdx="1" presStyleCnt="3">
        <dgm:presLayoutVars>
          <dgm:bulletEnabled val="1"/>
        </dgm:presLayoutVars>
      </dgm:prSet>
      <dgm:spPr/>
    </dgm:pt>
    <dgm:pt modelId="{26587CEC-A534-437F-9FD2-BC9E74B53E86}" type="pres">
      <dgm:prSet presAssocID="{0F41E6E3-6B46-4898-9606-857679A270E2}" presName="spaceBetweenRectangles" presStyleCnt="0"/>
      <dgm:spPr/>
    </dgm:pt>
    <dgm:pt modelId="{C672AEC1-6D23-4F39-8A67-F9E45553B36C}" type="pres">
      <dgm:prSet presAssocID="{E47DD63A-55FD-4E1C-9304-7924FD832EAB}" presName="parentLin" presStyleCnt="0"/>
      <dgm:spPr/>
    </dgm:pt>
    <dgm:pt modelId="{BFA51EFC-B4E3-4A8E-AE6E-E1A8DF97CEAC}" type="pres">
      <dgm:prSet presAssocID="{E47DD63A-55FD-4E1C-9304-7924FD832EAB}" presName="parentLeftMargin" presStyleLbl="node1" presStyleIdx="1" presStyleCnt="3"/>
      <dgm:spPr/>
      <dgm:t>
        <a:bodyPr/>
        <a:lstStyle/>
        <a:p>
          <a:endParaRPr lang="en-US"/>
        </a:p>
      </dgm:t>
    </dgm:pt>
    <dgm:pt modelId="{548842A6-381F-4D9C-895B-46F78B7699FD}" type="pres">
      <dgm:prSet presAssocID="{E47DD63A-55FD-4E1C-9304-7924FD832EAB}" presName="parentText" presStyleLbl="node1" presStyleIdx="2" presStyleCnt="3">
        <dgm:presLayoutVars>
          <dgm:chMax val="0"/>
          <dgm:bulletEnabled val="1"/>
        </dgm:presLayoutVars>
      </dgm:prSet>
      <dgm:spPr/>
      <dgm:t>
        <a:bodyPr/>
        <a:lstStyle/>
        <a:p>
          <a:endParaRPr lang="en-US"/>
        </a:p>
      </dgm:t>
    </dgm:pt>
    <dgm:pt modelId="{EC9CB1C6-C474-449A-B55F-D68D1C335164}" type="pres">
      <dgm:prSet presAssocID="{E47DD63A-55FD-4E1C-9304-7924FD832EAB}" presName="negativeSpace" presStyleCnt="0"/>
      <dgm:spPr/>
    </dgm:pt>
    <dgm:pt modelId="{21590AF9-E9C7-427F-8BFC-12260F4ECC3D}" type="pres">
      <dgm:prSet presAssocID="{E47DD63A-55FD-4E1C-9304-7924FD832EAB}" presName="childText" presStyleLbl="conFgAcc1" presStyleIdx="2" presStyleCnt="3">
        <dgm:presLayoutVars>
          <dgm:bulletEnabled val="1"/>
        </dgm:presLayoutVars>
      </dgm:prSet>
      <dgm:spPr/>
    </dgm:pt>
  </dgm:ptLst>
  <dgm:cxnLst>
    <dgm:cxn modelId="{D0B498B5-A3DF-4BA4-9FE5-50E5F474A762}" srcId="{D7F73775-D67B-4C36-AAE0-1AD34A5CE72C}" destId="{A072754D-084A-4CB4-841A-83EA86FC571C}" srcOrd="0" destOrd="0" parTransId="{C6AD5351-DFA6-44DE-B2CD-89D80454BA6F}" sibTransId="{8BA43A54-0472-4C9D-9774-B4B8EC5279D8}"/>
    <dgm:cxn modelId="{FE212DEC-860C-4A29-8512-C8C37B33C4E0}" srcId="{D7F73775-D67B-4C36-AAE0-1AD34A5CE72C}" destId="{BF74DA50-2F03-4970-89FD-305520E1DB6E}" srcOrd="1" destOrd="0" parTransId="{570C0036-905A-491E-81B0-C58F33A5C7CA}" sibTransId="{0F41E6E3-6B46-4898-9606-857679A270E2}"/>
    <dgm:cxn modelId="{0FA5CBDD-639C-472B-893F-A4A5E9243446}" type="presOf" srcId="{D7F73775-D67B-4C36-AAE0-1AD34A5CE72C}" destId="{6CA3BCA8-AD24-46EB-B2BB-5F7124D5E4B5}" srcOrd="0" destOrd="0" presId="urn:microsoft.com/office/officeart/2005/8/layout/list1"/>
    <dgm:cxn modelId="{E54B34BC-0545-42FC-963A-B74A7E30886E}" type="presOf" srcId="{A072754D-084A-4CB4-841A-83EA86FC571C}" destId="{9FB09E35-1418-4266-850E-5EB28596F69B}" srcOrd="0" destOrd="0" presId="urn:microsoft.com/office/officeart/2005/8/layout/list1"/>
    <dgm:cxn modelId="{9D2E2CED-BCE4-4847-8827-8D270BA948CF}" type="presOf" srcId="{A072754D-084A-4CB4-841A-83EA86FC571C}" destId="{F31B6694-6CDF-460F-960B-B49CC0D54ABC}" srcOrd="1" destOrd="0" presId="urn:microsoft.com/office/officeart/2005/8/layout/list1"/>
    <dgm:cxn modelId="{DAC77B3A-C2D5-444B-87D6-53C1C2FB3366}" srcId="{D7F73775-D67B-4C36-AAE0-1AD34A5CE72C}" destId="{E47DD63A-55FD-4E1C-9304-7924FD832EAB}" srcOrd="2" destOrd="0" parTransId="{D4F512E9-A205-418F-8462-F799F0ACEF79}" sibTransId="{C167397D-179E-49F7-B395-2321167B265C}"/>
    <dgm:cxn modelId="{AC990E2D-968B-4476-9D56-E6942FFBB1FF}" type="presOf" srcId="{E47DD63A-55FD-4E1C-9304-7924FD832EAB}" destId="{548842A6-381F-4D9C-895B-46F78B7699FD}" srcOrd="1" destOrd="0" presId="urn:microsoft.com/office/officeart/2005/8/layout/list1"/>
    <dgm:cxn modelId="{42C17E27-3B3E-45E5-874B-4548A17F9F32}" type="presOf" srcId="{BF74DA50-2F03-4970-89FD-305520E1DB6E}" destId="{06E37883-3641-4C97-8D3A-970703439C3D}" srcOrd="1" destOrd="0" presId="urn:microsoft.com/office/officeart/2005/8/layout/list1"/>
    <dgm:cxn modelId="{3B5CDD15-7249-4B19-89A0-6F26015A8F81}" type="presOf" srcId="{BF74DA50-2F03-4970-89FD-305520E1DB6E}" destId="{F01A873D-670C-4E7E-B366-FC3B9E8B2C74}" srcOrd="0" destOrd="0" presId="urn:microsoft.com/office/officeart/2005/8/layout/list1"/>
    <dgm:cxn modelId="{124F8FF0-3255-4A74-B095-D7D9AC13FCE4}" type="presOf" srcId="{E47DD63A-55FD-4E1C-9304-7924FD832EAB}" destId="{BFA51EFC-B4E3-4A8E-AE6E-E1A8DF97CEAC}" srcOrd="0" destOrd="0" presId="urn:microsoft.com/office/officeart/2005/8/layout/list1"/>
    <dgm:cxn modelId="{013F141D-D282-4EF5-91CB-74AC69367D64}" type="presParOf" srcId="{6CA3BCA8-AD24-46EB-B2BB-5F7124D5E4B5}" destId="{C0BCE858-9529-4AAF-B65A-297993B44B49}" srcOrd="0" destOrd="0" presId="urn:microsoft.com/office/officeart/2005/8/layout/list1"/>
    <dgm:cxn modelId="{A27F584E-8719-493A-9BC7-B6832E0C01AE}" type="presParOf" srcId="{C0BCE858-9529-4AAF-B65A-297993B44B49}" destId="{9FB09E35-1418-4266-850E-5EB28596F69B}" srcOrd="0" destOrd="0" presId="urn:microsoft.com/office/officeart/2005/8/layout/list1"/>
    <dgm:cxn modelId="{908148D6-F634-47DF-A1CB-B4F483CAA74A}" type="presParOf" srcId="{C0BCE858-9529-4AAF-B65A-297993B44B49}" destId="{F31B6694-6CDF-460F-960B-B49CC0D54ABC}" srcOrd="1" destOrd="0" presId="urn:microsoft.com/office/officeart/2005/8/layout/list1"/>
    <dgm:cxn modelId="{3D8D6582-2386-4582-ABDB-4A540885DFC2}" type="presParOf" srcId="{6CA3BCA8-AD24-46EB-B2BB-5F7124D5E4B5}" destId="{7E0114DA-2D28-448B-90EA-AEC310BBCB5F}" srcOrd="1" destOrd="0" presId="urn:microsoft.com/office/officeart/2005/8/layout/list1"/>
    <dgm:cxn modelId="{8D713A3B-B617-4FCB-810E-7F2DC6084E7D}" type="presParOf" srcId="{6CA3BCA8-AD24-46EB-B2BB-5F7124D5E4B5}" destId="{C9018654-6886-4AF1-9A29-CB4BB54F8AB4}" srcOrd="2" destOrd="0" presId="urn:microsoft.com/office/officeart/2005/8/layout/list1"/>
    <dgm:cxn modelId="{BAAE7981-0D3A-4F8B-AC9D-0FF5B2F98ABF}" type="presParOf" srcId="{6CA3BCA8-AD24-46EB-B2BB-5F7124D5E4B5}" destId="{751E1F0B-97E6-43DD-B0C7-7ED00EAB537F}" srcOrd="3" destOrd="0" presId="urn:microsoft.com/office/officeart/2005/8/layout/list1"/>
    <dgm:cxn modelId="{CCA05BAB-5930-4327-A048-3A1036775BB7}" type="presParOf" srcId="{6CA3BCA8-AD24-46EB-B2BB-5F7124D5E4B5}" destId="{CD2048A2-62ED-45CC-A71B-0C9AB31A3FED}" srcOrd="4" destOrd="0" presId="urn:microsoft.com/office/officeart/2005/8/layout/list1"/>
    <dgm:cxn modelId="{E53F838D-36C7-443A-A526-E7AEDC151472}" type="presParOf" srcId="{CD2048A2-62ED-45CC-A71B-0C9AB31A3FED}" destId="{F01A873D-670C-4E7E-B366-FC3B9E8B2C74}" srcOrd="0" destOrd="0" presId="urn:microsoft.com/office/officeart/2005/8/layout/list1"/>
    <dgm:cxn modelId="{DFE53CB4-AB16-470C-A57B-416938DE6546}" type="presParOf" srcId="{CD2048A2-62ED-45CC-A71B-0C9AB31A3FED}" destId="{06E37883-3641-4C97-8D3A-970703439C3D}" srcOrd="1" destOrd="0" presId="urn:microsoft.com/office/officeart/2005/8/layout/list1"/>
    <dgm:cxn modelId="{1F46DEEF-3E43-45E2-96A4-61BCF820365A}" type="presParOf" srcId="{6CA3BCA8-AD24-46EB-B2BB-5F7124D5E4B5}" destId="{800B508B-357D-4D40-8990-48C85076A35D}" srcOrd="5" destOrd="0" presId="urn:microsoft.com/office/officeart/2005/8/layout/list1"/>
    <dgm:cxn modelId="{A78A0CE2-F743-4280-A3B9-524A25B2BE4D}" type="presParOf" srcId="{6CA3BCA8-AD24-46EB-B2BB-5F7124D5E4B5}" destId="{97B66FBF-0C9D-4456-9BEE-9F7EFD44DD48}" srcOrd="6" destOrd="0" presId="urn:microsoft.com/office/officeart/2005/8/layout/list1"/>
    <dgm:cxn modelId="{D9776E69-6E26-455F-BA3B-824ECF97100E}" type="presParOf" srcId="{6CA3BCA8-AD24-46EB-B2BB-5F7124D5E4B5}" destId="{26587CEC-A534-437F-9FD2-BC9E74B53E86}" srcOrd="7" destOrd="0" presId="urn:microsoft.com/office/officeart/2005/8/layout/list1"/>
    <dgm:cxn modelId="{1B27F41C-6C66-40C6-97FB-264237A38DA8}" type="presParOf" srcId="{6CA3BCA8-AD24-46EB-B2BB-5F7124D5E4B5}" destId="{C672AEC1-6D23-4F39-8A67-F9E45553B36C}" srcOrd="8" destOrd="0" presId="urn:microsoft.com/office/officeart/2005/8/layout/list1"/>
    <dgm:cxn modelId="{3426931C-E82F-4D70-A152-541D7816B006}" type="presParOf" srcId="{C672AEC1-6D23-4F39-8A67-F9E45553B36C}" destId="{BFA51EFC-B4E3-4A8E-AE6E-E1A8DF97CEAC}" srcOrd="0" destOrd="0" presId="urn:microsoft.com/office/officeart/2005/8/layout/list1"/>
    <dgm:cxn modelId="{74321B0A-293F-4044-92C2-AD702915B74C}" type="presParOf" srcId="{C672AEC1-6D23-4F39-8A67-F9E45553B36C}" destId="{548842A6-381F-4D9C-895B-46F78B7699FD}" srcOrd="1" destOrd="0" presId="urn:microsoft.com/office/officeart/2005/8/layout/list1"/>
    <dgm:cxn modelId="{216B178C-A094-48A1-B3B9-E76D2514279B}" type="presParOf" srcId="{6CA3BCA8-AD24-46EB-B2BB-5F7124D5E4B5}" destId="{EC9CB1C6-C474-449A-B55F-D68D1C335164}" srcOrd="9" destOrd="0" presId="urn:microsoft.com/office/officeart/2005/8/layout/list1"/>
    <dgm:cxn modelId="{5D8846DE-4CD5-4BA9-A82F-69F027C4C657}" type="presParOf" srcId="{6CA3BCA8-AD24-46EB-B2BB-5F7124D5E4B5}" destId="{21590AF9-E9C7-427F-8BFC-12260F4ECC3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078DA74-EEA3-4093-8B16-3D97ED04A461}" type="doc">
      <dgm:prSet loTypeId="urn:microsoft.com/office/officeart/2005/8/layout/hList1" loCatId="list" qsTypeId="urn:microsoft.com/office/officeart/2005/8/quickstyle/simple4" qsCatId="simple" csTypeId="urn:microsoft.com/office/officeart/2005/8/colors/accent2_2" csCatId="accent2" phldr="1"/>
      <dgm:spPr/>
      <dgm:t>
        <a:bodyPr/>
        <a:lstStyle/>
        <a:p>
          <a:endParaRPr lang="en-US"/>
        </a:p>
      </dgm:t>
    </dgm:pt>
    <dgm:pt modelId="{AAC45928-1210-4E49-A56C-36EE23CDB920}">
      <dgm:prSet phldrT="[Text]" custT="1"/>
      <dgm:spPr/>
      <dgm:t>
        <a:bodyPr/>
        <a:lstStyle/>
        <a:p>
          <a:r>
            <a:rPr lang="en-US" sz="4400" dirty="0" err="1" smtClean="0">
              <a:latin typeface="Calibri" panose="020F0502020204030204" pitchFamily="34" charset="0"/>
              <a:cs typeface="Calibri" panose="020F0502020204030204" pitchFamily="34" charset="0"/>
            </a:rPr>
            <a:t>Là</a:t>
          </a:r>
          <a:r>
            <a:rPr lang="en-US" sz="4400" dirty="0" smtClean="0">
              <a:latin typeface="Calibri" panose="020F0502020204030204" pitchFamily="34" charset="0"/>
              <a:cs typeface="Calibri" panose="020F0502020204030204" pitchFamily="34" charset="0"/>
            </a:rPr>
            <a:t> </a:t>
          </a:r>
          <a:r>
            <a:rPr lang="en-US" sz="4400" dirty="0" err="1" smtClean="0">
              <a:latin typeface="Calibri" panose="020F0502020204030204" pitchFamily="34" charset="0"/>
              <a:cs typeface="Calibri" panose="020F0502020204030204" pitchFamily="34" charset="0"/>
            </a:rPr>
            <a:t>gì</a:t>
          </a:r>
          <a:r>
            <a:rPr lang="en-US" sz="4400" dirty="0" smtClean="0">
              <a:latin typeface="Calibri" panose="020F0502020204030204" pitchFamily="34" charset="0"/>
              <a:cs typeface="Calibri" panose="020F0502020204030204" pitchFamily="34" charset="0"/>
            </a:rPr>
            <a:t>?</a:t>
          </a:r>
          <a:endParaRPr lang="en-US" sz="4400" dirty="0">
            <a:latin typeface="Calibri" panose="020F0502020204030204" pitchFamily="34" charset="0"/>
            <a:cs typeface="Calibri" panose="020F0502020204030204" pitchFamily="34" charset="0"/>
          </a:endParaRPr>
        </a:p>
      </dgm:t>
    </dgm:pt>
    <dgm:pt modelId="{FC3D6C86-A71D-4711-89E5-79195BF2A20D}" type="parTrans" cxnId="{56995901-6003-42F3-AD92-6AFC04E138A4}">
      <dgm:prSet/>
      <dgm:spPr/>
      <dgm:t>
        <a:bodyPr/>
        <a:lstStyle/>
        <a:p>
          <a:endParaRPr lang="en-US"/>
        </a:p>
      </dgm:t>
    </dgm:pt>
    <dgm:pt modelId="{4FF62273-4C77-49D8-B028-1AA2F1214B7C}" type="sibTrans" cxnId="{56995901-6003-42F3-AD92-6AFC04E138A4}">
      <dgm:prSet/>
      <dgm:spPr/>
      <dgm:t>
        <a:bodyPr/>
        <a:lstStyle/>
        <a:p>
          <a:endParaRPr lang="en-US"/>
        </a:p>
      </dgm:t>
    </dgm:pt>
    <dgm:pt modelId="{A03EA553-97F6-423A-8691-3BC4247A8AB0}">
      <dgm:prSet phldrT="[Text]"/>
      <dgm:spPr/>
      <dgm:t>
        <a:bodyPr/>
        <a:lstStyle/>
        <a:p>
          <a:r>
            <a:rPr lang="en-US" dirty="0" smtClean="0"/>
            <a:t>L</a:t>
          </a:r>
          <a:r>
            <a:rPr lang="vi-VN" dirty="0" smtClean="0"/>
            <a:t>à nhóm kỹ năng bắt buộc với người làm BA</a:t>
          </a:r>
          <a:endParaRPr lang="en-US" dirty="0"/>
        </a:p>
      </dgm:t>
    </dgm:pt>
    <dgm:pt modelId="{6032703F-0B9F-4358-91E9-01171574A187}" type="parTrans" cxnId="{E3C5418D-C96C-49DE-B797-9ABF2948F792}">
      <dgm:prSet/>
      <dgm:spPr/>
      <dgm:t>
        <a:bodyPr/>
        <a:lstStyle/>
        <a:p>
          <a:endParaRPr lang="en-US"/>
        </a:p>
      </dgm:t>
    </dgm:pt>
    <dgm:pt modelId="{ADD875F9-8494-452C-9EDC-C3A8B1E1942F}" type="sibTrans" cxnId="{E3C5418D-C96C-49DE-B797-9ABF2948F792}">
      <dgm:prSet/>
      <dgm:spPr/>
      <dgm:t>
        <a:bodyPr/>
        <a:lstStyle/>
        <a:p>
          <a:endParaRPr lang="en-US"/>
        </a:p>
      </dgm:t>
    </dgm:pt>
    <dgm:pt modelId="{A678FAAA-86D4-417F-B2C8-12797D19DE22}">
      <dgm:prSet phldrT="[Text]"/>
      <dgm:spPr/>
      <dgm:t>
        <a:bodyPr/>
        <a:lstStyle/>
        <a:p>
          <a:r>
            <a:rPr lang="en-US" dirty="0" err="1" smtClean="0"/>
            <a:t>Nhóm</a:t>
          </a:r>
          <a:r>
            <a:rPr lang="en-US" dirty="0" smtClean="0"/>
            <a:t> </a:t>
          </a:r>
          <a:r>
            <a:rPr lang="en-US" dirty="0" err="1" smtClean="0"/>
            <a:t>kiến</a:t>
          </a:r>
          <a:r>
            <a:rPr lang="en-US" dirty="0" smtClean="0"/>
            <a:t> </a:t>
          </a:r>
          <a:r>
            <a:rPr lang="en-US" dirty="0" err="1" smtClean="0"/>
            <a:t>thức</a:t>
          </a:r>
          <a:r>
            <a:rPr lang="en-US" dirty="0" smtClean="0"/>
            <a:t> </a:t>
          </a:r>
          <a:r>
            <a:rPr lang="en-US" dirty="0" err="1" smtClean="0"/>
            <a:t>liên</a:t>
          </a:r>
          <a:r>
            <a:rPr lang="en-US" dirty="0" smtClean="0"/>
            <a:t> </a:t>
          </a:r>
          <a:r>
            <a:rPr lang="en-US" dirty="0" err="1" smtClean="0"/>
            <a:t>quan</a:t>
          </a:r>
          <a:r>
            <a:rPr lang="en-US" dirty="0" smtClean="0"/>
            <a:t> </a:t>
          </a:r>
          <a:r>
            <a:rPr lang="en-US" dirty="0" err="1" smtClean="0"/>
            <a:t>đến</a:t>
          </a:r>
          <a:r>
            <a:rPr lang="en-US" dirty="0" smtClean="0"/>
            <a:t> NGHIỆP VỤ </a:t>
          </a:r>
          <a:r>
            <a:rPr lang="en-US" dirty="0" err="1" smtClean="0"/>
            <a:t>của</a:t>
          </a:r>
          <a:r>
            <a:rPr lang="en-US" dirty="0" smtClean="0"/>
            <a:t> </a:t>
          </a:r>
          <a:r>
            <a:rPr lang="en-US" dirty="0" err="1" smtClean="0"/>
            <a:t>khách</a:t>
          </a:r>
          <a:r>
            <a:rPr lang="en-US" dirty="0" smtClean="0"/>
            <a:t> </a:t>
          </a:r>
          <a:r>
            <a:rPr lang="en-US" dirty="0" err="1" smtClean="0"/>
            <a:t>hàng</a:t>
          </a:r>
          <a:endParaRPr lang="en-US" dirty="0"/>
        </a:p>
      </dgm:t>
    </dgm:pt>
    <dgm:pt modelId="{41FE9443-5CD5-499F-91A2-8F4DB9DDCBCF}" type="parTrans" cxnId="{A52CDE52-71FF-494D-964A-29D0EE39FFA0}">
      <dgm:prSet/>
      <dgm:spPr/>
      <dgm:t>
        <a:bodyPr/>
        <a:lstStyle/>
        <a:p>
          <a:endParaRPr lang="en-US"/>
        </a:p>
      </dgm:t>
    </dgm:pt>
    <dgm:pt modelId="{59C7EBF7-DF4E-413C-8522-C2F4DF2CEB21}" type="sibTrans" cxnId="{A52CDE52-71FF-494D-964A-29D0EE39FFA0}">
      <dgm:prSet/>
      <dgm:spPr/>
      <dgm:t>
        <a:bodyPr/>
        <a:lstStyle/>
        <a:p>
          <a:endParaRPr lang="en-US"/>
        </a:p>
      </dgm:t>
    </dgm:pt>
    <dgm:pt modelId="{B17D7BB2-ABBF-4605-BD1A-9B6BF6671050}">
      <dgm:prSet phldrT="[Text]" custT="1"/>
      <dgm:spPr/>
      <dgm:t>
        <a:bodyPr/>
        <a:lstStyle/>
        <a:p>
          <a:r>
            <a:rPr lang="en-US" sz="3600" dirty="0" err="1" smtClean="0"/>
            <a:t>Nắm</a:t>
          </a:r>
          <a:r>
            <a:rPr lang="en-US" sz="3600" dirty="0" smtClean="0"/>
            <a:t> </a:t>
          </a:r>
          <a:r>
            <a:rPr lang="en-US" sz="3600" dirty="0" err="1" smtClean="0"/>
            <a:t>kỹ</a:t>
          </a:r>
          <a:r>
            <a:rPr lang="en-US" sz="3600" dirty="0" smtClean="0"/>
            <a:t> </a:t>
          </a:r>
          <a:r>
            <a:rPr lang="en-US" sz="3600" dirty="0" err="1" smtClean="0"/>
            <a:t>để</a:t>
          </a:r>
          <a:r>
            <a:rPr lang="en-US" sz="3600" dirty="0" smtClean="0"/>
            <a:t> </a:t>
          </a:r>
          <a:r>
            <a:rPr lang="en-US" sz="3600" dirty="0" err="1" smtClean="0"/>
            <a:t>làm</a:t>
          </a:r>
          <a:r>
            <a:rPr lang="en-US" sz="3600" dirty="0" smtClean="0"/>
            <a:t> </a:t>
          </a:r>
          <a:r>
            <a:rPr lang="en-US" sz="3600" dirty="0" err="1" smtClean="0"/>
            <a:t>gì</a:t>
          </a:r>
          <a:r>
            <a:rPr lang="en-US" sz="3600" dirty="0" smtClean="0"/>
            <a:t>?</a:t>
          </a:r>
          <a:endParaRPr lang="en-US" sz="3600" dirty="0"/>
        </a:p>
      </dgm:t>
    </dgm:pt>
    <dgm:pt modelId="{C953E994-7829-40EB-ABF9-FB5AF47C4D15}" type="parTrans" cxnId="{9EB35F72-BD81-4284-9A73-4C98DA824C8B}">
      <dgm:prSet/>
      <dgm:spPr/>
      <dgm:t>
        <a:bodyPr/>
        <a:lstStyle/>
        <a:p>
          <a:endParaRPr lang="en-US"/>
        </a:p>
      </dgm:t>
    </dgm:pt>
    <dgm:pt modelId="{AB6B4E64-81AC-4E03-BDED-EDAC27464C27}" type="sibTrans" cxnId="{9EB35F72-BD81-4284-9A73-4C98DA824C8B}">
      <dgm:prSet/>
      <dgm:spPr/>
      <dgm:t>
        <a:bodyPr/>
        <a:lstStyle/>
        <a:p>
          <a:endParaRPr lang="en-US"/>
        </a:p>
      </dgm:t>
    </dgm:pt>
    <dgm:pt modelId="{0CDA5784-9502-4160-813F-3182145582E4}">
      <dgm:prSet phldrT="[Text]"/>
      <dgm:spPr/>
      <dgm:t>
        <a:bodyPr/>
        <a:lstStyle/>
        <a:p>
          <a:r>
            <a:rPr lang="en-US" b="0" i="0" dirty="0" smtClean="0"/>
            <a:t>T</a:t>
          </a:r>
          <a:r>
            <a:rPr lang="vi-VN" b="0" i="0" dirty="0" smtClean="0"/>
            <a:t>rao đổi, tư vấn và tìm ra giải pháp công nghệ nào đó áp dụng cho khách hàng.</a:t>
          </a:r>
          <a:endParaRPr lang="en-US" dirty="0"/>
        </a:p>
      </dgm:t>
    </dgm:pt>
    <dgm:pt modelId="{53FB31E6-24A4-44F9-82B4-53BCF2467EF2}" type="parTrans" cxnId="{6056F234-20DF-4551-8B5F-7B82A48C117D}">
      <dgm:prSet/>
      <dgm:spPr/>
      <dgm:t>
        <a:bodyPr/>
        <a:lstStyle/>
        <a:p>
          <a:endParaRPr lang="en-US"/>
        </a:p>
      </dgm:t>
    </dgm:pt>
    <dgm:pt modelId="{062EAA25-A110-4DF7-815F-700659C1D665}" type="sibTrans" cxnId="{6056F234-20DF-4551-8B5F-7B82A48C117D}">
      <dgm:prSet/>
      <dgm:spPr/>
      <dgm:t>
        <a:bodyPr/>
        <a:lstStyle/>
        <a:p>
          <a:endParaRPr lang="en-US"/>
        </a:p>
      </dgm:t>
    </dgm:pt>
    <dgm:pt modelId="{76CD1F59-26DB-487D-8E5D-F438B8908198}">
      <dgm:prSet phldrT="[Text]" custT="1"/>
      <dgm:spPr/>
      <dgm:t>
        <a:bodyPr/>
        <a:lstStyle/>
        <a:p>
          <a:r>
            <a:rPr lang="en-US" sz="4000" dirty="0" err="1" smtClean="0"/>
            <a:t>Cần</a:t>
          </a:r>
          <a:r>
            <a:rPr lang="en-US" sz="4000" dirty="0" smtClean="0"/>
            <a:t> </a:t>
          </a:r>
          <a:r>
            <a:rPr lang="en-US" sz="4000" dirty="0" err="1" smtClean="0"/>
            <a:t>làm</a:t>
          </a:r>
          <a:r>
            <a:rPr lang="en-US" sz="4000" dirty="0" smtClean="0"/>
            <a:t> </a:t>
          </a:r>
          <a:r>
            <a:rPr lang="en-US" sz="4000" dirty="0" err="1" smtClean="0"/>
            <a:t>gì</a:t>
          </a:r>
          <a:r>
            <a:rPr lang="en-US" sz="4000" dirty="0" smtClean="0"/>
            <a:t>?</a:t>
          </a:r>
          <a:endParaRPr lang="en-US" sz="4000" dirty="0"/>
        </a:p>
      </dgm:t>
    </dgm:pt>
    <dgm:pt modelId="{B7E94E3E-B34D-46B7-B4EC-F96FC225843C}" type="parTrans" cxnId="{5C95F4E8-8DC9-4BBC-955E-9F42E9943514}">
      <dgm:prSet/>
      <dgm:spPr/>
      <dgm:t>
        <a:bodyPr/>
        <a:lstStyle/>
        <a:p>
          <a:endParaRPr lang="en-US"/>
        </a:p>
      </dgm:t>
    </dgm:pt>
    <dgm:pt modelId="{A052C46A-D579-4474-8DCA-056F7E477346}" type="sibTrans" cxnId="{5C95F4E8-8DC9-4BBC-955E-9F42E9943514}">
      <dgm:prSet/>
      <dgm:spPr/>
      <dgm:t>
        <a:bodyPr/>
        <a:lstStyle/>
        <a:p>
          <a:endParaRPr lang="en-US"/>
        </a:p>
      </dgm:t>
    </dgm:pt>
    <dgm:pt modelId="{D9A12532-55C7-4307-9828-1931D3CB448E}">
      <dgm:prSet phldrT="[Text]" custT="1"/>
      <dgm:spPr/>
      <dgm:t>
        <a:bodyPr/>
        <a:lstStyle/>
        <a:p>
          <a:r>
            <a:rPr lang="en-US" sz="3200" dirty="0" err="1" smtClean="0"/>
            <a:t>Rèn</a:t>
          </a:r>
          <a:r>
            <a:rPr lang="en-US" sz="3200" dirty="0" smtClean="0"/>
            <a:t> </a:t>
          </a:r>
          <a:r>
            <a:rPr lang="en-US" sz="3200" dirty="0" err="1" smtClean="0"/>
            <a:t>cho</a:t>
          </a:r>
          <a:r>
            <a:rPr lang="en-US" sz="3200" dirty="0" smtClean="0"/>
            <a:t> </a:t>
          </a:r>
          <a:r>
            <a:rPr lang="en-US" sz="3200" dirty="0" err="1" smtClean="0"/>
            <a:t>chắc</a:t>
          </a:r>
          <a:r>
            <a:rPr lang="en-US" sz="3200" dirty="0" smtClean="0"/>
            <a:t> </a:t>
          </a:r>
          <a:r>
            <a:rPr lang="en-US" sz="3200" dirty="0" err="1" smtClean="0"/>
            <a:t>chuyên</a:t>
          </a:r>
          <a:r>
            <a:rPr lang="en-US" sz="3200" dirty="0" smtClean="0"/>
            <a:t> </a:t>
          </a:r>
          <a:r>
            <a:rPr lang="en-US" sz="3200" dirty="0" err="1" smtClean="0"/>
            <a:t>môn</a:t>
          </a:r>
          <a:r>
            <a:rPr lang="en-US" sz="3200" dirty="0" smtClean="0"/>
            <a:t> </a:t>
          </a:r>
          <a:r>
            <a:rPr lang="en-US" sz="3200" dirty="0" err="1" smtClean="0"/>
            <a:t>của</a:t>
          </a:r>
          <a:r>
            <a:rPr lang="en-US" sz="3200" dirty="0" smtClean="0"/>
            <a:t> </a:t>
          </a:r>
          <a:r>
            <a:rPr lang="en-US" sz="3200" dirty="0" err="1" smtClean="0"/>
            <a:t>mình</a:t>
          </a:r>
          <a:r>
            <a:rPr lang="en-US" sz="3200" dirty="0" smtClean="0"/>
            <a:t>,</a:t>
          </a:r>
          <a:endParaRPr lang="en-US" sz="3200" dirty="0"/>
        </a:p>
      </dgm:t>
    </dgm:pt>
    <dgm:pt modelId="{920B2E20-480D-4E57-9717-3C1364632B0C}" type="parTrans" cxnId="{8BD12658-4423-4417-8EA2-68EE8F78847E}">
      <dgm:prSet/>
      <dgm:spPr/>
      <dgm:t>
        <a:bodyPr/>
        <a:lstStyle/>
        <a:p>
          <a:endParaRPr lang="en-US"/>
        </a:p>
      </dgm:t>
    </dgm:pt>
    <dgm:pt modelId="{410338C7-1985-4D71-8127-7BD031CE3AF2}" type="sibTrans" cxnId="{8BD12658-4423-4417-8EA2-68EE8F78847E}">
      <dgm:prSet/>
      <dgm:spPr/>
      <dgm:t>
        <a:bodyPr/>
        <a:lstStyle/>
        <a:p>
          <a:endParaRPr lang="en-US"/>
        </a:p>
      </dgm:t>
    </dgm:pt>
    <dgm:pt modelId="{E02451E1-DF00-479D-85AA-E19C7AE0547A}">
      <dgm:prSet phldrT="[Text]" custT="1"/>
      <dgm:spPr/>
      <dgm:t>
        <a:bodyPr/>
        <a:lstStyle/>
        <a:p>
          <a:r>
            <a:rPr lang="en-US" sz="3200" dirty="0" err="1" smtClean="0"/>
            <a:t>Liên</a:t>
          </a:r>
          <a:r>
            <a:rPr lang="en-US" sz="3200" dirty="0" smtClean="0"/>
            <a:t> </a:t>
          </a:r>
          <a:r>
            <a:rPr lang="en-US" sz="3200" dirty="0" err="1" smtClean="0"/>
            <a:t>tục</a:t>
          </a:r>
          <a:r>
            <a:rPr lang="en-US" sz="3200" dirty="0" smtClean="0"/>
            <a:t> update </a:t>
          </a:r>
          <a:r>
            <a:rPr lang="en-US" sz="3200" dirty="0" err="1" smtClean="0"/>
            <a:t>xu</a:t>
          </a:r>
          <a:r>
            <a:rPr lang="en-US" sz="3200" dirty="0" smtClean="0"/>
            <a:t> </a:t>
          </a:r>
          <a:r>
            <a:rPr lang="en-US" sz="3200" dirty="0" err="1" smtClean="0"/>
            <a:t>thế</a:t>
          </a:r>
          <a:endParaRPr lang="en-US" sz="3200" dirty="0"/>
        </a:p>
      </dgm:t>
    </dgm:pt>
    <dgm:pt modelId="{8807F740-854F-4ABF-B6F6-CA579E5BD790}" type="parTrans" cxnId="{13B00556-83D3-4004-8762-5DD59ECC063B}">
      <dgm:prSet/>
      <dgm:spPr/>
      <dgm:t>
        <a:bodyPr/>
        <a:lstStyle/>
        <a:p>
          <a:endParaRPr lang="en-US"/>
        </a:p>
      </dgm:t>
    </dgm:pt>
    <dgm:pt modelId="{9E3BC99E-84C5-470E-A8D4-82D3C6D9AF54}" type="sibTrans" cxnId="{13B00556-83D3-4004-8762-5DD59ECC063B}">
      <dgm:prSet/>
      <dgm:spPr/>
      <dgm:t>
        <a:bodyPr/>
        <a:lstStyle/>
        <a:p>
          <a:endParaRPr lang="en-US"/>
        </a:p>
      </dgm:t>
    </dgm:pt>
    <dgm:pt modelId="{BAFDBEDA-4795-4B0A-8CD4-FA0D4C6F22C5}" type="pres">
      <dgm:prSet presAssocID="{1078DA74-EEA3-4093-8B16-3D97ED04A461}" presName="Name0" presStyleCnt="0">
        <dgm:presLayoutVars>
          <dgm:dir/>
          <dgm:animLvl val="lvl"/>
          <dgm:resizeHandles val="exact"/>
        </dgm:presLayoutVars>
      </dgm:prSet>
      <dgm:spPr/>
      <dgm:t>
        <a:bodyPr/>
        <a:lstStyle/>
        <a:p>
          <a:endParaRPr lang="en-US"/>
        </a:p>
      </dgm:t>
    </dgm:pt>
    <dgm:pt modelId="{A38D09EB-935E-4BC8-BBED-5815CBB20894}" type="pres">
      <dgm:prSet presAssocID="{AAC45928-1210-4E49-A56C-36EE23CDB920}" presName="composite" presStyleCnt="0"/>
      <dgm:spPr/>
    </dgm:pt>
    <dgm:pt modelId="{EF04FF51-35BC-4CCF-ABD0-5656CB516ED0}" type="pres">
      <dgm:prSet presAssocID="{AAC45928-1210-4E49-A56C-36EE23CDB920}" presName="parTx" presStyleLbl="alignNode1" presStyleIdx="0" presStyleCnt="3">
        <dgm:presLayoutVars>
          <dgm:chMax val="0"/>
          <dgm:chPref val="0"/>
          <dgm:bulletEnabled val="1"/>
        </dgm:presLayoutVars>
      </dgm:prSet>
      <dgm:spPr/>
      <dgm:t>
        <a:bodyPr/>
        <a:lstStyle/>
        <a:p>
          <a:endParaRPr lang="en-US"/>
        </a:p>
      </dgm:t>
    </dgm:pt>
    <dgm:pt modelId="{E736F5DB-E2EF-445D-8843-9F13DC670BF2}" type="pres">
      <dgm:prSet presAssocID="{AAC45928-1210-4E49-A56C-36EE23CDB920}" presName="desTx" presStyleLbl="alignAccFollowNode1" presStyleIdx="0" presStyleCnt="3">
        <dgm:presLayoutVars>
          <dgm:bulletEnabled val="1"/>
        </dgm:presLayoutVars>
      </dgm:prSet>
      <dgm:spPr/>
      <dgm:t>
        <a:bodyPr/>
        <a:lstStyle/>
        <a:p>
          <a:endParaRPr lang="en-US"/>
        </a:p>
      </dgm:t>
    </dgm:pt>
    <dgm:pt modelId="{2C920D0A-16D3-4747-89E1-8C5B838234FF}" type="pres">
      <dgm:prSet presAssocID="{4FF62273-4C77-49D8-B028-1AA2F1214B7C}" presName="space" presStyleCnt="0"/>
      <dgm:spPr/>
    </dgm:pt>
    <dgm:pt modelId="{C716CED4-1737-491C-BA4E-F3B085232B9A}" type="pres">
      <dgm:prSet presAssocID="{B17D7BB2-ABBF-4605-BD1A-9B6BF6671050}" presName="composite" presStyleCnt="0"/>
      <dgm:spPr/>
    </dgm:pt>
    <dgm:pt modelId="{A8B15D89-8383-4F40-985A-89AD3F1FFE45}" type="pres">
      <dgm:prSet presAssocID="{B17D7BB2-ABBF-4605-BD1A-9B6BF6671050}" presName="parTx" presStyleLbl="alignNode1" presStyleIdx="1" presStyleCnt="3">
        <dgm:presLayoutVars>
          <dgm:chMax val="0"/>
          <dgm:chPref val="0"/>
          <dgm:bulletEnabled val="1"/>
        </dgm:presLayoutVars>
      </dgm:prSet>
      <dgm:spPr/>
      <dgm:t>
        <a:bodyPr/>
        <a:lstStyle/>
        <a:p>
          <a:endParaRPr lang="en-US"/>
        </a:p>
      </dgm:t>
    </dgm:pt>
    <dgm:pt modelId="{366886F2-F58F-4359-ADDE-6CC40452DC8C}" type="pres">
      <dgm:prSet presAssocID="{B17D7BB2-ABBF-4605-BD1A-9B6BF6671050}" presName="desTx" presStyleLbl="alignAccFollowNode1" presStyleIdx="1" presStyleCnt="3">
        <dgm:presLayoutVars>
          <dgm:bulletEnabled val="1"/>
        </dgm:presLayoutVars>
      </dgm:prSet>
      <dgm:spPr/>
      <dgm:t>
        <a:bodyPr/>
        <a:lstStyle/>
        <a:p>
          <a:endParaRPr lang="en-US"/>
        </a:p>
      </dgm:t>
    </dgm:pt>
    <dgm:pt modelId="{1ECFABB7-4867-455F-B822-B37EA7EC161A}" type="pres">
      <dgm:prSet presAssocID="{AB6B4E64-81AC-4E03-BDED-EDAC27464C27}" presName="space" presStyleCnt="0"/>
      <dgm:spPr/>
    </dgm:pt>
    <dgm:pt modelId="{7DB5BE22-97B3-41FF-BB1F-90BC45111F5E}" type="pres">
      <dgm:prSet presAssocID="{76CD1F59-26DB-487D-8E5D-F438B8908198}" presName="composite" presStyleCnt="0"/>
      <dgm:spPr/>
    </dgm:pt>
    <dgm:pt modelId="{946425AD-4513-4969-BA1E-75932482963F}" type="pres">
      <dgm:prSet presAssocID="{76CD1F59-26DB-487D-8E5D-F438B8908198}" presName="parTx" presStyleLbl="alignNode1" presStyleIdx="2" presStyleCnt="3">
        <dgm:presLayoutVars>
          <dgm:chMax val="0"/>
          <dgm:chPref val="0"/>
          <dgm:bulletEnabled val="1"/>
        </dgm:presLayoutVars>
      </dgm:prSet>
      <dgm:spPr/>
      <dgm:t>
        <a:bodyPr/>
        <a:lstStyle/>
        <a:p>
          <a:endParaRPr lang="en-US"/>
        </a:p>
      </dgm:t>
    </dgm:pt>
    <dgm:pt modelId="{78778686-64A5-4946-A506-D908063B319F}" type="pres">
      <dgm:prSet presAssocID="{76CD1F59-26DB-487D-8E5D-F438B8908198}" presName="desTx" presStyleLbl="alignAccFollowNode1" presStyleIdx="2" presStyleCnt="3">
        <dgm:presLayoutVars>
          <dgm:bulletEnabled val="1"/>
        </dgm:presLayoutVars>
      </dgm:prSet>
      <dgm:spPr/>
      <dgm:t>
        <a:bodyPr/>
        <a:lstStyle/>
        <a:p>
          <a:endParaRPr lang="en-US"/>
        </a:p>
      </dgm:t>
    </dgm:pt>
  </dgm:ptLst>
  <dgm:cxnLst>
    <dgm:cxn modelId="{2A4ABEA4-EBEB-49F4-BF42-6B81FD578051}" type="presOf" srcId="{AAC45928-1210-4E49-A56C-36EE23CDB920}" destId="{EF04FF51-35BC-4CCF-ABD0-5656CB516ED0}" srcOrd="0" destOrd="0" presId="urn:microsoft.com/office/officeart/2005/8/layout/hList1"/>
    <dgm:cxn modelId="{C59C7D2C-AB54-4B51-BEF0-2DC55CFEFBD0}" type="presOf" srcId="{0CDA5784-9502-4160-813F-3182145582E4}" destId="{366886F2-F58F-4359-ADDE-6CC40452DC8C}" srcOrd="0" destOrd="0" presId="urn:microsoft.com/office/officeart/2005/8/layout/hList1"/>
    <dgm:cxn modelId="{6056F234-20DF-4551-8B5F-7B82A48C117D}" srcId="{B17D7BB2-ABBF-4605-BD1A-9B6BF6671050}" destId="{0CDA5784-9502-4160-813F-3182145582E4}" srcOrd="0" destOrd="0" parTransId="{53FB31E6-24A4-44F9-82B4-53BCF2467EF2}" sibTransId="{062EAA25-A110-4DF7-815F-700659C1D665}"/>
    <dgm:cxn modelId="{56995901-6003-42F3-AD92-6AFC04E138A4}" srcId="{1078DA74-EEA3-4093-8B16-3D97ED04A461}" destId="{AAC45928-1210-4E49-A56C-36EE23CDB920}" srcOrd="0" destOrd="0" parTransId="{FC3D6C86-A71D-4711-89E5-79195BF2A20D}" sibTransId="{4FF62273-4C77-49D8-B028-1AA2F1214B7C}"/>
    <dgm:cxn modelId="{4D6F26A8-0ECE-4EA1-A9D2-A4879692B651}" type="presOf" srcId="{1078DA74-EEA3-4093-8B16-3D97ED04A461}" destId="{BAFDBEDA-4795-4B0A-8CD4-FA0D4C6F22C5}" srcOrd="0" destOrd="0" presId="urn:microsoft.com/office/officeart/2005/8/layout/hList1"/>
    <dgm:cxn modelId="{11135A7A-41A4-42CB-A7C2-5DAB2836ADC1}" type="presOf" srcId="{A678FAAA-86D4-417F-B2C8-12797D19DE22}" destId="{E736F5DB-E2EF-445D-8843-9F13DC670BF2}" srcOrd="0" destOrd="1" presId="urn:microsoft.com/office/officeart/2005/8/layout/hList1"/>
    <dgm:cxn modelId="{E3C5418D-C96C-49DE-B797-9ABF2948F792}" srcId="{AAC45928-1210-4E49-A56C-36EE23CDB920}" destId="{A03EA553-97F6-423A-8691-3BC4247A8AB0}" srcOrd="0" destOrd="0" parTransId="{6032703F-0B9F-4358-91E9-01171574A187}" sibTransId="{ADD875F9-8494-452C-9EDC-C3A8B1E1942F}"/>
    <dgm:cxn modelId="{C230E03C-276C-472B-A6BC-7F719BC8093C}" type="presOf" srcId="{E02451E1-DF00-479D-85AA-E19C7AE0547A}" destId="{78778686-64A5-4946-A506-D908063B319F}" srcOrd="0" destOrd="1" presId="urn:microsoft.com/office/officeart/2005/8/layout/hList1"/>
    <dgm:cxn modelId="{0F235931-1E4C-4FE4-82A1-D586430FCE53}" type="presOf" srcId="{B17D7BB2-ABBF-4605-BD1A-9B6BF6671050}" destId="{A8B15D89-8383-4F40-985A-89AD3F1FFE45}" srcOrd="0" destOrd="0" presId="urn:microsoft.com/office/officeart/2005/8/layout/hList1"/>
    <dgm:cxn modelId="{9EB35F72-BD81-4284-9A73-4C98DA824C8B}" srcId="{1078DA74-EEA3-4093-8B16-3D97ED04A461}" destId="{B17D7BB2-ABBF-4605-BD1A-9B6BF6671050}" srcOrd="1" destOrd="0" parTransId="{C953E994-7829-40EB-ABF9-FB5AF47C4D15}" sibTransId="{AB6B4E64-81AC-4E03-BDED-EDAC27464C27}"/>
    <dgm:cxn modelId="{8E4F009D-646C-414B-A046-D5E77D4752F6}" type="presOf" srcId="{D9A12532-55C7-4307-9828-1931D3CB448E}" destId="{78778686-64A5-4946-A506-D908063B319F}" srcOrd="0" destOrd="0" presId="urn:microsoft.com/office/officeart/2005/8/layout/hList1"/>
    <dgm:cxn modelId="{13B00556-83D3-4004-8762-5DD59ECC063B}" srcId="{76CD1F59-26DB-487D-8E5D-F438B8908198}" destId="{E02451E1-DF00-479D-85AA-E19C7AE0547A}" srcOrd="1" destOrd="0" parTransId="{8807F740-854F-4ABF-B6F6-CA579E5BD790}" sibTransId="{9E3BC99E-84C5-470E-A8D4-82D3C6D9AF54}"/>
    <dgm:cxn modelId="{E318546E-2119-46A6-8CB4-D7B425E10326}" type="presOf" srcId="{A03EA553-97F6-423A-8691-3BC4247A8AB0}" destId="{E736F5DB-E2EF-445D-8843-9F13DC670BF2}" srcOrd="0" destOrd="0" presId="urn:microsoft.com/office/officeart/2005/8/layout/hList1"/>
    <dgm:cxn modelId="{FF7DC115-C78F-4A3C-9F95-42F000B38F4D}" type="presOf" srcId="{76CD1F59-26DB-487D-8E5D-F438B8908198}" destId="{946425AD-4513-4969-BA1E-75932482963F}" srcOrd="0" destOrd="0" presId="urn:microsoft.com/office/officeart/2005/8/layout/hList1"/>
    <dgm:cxn modelId="{5C95F4E8-8DC9-4BBC-955E-9F42E9943514}" srcId="{1078DA74-EEA3-4093-8B16-3D97ED04A461}" destId="{76CD1F59-26DB-487D-8E5D-F438B8908198}" srcOrd="2" destOrd="0" parTransId="{B7E94E3E-B34D-46B7-B4EC-F96FC225843C}" sibTransId="{A052C46A-D579-4474-8DCA-056F7E477346}"/>
    <dgm:cxn modelId="{8BD12658-4423-4417-8EA2-68EE8F78847E}" srcId="{76CD1F59-26DB-487D-8E5D-F438B8908198}" destId="{D9A12532-55C7-4307-9828-1931D3CB448E}" srcOrd="0" destOrd="0" parTransId="{920B2E20-480D-4E57-9717-3C1364632B0C}" sibTransId="{410338C7-1985-4D71-8127-7BD031CE3AF2}"/>
    <dgm:cxn modelId="{A52CDE52-71FF-494D-964A-29D0EE39FFA0}" srcId="{AAC45928-1210-4E49-A56C-36EE23CDB920}" destId="{A678FAAA-86D4-417F-B2C8-12797D19DE22}" srcOrd="1" destOrd="0" parTransId="{41FE9443-5CD5-499F-91A2-8F4DB9DDCBCF}" sibTransId="{59C7EBF7-DF4E-413C-8522-C2F4DF2CEB21}"/>
    <dgm:cxn modelId="{88CC3FF2-E591-4719-A0C9-1431984DCB68}" type="presParOf" srcId="{BAFDBEDA-4795-4B0A-8CD4-FA0D4C6F22C5}" destId="{A38D09EB-935E-4BC8-BBED-5815CBB20894}" srcOrd="0" destOrd="0" presId="urn:microsoft.com/office/officeart/2005/8/layout/hList1"/>
    <dgm:cxn modelId="{66504B82-888C-4762-84CD-D7BAEFB60717}" type="presParOf" srcId="{A38D09EB-935E-4BC8-BBED-5815CBB20894}" destId="{EF04FF51-35BC-4CCF-ABD0-5656CB516ED0}" srcOrd="0" destOrd="0" presId="urn:microsoft.com/office/officeart/2005/8/layout/hList1"/>
    <dgm:cxn modelId="{8128494B-155A-43DF-9DE6-9229C5779FBA}" type="presParOf" srcId="{A38D09EB-935E-4BC8-BBED-5815CBB20894}" destId="{E736F5DB-E2EF-445D-8843-9F13DC670BF2}" srcOrd="1" destOrd="0" presId="urn:microsoft.com/office/officeart/2005/8/layout/hList1"/>
    <dgm:cxn modelId="{2E0C55E1-F813-4787-8169-0A708F8AAB2F}" type="presParOf" srcId="{BAFDBEDA-4795-4B0A-8CD4-FA0D4C6F22C5}" destId="{2C920D0A-16D3-4747-89E1-8C5B838234FF}" srcOrd="1" destOrd="0" presId="urn:microsoft.com/office/officeart/2005/8/layout/hList1"/>
    <dgm:cxn modelId="{82027B71-5D3F-423C-9250-B36A38522C2E}" type="presParOf" srcId="{BAFDBEDA-4795-4B0A-8CD4-FA0D4C6F22C5}" destId="{C716CED4-1737-491C-BA4E-F3B085232B9A}" srcOrd="2" destOrd="0" presId="urn:microsoft.com/office/officeart/2005/8/layout/hList1"/>
    <dgm:cxn modelId="{DAEDE500-C3F0-4195-980E-8E8F5C78525F}" type="presParOf" srcId="{C716CED4-1737-491C-BA4E-F3B085232B9A}" destId="{A8B15D89-8383-4F40-985A-89AD3F1FFE45}" srcOrd="0" destOrd="0" presId="urn:microsoft.com/office/officeart/2005/8/layout/hList1"/>
    <dgm:cxn modelId="{14988393-46F3-411E-BA25-3E50696C9625}" type="presParOf" srcId="{C716CED4-1737-491C-BA4E-F3B085232B9A}" destId="{366886F2-F58F-4359-ADDE-6CC40452DC8C}" srcOrd="1" destOrd="0" presId="urn:microsoft.com/office/officeart/2005/8/layout/hList1"/>
    <dgm:cxn modelId="{D1637A72-B0CF-4F73-B90B-65C79563F255}" type="presParOf" srcId="{BAFDBEDA-4795-4B0A-8CD4-FA0D4C6F22C5}" destId="{1ECFABB7-4867-455F-B822-B37EA7EC161A}" srcOrd="3" destOrd="0" presId="urn:microsoft.com/office/officeart/2005/8/layout/hList1"/>
    <dgm:cxn modelId="{8BBBCDCA-207A-4FF7-BF1E-2F6934345DCF}" type="presParOf" srcId="{BAFDBEDA-4795-4B0A-8CD4-FA0D4C6F22C5}" destId="{7DB5BE22-97B3-41FF-BB1F-90BC45111F5E}" srcOrd="4" destOrd="0" presId="urn:microsoft.com/office/officeart/2005/8/layout/hList1"/>
    <dgm:cxn modelId="{F1017B9C-4D8B-42C7-8EBD-8CDB428EA05C}" type="presParOf" srcId="{7DB5BE22-97B3-41FF-BB1F-90BC45111F5E}" destId="{946425AD-4513-4969-BA1E-75932482963F}" srcOrd="0" destOrd="0" presId="urn:microsoft.com/office/officeart/2005/8/layout/hList1"/>
    <dgm:cxn modelId="{94FDBC86-A50A-4BE5-8EA2-02AB84D7938F}" type="presParOf" srcId="{7DB5BE22-97B3-41FF-BB1F-90BC45111F5E}" destId="{78778686-64A5-4946-A506-D908063B319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733C2F7-66EA-4C42-BBFC-99853CB251D8}"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3639D42A-C194-4D07-885F-2EF03927525F}">
      <dgm:prSet phldrT="[Text]" custT="1"/>
      <dgm:spPr/>
      <dgm:t>
        <a:bodyPr/>
        <a:lstStyle/>
        <a:p>
          <a:r>
            <a:rPr lang="en-US" sz="2400" b="1" dirty="0" smtClean="0">
              <a:solidFill>
                <a:schemeClr val="tx1"/>
              </a:solidFill>
            </a:rPr>
            <a:t>Business Acumen</a:t>
          </a:r>
          <a:r>
            <a:rPr lang="en-US" sz="2400" dirty="0" smtClean="0">
              <a:solidFill>
                <a:schemeClr val="tx1"/>
              </a:solidFill>
            </a:rPr>
            <a:t>: </a:t>
          </a:r>
          <a:r>
            <a:rPr lang="en-US" sz="2400" dirty="0" err="1" smtClean="0">
              <a:solidFill>
                <a:schemeClr val="tx1"/>
              </a:solidFill>
            </a:rPr>
            <a:t>độ</a:t>
          </a:r>
          <a:r>
            <a:rPr lang="en-US" sz="2400" dirty="0" smtClean="0">
              <a:solidFill>
                <a:schemeClr val="tx1"/>
              </a:solidFill>
            </a:rPr>
            <a:t> </a:t>
          </a:r>
          <a:r>
            <a:rPr lang="en-US" sz="2400" dirty="0" err="1" smtClean="0">
              <a:solidFill>
                <a:schemeClr val="tx1"/>
              </a:solidFill>
            </a:rPr>
            <a:t>nhạy</a:t>
          </a:r>
          <a:r>
            <a:rPr lang="en-US" sz="2400" dirty="0" smtClean="0">
              <a:solidFill>
                <a:schemeClr val="tx1"/>
              </a:solidFill>
            </a:rPr>
            <a:t> </a:t>
          </a:r>
          <a:r>
            <a:rPr lang="en-US" sz="2400" dirty="0" err="1" smtClean="0">
              <a:solidFill>
                <a:schemeClr val="tx1"/>
              </a:solidFill>
            </a:rPr>
            <a:t>bén</a:t>
          </a:r>
          <a:r>
            <a:rPr lang="en-US" sz="2400" dirty="0" smtClean="0">
              <a:solidFill>
                <a:schemeClr val="tx1"/>
              </a:solidFill>
            </a:rPr>
            <a:t> </a:t>
          </a:r>
          <a:r>
            <a:rPr lang="en-US" sz="2400" dirty="0" err="1" smtClean="0">
              <a:solidFill>
                <a:schemeClr val="tx1"/>
              </a:solidFill>
            </a:rPr>
            <a:t>trong</a:t>
          </a:r>
          <a:r>
            <a:rPr lang="en-US" sz="2400" dirty="0" smtClean="0">
              <a:solidFill>
                <a:schemeClr val="tx1"/>
              </a:solidFill>
            </a:rPr>
            <a:t> </a:t>
          </a:r>
          <a:r>
            <a:rPr lang="en-US" sz="2400" dirty="0" err="1" smtClean="0">
              <a:solidFill>
                <a:schemeClr val="tx1"/>
              </a:solidFill>
            </a:rPr>
            <a:t>nghiệp</a:t>
          </a:r>
          <a:r>
            <a:rPr lang="en-US" sz="2400" dirty="0" smtClean="0">
              <a:solidFill>
                <a:schemeClr val="tx1"/>
              </a:solidFill>
            </a:rPr>
            <a:t> </a:t>
          </a:r>
          <a:r>
            <a:rPr lang="en-US" sz="2400" dirty="0" err="1" smtClean="0">
              <a:solidFill>
                <a:schemeClr val="tx1"/>
              </a:solidFill>
            </a:rPr>
            <a:t>vụ</a:t>
          </a:r>
          <a:endParaRPr lang="en-US" sz="2400" dirty="0">
            <a:solidFill>
              <a:schemeClr val="tx1"/>
            </a:solidFill>
          </a:endParaRPr>
        </a:p>
      </dgm:t>
    </dgm:pt>
    <dgm:pt modelId="{8AA4C53A-6E5E-4032-97FB-8EF74F8184E8}" type="parTrans" cxnId="{99E791F9-D803-4072-B87F-E4551F4D9936}">
      <dgm:prSet/>
      <dgm:spPr/>
      <dgm:t>
        <a:bodyPr/>
        <a:lstStyle/>
        <a:p>
          <a:endParaRPr lang="en-US"/>
        </a:p>
      </dgm:t>
    </dgm:pt>
    <dgm:pt modelId="{142F9974-D35E-44E4-950B-018800DF639D}" type="sibTrans" cxnId="{99E791F9-D803-4072-B87F-E4551F4D9936}">
      <dgm:prSet/>
      <dgm:spPr/>
      <dgm:t>
        <a:bodyPr/>
        <a:lstStyle/>
        <a:p>
          <a:endParaRPr lang="en-US"/>
        </a:p>
      </dgm:t>
    </dgm:pt>
    <dgm:pt modelId="{77784073-328C-48CD-88B3-900F584BF3D0}">
      <dgm:prSet custT="1"/>
      <dgm:spPr/>
      <dgm:t>
        <a:bodyPr/>
        <a:lstStyle/>
        <a:p>
          <a:r>
            <a:rPr lang="en-US" sz="2400" b="1" dirty="0" smtClean="0">
              <a:solidFill>
                <a:schemeClr val="tx1"/>
              </a:solidFill>
            </a:rPr>
            <a:t>Industry Knowledge</a:t>
          </a:r>
          <a:r>
            <a:rPr lang="en-US" sz="2400" dirty="0" smtClean="0">
              <a:solidFill>
                <a:schemeClr val="tx1"/>
              </a:solidFill>
            </a:rPr>
            <a:t>: </a:t>
          </a:r>
          <a:r>
            <a:rPr lang="en-US" sz="2400" dirty="0" err="1" smtClean="0">
              <a:solidFill>
                <a:schemeClr val="tx1"/>
              </a:solidFill>
            </a:rPr>
            <a:t>kiến</a:t>
          </a:r>
          <a:r>
            <a:rPr lang="en-US" sz="2400" dirty="0" smtClean="0">
              <a:solidFill>
                <a:schemeClr val="tx1"/>
              </a:solidFill>
            </a:rPr>
            <a:t> </a:t>
          </a:r>
          <a:r>
            <a:rPr lang="en-US" sz="2400" dirty="0" err="1" smtClean="0">
              <a:solidFill>
                <a:schemeClr val="tx1"/>
              </a:solidFill>
            </a:rPr>
            <a:t>thức</a:t>
          </a:r>
          <a:r>
            <a:rPr lang="en-US" sz="2400" dirty="0" smtClean="0">
              <a:solidFill>
                <a:schemeClr val="tx1"/>
              </a:solidFill>
            </a:rPr>
            <a:t> </a:t>
          </a:r>
          <a:r>
            <a:rPr lang="en-US" sz="2400" dirty="0" err="1" smtClean="0">
              <a:solidFill>
                <a:schemeClr val="tx1"/>
              </a:solidFill>
            </a:rPr>
            <a:t>ngành</a:t>
          </a:r>
          <a:endParaRPr lang="en-US" sz="2400" dirty="0">
            <a:solidFill>
              <a:schemeClr val="tx1"/>
            </a:solidFill>
          </a:endParaRPr>
        </a:p>
      </dgm:t>
    </dgm:pt>
    <dgm:pt modelId="{1984887E-29DC-4AB0-91E6-0D6F86100C44}" type="parTrans" cxnId="{C9AB743A-8BF2-475D-88F0-AE0168C1FB24}">
      <dgm:prSet/>
      <dgm:spPr/>
      <dgm:t>
        <a:bodyPr/>
        <a:lstStyle/>
        <a:p>
          <a:endParaRPr lang="en-US"/>
        </a:p>
      </dgm:t>
    </dgm:pt>
    <dgm:pt modelId="{7BD668AF-8948-4F5C-8E09-2D1D558953F5}" type="sibTrans" cxnId="{C9AB743A-8BF2-475D-88F0-AE0168C1FB24}">
      <dgm:prSet/>
      <dgm:spPr/>
      <dgm:t>
        <a:bodyPr/>
        <a:lstStyle/>
        <a:p>
          <a:endParaRPr lang="en-US"/>
        </a:p>
      </dgm:t>
    </dgm:pt>
    <dgm:pt modelId="{5DE57E44-EDB9-4CD8-A665-0D5DE92D1D8A}">
      <dgm:prSet custT="1"/>
      <dgm:spPr/>
      <dgm:t>
        <a:bodyPr/>
        <a:lstStyle/>
        <a:p>
          <a:r>
            <a:rPr lang="en-US" sz="2400" b="1" dirty="0" smtClean="0">
              <a:solidFill>
                <a:schemeClr val="tx1"/>
              </a:solidFill>
            </a:rPr>
            <a:t>Organization Knowledge</a:t>
          </a:r>
          <a:r>
            <a:rPr lang="en-US" sz="2400" dirty="0" smtClean="0">
              <a:solidFill>
                <a:schemeClr val="tx1"/>
              </a:solidFill>
            </a:rPr>
            <a:t>: </a:t>
          </a:r>
          <a:r>
            <a:rPr lang="en-US" sz="2400" dirty="0" err="1" smtClean="0">
              <a:solidFill>
                <a:schemeClr val="tx1"/>
              </a:solidFill>
            </a:rPr>
            <a:t>kiến</a:t>
          </a:r>
          <a:r>
            <a:rPr lang="en-US" sz="2400" dirty="0" smtClean="0">
              <a:solidFill>
                <a:schemeClr val="tx1"/>
              </a:solidFill>
            </a:rPr>
            <a:t> </a:t>
          </a:r>
          <a:r>
            <a:rPr lang="en-US" sz="2400" dirty="0" err="1" smtClean="0">
              <a:solidFill>
                <a:schemeClr val="tx1"/>
              </a:solidFill>
            </a:rPr>
            <a:t>thức</a:t>
          </a:r>
          <a:r>
            <a:rPr lang="en-US" sz="2400" dirty="0" smtClean="0">
              <a:solidFill>
                <a:schemeClr val="tx1"/>
              </a:solidFill>
            </a:rPr>
            <a:t> </a:t>
          </a:r>
          <a:r>
            <a:rPr lang="en-US" sz="2400" dirty="0" err="1" smtClean="0">
              <a:solidFill>
                <a:schemeClr val="tx1"/>
              </a:solidFill>
            </a:rPr>
            <a:t>tổng</a:t>
          </a:r>
          <a:r>
            <a:rPr lang="en-US" sz="2400" dirty="0" smtClean="0">
              <a:solidFill>
                <a:schemeClr val="tx1"/>
              </a:solidFill>
            </a:rPr>
            <a:t> </a:t>
          </a:r>
          <a:r>
            <a:rPr lang="en-US" sz="2400" dirty="0" err="1" smtClean="0">
              <a:solidFill>
                <a:schemeClr val="tx1"/>
              </a:solidFill>
            </a:rPr>
            <a:t>quan</a:t>
          </a:r>
          <a:r>
            <a:rPr lang="en-US" sz="2400" dirty="0" smtClean="0">
              <a:solidFill>
                <a:schemeClr val="tx1"/>
              </a:solidFill>
            </a:rPr>
            <a:t> </a:t>
          </a:r>
          <a:r>
            <a:rPr lang="en-US" sz="2400" dirty="0" err="1" smtClean="0">
              <a:solidFill>
                <a:schemeClr val="tx1"/>
              </a:solidFill>
            </a:rPr>
            <a:t>về</a:t>
          </a:r>
          <a:r>
            <a:rPr lang="en-US" sz="2400" dirty="0" smtClean="0">
              <a:solidFill>
                <a:schemeClr val="tx1"/>
              </a:solidFill>
            </a:rPr>
            <a:t> </a:t>
          </a:r>
          <a:r>
            <a:rPr lang="en-US" sz="2400" dirty="0" err="1" smtClean="0">
              <a:solidFill>
                <a:schemeClr val="tx1"/>
              </a:solidFill>
            </a:rPr>
            <a:t>khách</a:t>
          </a:r>
          <a:r>
            <a:rPr lang="en-US" sz="2400" dirty="0" smtClean="0">
              <a:solidFill>
                <a:schemeClr val="tx1"/>
              </a:solidFill>
            </a:rPr>
            <a:t> </a:t>
          </a:r>
          <a:r>
            <a:rPr lang="en-US" sz="2400" dirty="0" err="1" smtClean="0">
              <a:solidFill>
                <a:schemeClr val="tx1"/>
              </a:solidFill>
            </a:rPr>
            <a:t>hàng</a:t>
          </a:r>
          <a:r>
            <a:rPr lang="en-US" sz="2400" dirty="0" smtClean="0">
              <a:solidFill>
                <a:schemeClr val="tx1"/>
              </a:solidFill>
            </a:rPr>
            <a:t> (</a:t>
          </a:r>
          <a:r>
            <a:rPr lang="en-US" sz="2400" dirty="0" err="1" smtClean="0">
              <a:solidFill>
                <a:schemeClr val="tx1"/>
              </a:solidFill>
            </a:rPr>
            <a:t>về</a:t>
          </a:r>
          <a:r>
            <a:rPr lang="en-US" sz="2400" dirty="0" smtClean="0">
              <a:solidFill>
                <a:schemeClr val="tx1"/>
              </a:solidFill>
            </a:rPr>
            <a:t> turnover, goals, structure…, </a:t>
          </a:r>
          <a:r>
            <a:rPr lang="en-US" sz="2400" dirty="0" err="1" smtClean="0">
              <a:solidFill>
                <a:schemeClr val="tx1"/>
              </a:solidFill>
            </a:rPr>
            <a:t>nhìn</a:t>
          </a:r>
          <a:r>
            <a:rPr lang="en-US" sz="2400" dirty="0" smtClean="0">
              <a:solidFill>
                <a:schemeClr val="tx1"/>
              </a:solidFill>
            </a:rPr>
            <a:t> </a:t>
          </a:r>
          <a:r>
            <a:rPr lang="en-US" sz="2400" dirty="0" err="1" smtClean="0">
              <a:solidFill>
                <a:schemeClr val="tx1"/>
              </a:solidFill>
            </a:rPr>
            <a:t>chung</a:t>
          </a:r>
          <a:r>
            <a:rPr lang="en-US" sz="2400" dirty="0" smtClean="0">
              <a:solidFill>
                <a:schemeClr val="tx1"/>
              </a:solidFill>
            </a:rPr>
            <a:t> </a:t>
          </a:r>
          <a:r>
            <a:rPr lang="en-US" sz="2400" dirty="0" err="1" smtClean="0">
              <a:solidFill>
                <a:schemeClr val="tx1"/>
              </a:solidFill>
            </a:rPr>
            <a:t>là</a:t>
          </a:r>
          <a:r>
            <a:rPr lang="en-US" sz="2400" dirty="0" smtClean="0">
              <a:solidFill>
                <a:schemeClr val="tx1"/>
              </a:solidFill>
            </a:rPr>
            <a:t> </a:t>
          </a:r>
          <a:r>
            <a:rPr lang="en-US" sz="2400" dirty="0" err="1" smtClean="0">
              <a:solidFill>
                <a:schemeClr val="tx1"/>
              </a:solidFill>
            </a:rPr>
            <a:t>thông</a:t>
          </a:r>
          <a:r>
            <a:rPr lang="en-US" sz="2400" dirty="0" smtClean="0">
              <a:solidFill>
                <a:schemeClr val="tx1"/>
              </a:solidFill>
            </a:rPr>
            <a:t> tin ở </a:t>
          </a:r>
          <a:r>
            <a:rPr lang="en-US" sz="2400" dirty="0" err="1" smtClean="0">
              <a:solidFill>
                <a:schemeClr val="tx1"/>
              </a:solidFill>
            </a:rPr>
            <a:t>cấp</a:t>
          </a:r>
          <a:r>
            <a:rPr lang="en-US" sz="2400" dirty="0" smtClean="0">
              <a:solidFill>
                <a:schemeClr val="tx1"/>
              </a:solidFill>
            </a:rPr>
            <a:t> </a:t>
          </a:r>
          <a:r>
            <a:rPr lang="en-US" sz="2400" dirty="0" err="1" smtClean="0">
              <a:solidFill>
                <a:schemeClr val="tx1"/>
              </a:solidFill>
            </a:rPr>
            <a:t>độ</a:t>
          </a:r>
          <a:r>
            <a:rPr lang="en-US" sz="2400" dirty="0" smtClean="0">
              <a:solidFill>
                <a:schemeClr val="tx1"/>
              </a:solidFill>
            </a:rPr>
            <a:t> high-level)</a:t>
          </a:r>
          <a:endParaRPr lang="en-US" sz="2400" dirty="0">
            <a:solidFill>
              <a:schemeClr val="tx1"/>
            </a:solidFill>
          </a:endParaRPr>
        </a:p>
      </dgm:t>
    </dgm:pt>
    <dgm:pt modelId="{AB9411BB-B9B4-4C72-A12A-90F3D217FE58}" type="parTrans" cxnId="{08BEE3B0-4D9D-45BD-9B75-35DAF35F9139}">
      <dgm:prSet/>
      <dgm:spPr/>
      <dgm:t>
        <a:bodyPr/>
        <a:lstStyle/>
        <a:p>
          <a:endParaRPr lang="en-US"/>
        </a:p>
      </dgm:t>
    </dgm:pt>
    <dgm:pt modelId="{5FAFE957-F837-46B3-AC76-5BDB83EF1231}" type="sibTrans" cxnId="{08BEE3B0-4D9D-45BD-9B75-35DAF35F9139}">
      <dgm:prSet/>
      <dgm:spPr/>
      <dgm:t>
        <a:bodyPr/>
        <a:lstStyle/>
        <a:p>
          <a:endParaRPr lang="en-US"/>
        </a:p>
      </dgm:t>
    </dgm:pt>
    <dgm:pt modelId="{09D77203-E170-4019-8D88-7F6B871A60AF}">
      <dgm:prSet custT="1"/>
      <dgm:spPr/>
      <dgm:t>
        <a:bodyPr/>
        <a:lstStyle/>
        <a:p>
          <a:r>
            <a:rPr lang="en-US" sz="2400" b="1" dirty="0" smtClean="0">
              <a:solidFill>
                <a:schemeClr val="tx1"/>
              </a:solidFill>
            </a:rPr>
            <a:t>Solution Knowledge</a:t>
          </a:r>
          <a:r>
            <a:rPr lang="en-US" sz="2400" dirty="0" smtClean="0">
              <a:solidFill>
                <a:schemeClr val="tx1"/>
              </a:solidFill>
            </a:rPr>
            <a:t>: </a:t>
          </a:r>
          <a:r>
            <a:rPr lang="en-US" sz="2400" dirty="0" err="1" smtClean="0">
              <a:solidFill>
                <a:schemeClr val="tx1"/>
              </a:solidFill>
            </a:rPr>
            <a:t>kiến</a:t>
          </a:r>
          <a:r>
            <a:rPr lang="en-US" sz="2400" dirty="0" smtClean="0">
              <a:solidFill>
                <a:schemeClr val="tx1"/>
              </a:solidFill>
            </a:rPr>
            <a:t> </a:t>
          </a:r>
          <a:r>
            <a:rPr lang="en-US" sz="2400" dirty="0" err="1" smtClean="0">
              <a:solidFill>
                <a:schemeClr val="tx1"/>
              </a:solidFill>
            </a:rPr>
            <a:t>thức</a:t>
          </a:r>
          <a:r>
            <a:rPr lang="en-US" sz="2400" dirty="0" smtClean="0">
              <a:solidFill>
                <a:schemeClr val="tx1"/>
              </a:solidFill>
            </a:rPr>
            <a:t> </a:t>
          </a:r>
          <a:r>
            <a:rPr lang="en-US" sz="2400" dirty="0" err="1" smtClean="0">
              <a:solidFill>
                <a:schemeClr val="tx1"/>
              </a:solidFill>
            </a:rPr>
            <a:t>về</a:t>
          </a:r>
          <a:r>
            <a:rPr lang="en-US" sz="2400" dirty="0" smtClean="0">
              <a:solidFill>
                <a:schemeClr val="tx1"/>
              </a:solidFill>
            </a:rPr>
            <a:t> </a:t>
          </a:r>
          <a:r>
            <a:rPr lang="en-US" sz="2400" dirty="0" err="1" smtClean="0">
              <a:solidFill>
                <a:schemeClr val="tx1"/>
              </a:solidFill>
            </a:rPr>
            <a:t>những</a:t>
          </a:r>
          <a:r>
            <a:rPr lang="en-US" sz="2400" dirty="0" smtClean="0">
              <a:solidFill>
                <a:schemeClr val="tx1"/>
              </a:solidFill>
            </a:rPr>
            <a:t> </a:t>
          </a:r>
          <a:r>
            <a:rPr lang="en-US" sz="2400" dirty="0" err="1" smtClean="0">
              <a:solidFill>
                <a:schemeClr val="tx1"/>
              </a:solidFill>
            </a:rPr>
            <a:t>giải</a:t>
          </a:r>
          <a:r>
            <a:rPr lang="en-US" sz="2400" dirty="0" smtClean="0">
              <a:solidFill>
                <a:schemeClr val="tx1"/>
              </a:solidFill>
            </a:rPr>
            <a:t> </a:t>
          </a:r>
          <a:r>
            <a:rPr lang="en-US" sz="2400" dirty="0" err="1" smtClean="0">
              <a:solidFill>
                <a:schemeClr val="tx1"/>
              </a:solidFill>
            </a:rPr>
            <a:t>pháp</a:t>
          </a:r>
          <a:r>
            <a:rPr lang="en-US" sz="2400" dirty="0" smtClean="0">
              <a:solidFill>
                <a:schemeClr val="tx1"/>
              </a:solidFill>
            </a:rPr>
            <a:t> </a:t>
          </a:r>
          <a:r>
            <a:rPr lang="en-US" sz="2400" dirty="0" err="1" smtClean="0">
              <a:solidFill>
                <a:schemeClr val="tx1"/>
              </a:solidFill>
            </a:rPr>
            <a:t>mang</a:t>
          </a:r>
          <a:r>
            <a:rPr lang="en-US" sz="2400" dirty="0" smtClean="0">
              <a:solidFill>
                <a:schemeClr val="tx1"/>
              </a:solidFill>
            </a:rPr>
            <a:t> </a:t>
          </a:r>
          <a:r>
            <a:rPr lang="en-US" sz="2400" dirty="0" err="1" smtClean="0">
              <a:solidFill>
                <a:schemeClr val="tx1"/>
              </a:solidFill>
            </a:rPr>
            <a:t>lại</a:t>
          </a:r>
          <a:r>
            <a:rPr lang="en-US" sz="2400" dirty="0" smtClean="0">
              <a:solidFill>
                <a:schemeClr val="tx1"/>
              </a:solidFill>
            </a:rPr>
            <a:t> </a:t>
          </a:r>
          <a:r>
            <a:rPr lang="en-US" sz="2400" dirty="0" err="1" smtClean="0">
              <a:solidFill>
                <a:schemeClr val="tx1"/>
              </a:solidFill>
            </a:rPr>
            <a:t>cho</a:t>
          </a:r>
          <a:r>
            <a:rPr lang="en-US" sz="2400" dirty="0" smtClean="0">
              <a:solidFill>
                <a:schemeClr val="tx1"/>
              </a:solidFill>
            </a:rPr>
            <a:t> </a:t>
          </a:r>
          <a:r>
            <a:rPr lang="en-US" sz="2400" dirty="0" err="1" smtClean="0">
              <a:solidFill>
                <a:schemeClr val="tx1"/>
              </a:solidFill>
            </a:rPr>
            <a:t>khách</a:t>
          </a:r>
          <a:r>
            <a:rPr lang="en-US" sz="2400" dirty="0" smtClean="0">
              <a:solidFill>
                <a:schemeClr val="tx1"/>
              </a:solidFill>
            </a:rPr>
            <a:t> </a:t>
          </a:r>
          <a:r>
            <a:rPr lang="en-US" sz="2400" dirty="0" err="1" smtClean="0">
              <a:solidFill>
                <a:schemeClr val="tx1"/>
              </a:solidFill>
            </a:rPr>
            <a:t>hàng</a:t>
          </a:r>
          <a:endParaRPr lang="en-US" sz="2400" dirty="0">
            <a:solidFill>
              <a:schemeClr val="tx1"/>
            </a:solidFill>
          </a:endParaRPr>
        </a:p>
      </dgm:t>
    </dgm:pt>
    <dgm:pt modelId="{EF8C681A-E255-4EC3-A4A1-1990AA27BB3B}" type="parTrans" cxnId="{5B562C52-A08D-498E-9727-9C8CD1855C61}">
      <dgm:prSet/>
      <dgm:spPr/>
      <dgm:t>
        <a:bodyPr/>
        <a:lstStyle/>
        <a:p>
          <a:endParaRPr lang="en-US"/>
        </a:p>
      </dgm:t>
    </dgm:pt>
    <dgm:pt modelId="{762E3E81-F6AC-4093-BCAF-BA6597A36731}" type="sibTrans" cxnId="{5B562C52-A08D-498E-9727-9C8CD1855C61}">
      <dgm:prSet/>
      <dgm:spPr/>
      <dgm:t>
        <a:bodyPr/>
        <a:lstStyle/>
        <a:p>
          <a:endParaRPr lang="en-US"/>
        </a:p>
      </dgm:t>
    </dgm:pt>
    <dgm:pt modelId="{530B0328-544D-485C-A03A-4A9B83E3FE9C}">
      <dgm:prSet custT="1"/>
      <dgm:spPr/>
      <dgm:t>
        <a:bodyPr/>
        <a:lstStyle/>
        <a:p>
          <a:r>
            <a:rPr lang="vi-VN" sz="2400" b="1" i="0" dirty="0" smtClean="0">
              <a:solidFill>
                <a:schemeClr val="tx1"/>
              </a:solidFill>
            </a:rPr>
            <a:t>Methodology Knowledge</a:t>
          </a:r>
          <a:r>
            <a:rPr lang="vi-VN" sz="2400" dirty="0" smtClean="0">
              <a:solidFill>
                <a:schemeClr val="tx1"/>
              </a:solidFill>
            </a:rPr>
            <a:t>: kiến thức về các phương pháp luận triển khai dự án</a:t>
          </a:r>
          <a:endParaRPr lang="en-US" sz="2400" dirty="0">
            <a:solidFill>
              <a:schemeClr val="tx1"/>
            </a:solidFill>
          </a:endParaRPr>
        </a:p>
      </dgm:t>
    </dgm:pt>
    <dgm:pt modelId="{CF954AF4-50AE-47D8-B858-57C4E63FCB48}" type="parTrans" cxnId="{40B3D05E-102B-4DDF-9CEC-3A04EB4EFD17}">
      <dgm:prSet/>
      <dgm:spPr/>
      <dgm:t>
        <a:bodyPr/>
        <a:lstStyle/>
        <a:p>
          <a:endParaRPr lang="en-US"/>
        </a:p>
      </dgm:t>
    </dgm:pt>
    <dgm:pt modelId="{EB494663-B9C7-415C-9633-39A90BA3C8E6}" type="sibTrans" cxnId="{40B3D05E-102B-4DDF-9CEC-3A04EB4EFD17}">
      <dgm:prSet/>
      <dgm:spPr/>
      <dgm:t>
        <a:bodyPr/>
        <a:lstStyle/>
        <a:p>
          <a:endParaRPr lang="en-US"/>
        </a:p>
      </dgm:t>
    </dgm:pt>
    <dgm:pt modelId="{C9141B21-B9AD-4C88-B5E0-06A12B85B80B}" type="pres">
      <dgm:prSet presAssocID="{E733C2F7-66EA-4C42-BBFC-99853CB251D8}" presName="Name0" presStyleCnt="0">
        <dgm:presLayoutVars>
          <dgm:chMax val="7"/>
          <dgm:chPref val="7"/>
          <dgm:dir/>
        </dgm:presLayoutVars>
      </dgm:prSet>
      <dgm:spPr/>
      <dgm:t>
        <a:bodyPr/>
        <a:lstStyle/>
        <a:p>
          <a:endParaRPr lang="en-US"/>
        </a:p>
      </dgm:t>
    </dgm:pt>
    <dgm:pt modelId="{1752618C-A91A-4340-A971-DBE7F337AC67}" type="pres">
      <dgm:prSet presAssocID="{E733C2F7-66EA-4C42-BBFC-99853CB251D8}" presName="Name1" presStyleCnt="0"/>
      <dgm:spPr/>
    </dgm:pt>
    <dgm:pt modelId="{A75285B1-CF0F-4A64-BD63-4CCE89DC5235}" type="pres">
      <dgm:prSet presAssocID="{E733C2F7-66EA-4C42-BBFC-99853CB251D8}" presName="cycle" presStyleCnt="0"/>
      <dgm:spPr/>
    </dgm:pt>
    <dgm:pt modelId="{D6BB9782-0700-4A96-A918-BAC125A81371}" type="pres">
      <dgm:prSet presAssocID="{E733C2F7-66EA-4C42-BBFC-99853CB251D8}" presName="srcNode" presStyleLbl="node1" presStyleIdx="0" presStyleCnt="5"/>
      <dgm:spPr/>
    </dgm:pt>
    <dgm:pt modelId="{CB81F319-BD81-4621-A0A2-D95EC4F4E3F0}" type="pres">
      <dgm:prSet presAssocID="{E733C2F7-66EA-4C42-BBFC-99853CB251D8}" presName="conn" presStyleLbl="parChTrans1D2" presStyleIdx="0" presStyleCnt="1"/>
      <dgm:spPr/>
      <dgm:t>
        <a:bodyPr/>
        <a:lstStyle/>
        <a:p>
          <a:endParaRPr lang="en-US"/>
        </a:p>
      </dgm:t>
    </dgm:pt>
    <dgm:pt modelId="{7D74FEB2-8DFE-4CA3-BEFD-63DA7CA4E667}" type="pres">
      <dgm:prSet presAssocID="{E733C2F7-66EA-4C42-BBFC-99853CB251D8}" presName="extraNode" presStyleLbl="node1" presStyleIdx="0" presStyleCnt="5"/>
      <dgm:spPr/>
    </dgm:pt>
    <dgm:pt modelId="{1629F885-6E54-4C31-A01C-E4E82FBD4092}" type="pres">
      <dgm:prSet presAssocID="{E733C2F7-66EA-4C42-BBFC-99853CB251D8}" presName="dstNode" presStyleLbl="node1" presStyleIdx="0" presStyleCnt="5"/>
      <dgm:spPr/>
    </dgm:pt>
    <dgm:pt modelId="{51AF8973-5C51-439A-80B5-B7C26E5FE59D}" type="pres">
      <dgm:prSet presAssocID="{3639D42A-C194-4D07-885F-2EF03927525F}" presName="text_1" presStyleLbl="node1" presStyleIdx="0" presStyleCnt="5">
        <dgm:presLayoutVars>
          <dgm:bulletEnabled val="1"/>
        </dgm:presLayoutVars>
      </dgm:prSet>
      <dgm:spPr/>
      <dgm:t>
        <a:bodyPr/>
        <a:lstStyle/>
        <a:p>
          <a:endParaRPr lang="en-US"/>
        </a:p>
      </dgm:t>
    </dgm:pt>
    <dgm:pt modelId="{484BA7AD-CDF7-4378-BAC6-029F389C83CD}" type="pres">
      <dgm:prSet presAssocID="{3639D42A-C194-4D07-885F-2EF03927525F}" presName="accent_1" presStyleCnt="0"/>
      <dgm:spPr/>
    </dgm:pt>
    <dgm:pt modelId="{1577417F-DD5C-40FA-9FF1-747280108C06}" type="pres">
      <dgm:prSet presAssocID="{3639D42A-C194-4D07-885F-2EF03927525F}" presName="accentRepeatNode" presStyleLbl="solidFgAcc1" presStyleIdx="0" presStyleCnt="5"/>
      <dgm:spPr/>
    </dgm:pt>
    <dgm:pt modelId="{5DC9B4D6-E37B-415E-9ED7-00979C25F9AD}" type="pres">
      <dgm:prSet presAssocID="{77784073-328C-48CD-88B3-900F584BF3D0}" presName="text_2" presStyleLbl="node1" presStyleIdx="1" presStyleCnt="5">
        <dgm:presLayoutVars>
          <dgm:bulletEnabled val="1"/>
        </dgm:presLayoutVars>
      </dgm:prSet>
      <dgm:spPr/>
      <dgm:t>
        <a:bodyPr/>
        <a:lstStyle/>
        <a:p>
          <a:endParaRPr lang="en-US"/>
        </a:p>
      </dgm:t>
    </dgm:pt>
    <dgm:pt modelId="{592C207C-A729-4985-8BD2-F79E805D0063}" type="pres">
      <dgm:prSet presAssocID="{77784073-328C-48CD-88B3-900F584BF3D0}" presName="accent_2" presStyleCnt="0"/>
      <dgm:spPr/>
    </dgm:pt>
    <dgm:pt modelId="{4DAF9425-96AA-4574-A687-0DA863A05FED}" type="pres">
      <dgm:prSet presAssocID="{77784073-328C-48CD-88B3-900F584BF3D0}" presName="accentRepeatNode" presStyleLbl="solidFgAcc1" presStyleIdx="1" presStyleCnt="5"/>
      <dgm:spPr/>
    </dgm:pt>
    <dgm:pt modelId="{A573C73C-E8FF-4BB0-94B4-68293A8ABFA0}" type="pres">
      <dgm:prSet presAssocID="{5DE57E44-EDB9-4CD8-A665-0D5DE92D1D8A}" presName="text_3" presStyleLbl="node1" presStyleIdx="2" presStyleCnt="5">
        <dgm:presLayoutVars>
          <dgm:bulletEnabled val="1"/>
        </dgm:presLayoutVars>
      </dgm:prSet>
      <dgm:spPr/>
      <dgm:t>
        <a:bodyPr/>
        <a:lstStyle/>
        <a:p>
          <a:endParaRPr lang="en-US"/>
        </a:p>
      </dgm:t>
    </dgm:pt>
    <dgm:pt modelId="{01528F63-605C-4197-B696-F78C7196AD94}" type="pres">
      <dgm:prSet presAssocID="{5DE57E44-EDB9-4CD8-A665-0D5DE92D1D8A}" presName="accent_3" presStyleCnt="0"/>
      <dgm:spPr/>
    </dgm:pt>
    <dgm:pt modelId="{04FDB009-AD16-456F-9FE9-E09DAF732B3E}" type="pres">
      <dgm:prSet presAssocID="{5DE57E44-EDB9-4CD8-A665-0D5DE92D1D8A}" presName="accentRepeatNode" presStyleLbl="solidFgAcc1" presStyleIdx="2" presStyleCnt="5"/>
      <dgm:spPr/>
    </dgm:pt>
    <dgm:pt modelId="{8037FF9F-0E11-4331-A8E8-CFD51955A6A8}" type="pres">
      <dgm:prSet presAssocID="{09D77203-E170-4019-8D88-7F6B871A60AF}" presName="text_4" presStyleLbl="node1" presStyleIdx="3" presStyleCnt="5">
        <dgm:presLayoutVars>
          <dgm:bulletEnabled val="1"/>
        </dgm:presLayoutVars>
      </dgm:prSet>
      <dgm:spPr/>
      <dgm:t>
        <a:bodyPr/>
        <a:lstStyle/>
        <a:p>
          <a:endParaRPr lang="en-US"/>
        </a:p>
      </dgm:t>
    </dgm:pt>
    <dgm:pt modelId="{3DBD4BB5-A70C-4CEB-B0D9-ED6498384D69}" type="pres">
      <dgm:prSet presAssocID="{09D77203-E170-4019-8D88-7F6B871A60AF}" presName="accent_4" presStyleCnt="0"/>
      <dgm:spPr/>
    </dgm:pt>
    <dgm:pt modelId="{3D08F627-CB59-4E4B-B1E7-082E292E78C7}" type="pres">
      <dgm:prSet presAssocID="{09D77203-E170-4019-8D88-7F6B871A60AF}" presName="accentRepeatNode" presStyleLbl="solidFgAcc1" presStyleIdx="3" presStyleCnt="5"/>
      <dgm:spPr/>
    </dgm:pt>
    <dgm:pt modelId="{ED60F5B6-1C27-46F3-A3ED-AD4905FE11EC}" type="pres">
      <dgm:prSet presAssocID="{530B0328-544D-485C-A03A-4A9B83E3FE9C}" presName="text_5" presStyleLbl="node1" presStyleIdx="4" presStyleCnt="5">
        <dgm:presLayoutVars>
          <dgm:bulletEnabled val="1"/>
        </dgm:presLayoutVars>
      </dgm:prSet>
      <dgm:spPr/>
      <dgm:t>
        <a:bodyPr/>
        <a:lstStyle/>
        <a:p>
          <a:endParaRPr lang="en-US"/>
        </a:p>
      </dgm:t>
    </dgm:pt>
    <dgm:pt modelId="{25B662D0-FAE9-4B1D-BC4B-40A7B51FC481}" type="pres">
      <dgm:prSet presAssocID="{530B0328-544D-485C-A03A-4A9B83E3FE9C}" presName="accent_5" presStyleCnt="0"/>
      <dgm:spPr/>
    </dgm:pt>
    <dgm:pt modelId="{218865F1-BEEB-42FD-AA4B-77D991545BB7}" type="pres">
      <dgm:prSet presAssocID="{530B0328-544D-485C-A03A-4A9B83E3FE9C}" presName="accentRepeatNode" presStyleLbl="solidFgAcc1" presStyleIdx="4" presStyleCnt="5"/>
      <dgm:spPr/>
    </dgm:pt>
  </dgm:ptLst>
  <dgm:cxnLst>
    <dgm:cxn modelId="{C9AB743A-8BF2-475D-88F0-AE0168C1FB24}" srcId="{E733C2F7-66EA-4C42-BBFC-99853CB251D8}" destId="{77784073-328C-48CD-88B3-900F584BF3D0}" srcOrd="1" destOrd="0" parTransId="{1984887E-29DC-4AB0-91E6-0D6F86100C44}" sibTransId="{7BD668AF-8948-4F5C-8E09-2D1D558953F5}"/>
    <dgm:cxn modelId="{08BEE3B0-4D9D-45BD-9B75-35DAF35F9139}" srcId="{E733C2F7-66EA-4C42-BBFC-99853CB251D8}" destId="{5DE57E44-EDB9-4CD8-A665-0D5DE92D1D8A}" srcOrd="2" destOrd="0" parTransId="{AB9411BB-B9B4-4C72-A12A-90F3D217FE58}" sibTransId="{5FAFE957-F837-46B3-AC76-5BDB83EF1231}"/>
    <dgm:cxn modelId="{BB889F1E-2C55-4AFE-B7EA-8916D03EA10A}" type="presOf" srcId="{E733C2F7-66EA-4C42-BBFC-99853CB251D8}" destId="{C9141B21-B9AD-4C88-B5E0-06A12B85B80B}" srcOrd="0" destOrd="0" presId="urn:microsoft.com/office/officeart/2008/layout/VerticalCurvedList"/>
    <dgm:cxn modelId="{B3933349-1801-4495-BB2F-4F262FB600F0}" type="presOf" srcId="{3639D42A-C194-4D07-885F-2EF03927525F}" destId="{51AF8973-5C51-439A-80B5-B7C26E5FE59D}" srcOrd="0" destOrd="0" presId="urn:microsoft.com/office/officeart/2008/layout/VerticalCurvedList"/>
    <dgm:cxn modelId="{614ADD6A-8A25-43F5-A84B-0E0329C87E9F}" type="presOf" srcId="{77784073-328C-48CD-88B3-900F584BF3D0}" destId="{5DC9B4D6-E37B-415E-9ED7-00979C25F9AD}" srcOrd="0" destOrd="0" presId="urn:microsoft.com/office/officeart/2008/layout/VerticalCurvedList"/>
    <dgm:cxn modelId="{0BDC60FB-7639-4D6A-8484-6140863BDF6F}" type="presOf" srcId="{530B0328-544D-485C-A03A-4A9B83E3FE9C}" destId="{ED60F5B6-1C27-46F3-A3ED-AD4905FE11EC}" srcOrd="0" destOrd="0" presId="urn:microsoft.com/office/officeart/2008/layout/VerticalCurvedList"/>
    <dgm:cxn modelId="{EF80293A-5B75-4305-BA71-66940A7343F2}" type="presOf" srcId="{142F9974-D35E-44E4-950B-018800DF639D}" destId="{CB81F319-BD81-4621-A0A2-D95EC4F4E3F0}" srcOrd="0" destOrd="0" presId="urn:microsoft.com/office/officeart/2008/layout/VerticalCurvedList"/>
    <dgm:cxn modelId="{E7FE3B1E-BFD1-4C98-B343-1692D82B7D2A}" type="presOf" srcId="{09D77203-E170-4019-8D88-7F6B871A60AF}" destId="{8037FF9F-0E11-4331-A8E8-CFD51955A6A8}" srcOrd="0" destOrd="0" presId="urn:microsoft.com/office/officeart/2008/layout/VerticalCurvedList"/>
    <dgm:cxn modelId="{99E791F9-D803-4072-B87F-E4551F4D9936}" srcId="{E733C2F7-66EA-4C42-BBFC-99853CB251D8}" destId="{3639D42A-C194-4D07-885F-2EF03927525F}" srcOrd="0" destOrd="0" parTransId="{8AA4C53A-6E5E-4032-97FB-8EF74F8184E8}" sibTransId="{142F9974-D35E-44E4-950B-018800DF639D}"/>
    <dgm:cxn modelId="{40B3D05E-102B-4DDF-9CEC-3A04EB4EFD17}" srcId="{E733C2F7-66EA-4C42-BBFC-99853CB251D8}" destId="{530B0328-544D-485C-A03A-4A9B83E3FE9C}" srcOrd="4" destOrd="0" parTransId="{CF954AF4-50AE-47D8-B858-57C4E63FCB48}" sibTransId="{EB494663-B9C7-415C-9633-39A90BA3C8E6}"/>
    <dgm:cxn modelId="{5B562C52-A08D-498E-9727-9C8CD1855C61}" srcId="{E733C2F7-66EA-4C42-BBFC-99853CB251D8}" destId="{09D77203-E170-4019-8D88-7F6B871A60AF}" srcOrd="3" destOrd="0" parTransId="{EF8C681A-E255-4EC3-A4A1-1990AA27BB3B}" sibTransId="{762E3E81-F6AC-4093-BCAF-BA6597A36731}"/>
    <dgm:cxn modelId="{7856045F-B469-4C95-9157-F0C1492F3E76}" type="presOf" srcId="{5DE57E44-EDB9-4CD8-A665-0D5DE92D1D8A}" destId="{A573C73C-E8FF-4BB0-94B4-68293A8ABFA0}" srcOrd="0" destOrd="0" presId="urn:microsoft.com/office/officeart/2008/layout/VerticalCurvedList"/>
    <dgm:cxn modelId="{4D0112BB-4A98-47C6-AD1C-0FA63052D895}" type="presParOf" srcId="{C9141B21-B9AD-4C88-B5E0-06A12B85B80B}" destId="{1752618C-A91A-4340-A971-DBE7F337AC67}" srcOrd="0" destOrd="0" presId="urn:microsoft.com/office/officeart/2008/layout/VerticalCurvedList"/>
    <dgm:cxn modelId="{42AB7D83-47E2-4A17-A243-97DDE77C670D}" type="presParOf" srcId="{1752618C-A91A-4340-A971-DBE7F337AC67}" destId="{A75285B1-CF0F-4A64-BD63-4CCE89DC5235}" srcOrd="0" destOrd="0" presId="urn:microsoft.com/office/officeart/2008/layout/VerticalCurvedList"/>
    <dgm:cxn modelId="{95F5B63D-3D6C-4DE0-9692-A6D269D1601D}" type="presParOf" srcId="{A75285B1-CF0F-4A64-BD63-4CCE89DC5235}" destId="{D6BB9782-0700-4A96-A918-BAC125A81371}" srcOrd="0" destOrd="0" presId="urn:microsoft.com/office/officeart/2008/layout/VerticalCurvedList"/>
    <dgm:cxn modelId="{14110E81-4218-4150-89D7-6657C311058F}" type="presParOf" srcId="{A75285B1-CF0F-4A64-BD63-4CCE89DC5235}" destId="{CB81F319-BD81-4621-A0A2-D95EC4F4E3F0}" srcOrd="1" destOrd="0" presId="urn:microsoft.com/office/officeart/2008/layout/VerticalCurvedList"/>
    <dgm:cxn modelId="{DA5A7442-A6B2-4CDE-AE16-D56DCEF9EF40}" type="presParOf" srcId="{A75285B1-CF0F-4A64-BD63-4CCE89DC5235}" destId="{7D74FEB2-8DFE-4CA3-BEFD-63DA7CA4E667}" srcOrd="2" destOrd="0" presId="urn:microsoft.com/office/officeart/2008/layout/VerticalCurvedList"/>
    <dgm:cxn modelId="{2E77FF09-0F38-4EFD-94FB-084649903245}" type="presParOf" srcId="{A75285B1-CF0F-4A64-BD63-4CCE89DC5235}" destId="{1629F885-6E54-4C31-A01C-E4E82FBD4092}" srcOrd="3" destOrd="0" presId="urn:microsoft.com/office/officeart/2008/layout/VerticalCurvedList"/>
    <dgm:cxn modelId="{A24B4583-2243-415C-93A9-7FA0C649939D}" type="presParOf" srcId="{1752618C-A91A-4340-A971-DBE7F337AC67}" destId="{51AF8973-5C51-439A-80B5-B7C26E5FE59D}" srcOrd="1" destOrd="0" presId="urn:microsoft.com/office/officeart/2008/layout/VerticalCurvedList"/>
    <dgm:cxn modelId="{0AC545CD-536A-41D3-B5C8-2827BC538CEA}" type="presParOf" srcId="{1752618C-A91A-4340-A971-DBE7F337AC67}" destId="{484BA7AD-CDF7-4378-BAC6-029F389C83CD}" srcOrd="2" destOrd="0" presId="urn:microsoft.com/office/officeart/2008/layout/VerticalCurvedList"/>
    <dgm:cxn modelId="{C3D57ADA-455D-484D-B91B-2CB680556452}" type="presParOf" srcId="{484BA7AD-CDF7-4378-BAC6-029F389C83CD}" destId="{1577417F-DD5C-40FA-9FF1-747280108C06}" srcOrd="0" destOrd="0" presId="urn:microsoft.com/office/officeart/2008/layout/VerticalCurvedList"/>
    <dgm:cxn modelId="{B7DC933E-1C15-4D87-AD84-3664EECD1651}" type="presParOf" srcId="{1752618C-A91A-4340-A971-DBE7F337AC67}" destId="{5DC9B4D6-E37B-415E-9ED7-00979C25F9AD}" srcOrd="3" destOrd="0" presId="urn:microsoft.com/office/officeart/2008/layout/VerticalCurvedList"/>
    <dgm:cxn modelId="{6EB89DE6-EFF2-4D90-B330-E7E408A7CC2D}" type="presParOf" srcId="{1752618C-A91A-4340-A971-DBE7F337AC67}" destId="{592C207C-A729-4985-8BD2-F79E805D0063}" srcOrd="4" destOrd="0" presId="urn:microsoft.com/office/officeart/2008/layout/VerticalCurvedList"/>
    <dgm:cxn modelId="{3A57E9AF-B652-475A-91E9-1D2F0B9F09DF}" type="presParOf" srcId="{592C207C-A729-4985-8BD2-F79E805D0063}" destId="{4DAF9425-96AA-4574-A687-0DA863A05FED}" srcOrd="0" destOrd="0" presId="urn:microsoft.com/office/officeart/2008/layout/VerticalCurvedList"/>
    <dgm:cxn modelId="{56DE5666-901A-4E0B-9A70-78C06DCA222B}" type="presParOf" srcId="{1752618C-A91A-4340-A971-DBE7F337AC67}" destId="{A573C73C-E8FF-4BB0-94B4-68293A8ABFA0}" srcOrd="5" destOrd="0" presId="urn:microsoft.com/office/officeart/2008/layout/VerticalCurvedList"/>
    <dgm:cxn modelId="{78FC03F8-884F-48D4-8148-F8AA5C28818C}" type="presParOf" srcId="{1752618C-A91A-4340-A971-DBE7F337AC67}" destId="{01528F63-605C-4197-B696-F78C7196AD94}" srcOrd="6" destOrd="0" presId="urn:microsoft.com/office/officeart/2008/layout/VerticalCurvedList"/>
    <dgm:cxn modelId="{4C871F94-BAA6-45FF-964D-30B95F011217}" type="presParOf" srcId="{01528F63-605C-4197-B696-F78C7196AD94}" destId="{04FDB009-AD16-456F-9FE9-E09DAF732B3E}" srcOrd="0" destOrd="0" presId="urn:microsoft.com/office/officeart/2008/layout/VerticalCurvedList"/>
    <dgm:cxn modelId="{373D4DF7-F9D1-4E3E-BD2F-D04DF024C452}" type="presParOf" srcId="{1752618C-A91A-4340-A971-DBE7F337AC67}" destId="{8037FF9F-0E11-4331-A8E8-CFD51955A6A8}" srcOrd="7" destOrd="0" presId="urn:microsoft.com/office/officeart/2008/layout/VerticalCurvedList"/>
    <dgm:cxn modelId="{E270EC0D-8901-4CCA-9DE6-743CD5065E2C}" type="presParOf" srcId="{1752618C-A91A-4340-A971-DBE7F337AC67}" destId="{3DBD4BB5-A70C-4CEB-B0D9-ED6498384D69}" srcOrd="8" destOrd="0" presId="urn:microsoft.com/office/officeart/2008/layout/VerticalCurvedList"/>
    <dgm:cxn modelId="{80FE3B6B-2AE1-4929-9DDA-BF3BB9099442}" type="presParOf" srcId="{3DBD4BB5-A70C-4CEB-B0D9-ED6498384D69}" destId="{3D08F627-CB59-4E4B-B1E7-082E292E78C7}" srcOrd="0" destOrd="0" presId="urn:microsoft.com/office/officeart/2008/layout/VerticalCurvedList"/>
    <dgm:cxn modelId="{6BBF1894-E1B2-4518-B29F-21AF24D91208}" type="presParOf" srcId="{1752618C-A91A-4340-A971-DBE7F337AC67}" destId="{ED60F5B6-1C27-46F3-A3ED-AD4905FE11EC}" srcOrd="9" destOrd="0" presId="urn:microsoft.com/office/officeart/2008/layout/VerticalCurvedList"/>
    <dgm:cxn modelId="{08FF90B7-87EA-484A-B8E9-923C7B58B8BB}" type="presParOf" srcId="{1752618C-A91A-4340-A971-DBE7F337AC67}" destId="{25B662D0-FAE9-4B1D-BC4B-40A7B51FC481}" srcOrd="10" destOrd="0" presId="urn:microsoft.com/office/officeart/2008/layout/VerticalCurvedList"/>
    <dgm:cxn modelId="{A9DBC6AC-0CEA-427C-8DE4-2C68B20D7D43}" type="presParOf" srcId="{25B662D0-FAE9-4B1D-BC4B-40A7B51FC481}" destId="{218865F1-BEEB-42FD-AA4B-77D991545B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35C3445-12C6-4394-8644-316FB0B84C86}" type="doc">
      <dgm:prSet loTypeId="urn:microsoft.com/office/officeart/2005/8/layout/vList2" loCatId="list" qsTypeId="urn:microsoft.com/office/officeart/2005/8/quickstyle/simple4" qsCatId="simple" csTypeId="urn:microsoft.com/office/officeart/2005/8/colors/accent2_4" csCatId="accent2" phldr="1"/>
      <dgm:spPr/>
      <dgm:t>
        <a:bodyPr/>
        <a:lstStyle/>
        <a:p>
          <a:endParaRPr lang="en-US"/>
        </a:p>
      </dgm:t>
    </dgm:pt>
    <dgm:pt modelId="{EB032FAA-D6BD-47A8-93DE-29AD11C091DB}">
      <dgm:prSet phldrT="[Text]"/>
      <dgm:spPr/>
      <dgm:t>
        <a:bodyPr/>
        <a:lstStyle/>
        <a:p>
          <a:pPr algn="ctr"/>
          <a:r>
            <a:rPr lang="en-US" dirty="0" smtClean="0"/>
            <a:t>Trustworthiness – </a:t>
          </a:r>
          <a:r>
            <a:rPr lang="en-US" dirty="0" err="1" smtClean="0"/>
            <a:t>người</a:t>
          </a:r>
          <a:r>
            <a:rPr lang="en-US" dirty="0" smtClean="0"/>
            <a:t> </a:t>
          </a:r>
          <a:r>
            <a:rPr lang="en-US" dirty="0" err="1" smtClean="0"/>
            <a:t>đáng</a:t>
          </a:r>
          <a:r>
            <a:rPr lang="en-US" dirty="0" smtClean="0"/>
            <a:t> tin</a:t>
          </a:r>
          <a:endParaRPr lang="en-US" dirty="0"/>
        </a:p>
      </dgm:t>
    </dgm:pt>
    <dgm:pt modelId="{B96FFB35-BB55-4C03-87C1-B0E143578566}" type="parTrans" cxnId="{A7BBC4DC-AA3D-4C78-9847-729E3E76807D}">
      <dgm:prSet/>
      <dgm:spPr/>
      <dgm:t>
        <a:bodyPr/>
        <a:lstStyle/>
        <a:p>
          <a:endParaRPr lang="en-US"/>
        </a:p>
      </dgm:t>
    </dgm:pt>
    <dgm:pt modelId="{3F314939-94F3-4949-B283-CCB55F287065}" type="sibTrans" cxnId="{A7BBC4DC-AA3D-4C78-9847-729E3E76807D}">
      <dgm:prSet/>
      <dgm:spPr/>
      <dgm:t>
        <a:bodyPr/>
        <a:lstStyle/>
        <a:p>
          <a:endParaRPr lang="en-US"/>
        </a:p>
      </dgm:t>
    </dgm:pt>
    <dgm:pt modelId="{5F6C50FE-5092-4488-B68A-82EA9A9E8014}">
      <dgm:prSet phldrT="[Text]" custT="1"/>
      <dgm:spPr/>
      <dgm:t>
        <a:bodyPr/>
        <a:lstStyle/>
        <a:p>
          <a:pPr algn="ctr"/>
          <a:r>
            <a:rPr lang="en-US" sz="3200" dirty="0" smtClean="0"/>
            <a:t>Responsibility – </a:t>
          </a:r>
        </a:p>
        <a:p>
          <a:pPr algn="ctr"/>
          <a:r>
            <a:rPr lang="en-US" sz="3200" dirty="0" err="1" smtClean="0"/>
            <a:t>Trách</a:t>
          </a:r>
          <a:r>
            <a:rPr lang="en-US" sz="3200" dirty="0" smtClean="0"/>
            <a:t> </a:t>
          </a:r>
          <a:r>
            <a:rPr lang="en-US" sz="3200" dirty="0" err="1" smtClean="0"/>
            <a:t>nhiệm</a:t>
          </a:r>
          <a:endParaRPr lang="en-US" sz="3200" dirty="0"/>
        </a:p>
      </dgm:t>
    </dgm:pt>
    <dgm:pt modelId="{F21A286C-8EDB-4C42-A86E-60B23B18C005}" type="parTrans" cxnId="{E8258B62-A74E-4950-9D84-35F675D02F5A}">
      <dgm:prSet/>
      <dgm:spPr/>
      <dgm:t>
        <a:bodyPr/>
        <a:lstStyle/>
        <a:p>
          <a:endParaRPr lang="en-US"/>
        </a:p>
      </dgm:t>
    </dgm:pt>
    <dgm:pt modelId="{347CE5E5-2105-4903-8C46-6A24CFE1CC3D}" type="sibTrans" cxnId="{E8258B62-A74E-4950-9D84-35F675D02F5A}">
      <dgm:prSet/>
      <dgm:spPr/>
      <dgm:t>
        <a:bodyPr/>
        <a:lstStyle/>
        <a:p>
          <a:endParaRPr lang="en-US"/>
        </a:p>
      </dgm:t>
    </dgm:pt>
    <dgm:pt modelId="{894108CE-A86A-436E-8338-D7E2B68E62FD}">
      <dgm:prSet phldrT="[Text]"/>
      <dgm:spPr/>
      <dgm:t>
        <a:bodyPr/>
        <a:lstStyle/>
        <a:p>
          <a:pPr algn="ctr"/>
          <a:r>
            <a:rPr lang="en-US" dirty="0" smtClean="0"/>
            <a:t>Adaptability – </a:t>
          </a:r>
        </a:p>
        <a:p>
          <a:pPr algn="ctr"/>
          <a:r>
            <a:rPr lang="en-US" dirty="0" err="1" smtClean="0"/>
            <a:t>Khả</a:t>
          </a:r>
          <a:r>
            <a:rPr lang="en-US" dirty="0" smtClean="0"/>
            <a:t> </a:t>
          </a:r>
          <a:r>
            <a:rPr lang="en-US" dirty="0" err="1" smtClean="0"/>
            <a:t>năng</a:t>
          </a:r>
          <a:r>
            <a:rPr lang="en-US" dirty="0" smtClean="0"/>
            <a:t> </a:t>
          </a:r>
          <a:r>
            <a:rPr lang="en-US" dirty="0" err="1" smtClean="0"/>
            <a:t>thích</a:t>
          </a:r>
          <a:r>
            <a:rPr lang="en-US" dirty="0" smtClean="0"/>
            <a:t> </a:t>
          </a:r>
          <a:r>
            <a:rPr lang="en-US" dirty="0" err="1" smtClean="0"/>
            <a:t>ứng</a:t>
          </a:r>
          <a:endParaRPr lang="en-US" dirty="0"/>
        </a:p>
      </dgm:t>
    </dgm:pt>
    <dgm:pt modelId="{07D5863F-CC8C-4BF6-8EC4-9C9F16A0CB3A}" type="parTrans" cxnId="{73F2CF20-73DA-4B92-9983-C5FCC9270505}">
      <dgm:prSet/>
      <dgm:spPr/>
      <dgm:t>
        <a:bodyPr/>
        <a:lstStyle/>
        <a:p>
          <a:endParaRPr lang="en-US"/>
        </a:p>
      </dgm:t>
    </dgm:pt>
    <dgm:pt modelId="{4B4BEEC0-6E80-4B3B-A7A1-75606D2A5291}" type="sibTrans" cxnId="{73F2CF20-73DA-4B92-9983-C5FCC9270505}">
      <dgm:prSet/>
      <dgm:spPr/>
      <dgm:t>
        <a:bodyPr/>
        <a:lstStyle/>
        <a:p>
          <a:endParaRPr lang="en-US"/>
        </a:p>
      </dgm:t>
    </dgm:pt>
    <dgm:pt modelId="{F73C2F1A-78F2-4212-ABF5-D49818C3711B}" type="pres">
      <dgm:prSet presAssocID="{035C3445-12C6-4394-8644-316FB0B84C86}" presName="linear" presStyleCnt="0">
        <dgm:presLayoutVars>
          <dgm:animLvl val="lvl"/>
          <dgm:resizeHandles val="exact"/>
        </dgm:presLayoutVars>
      </dgm:prSet>
      <dgm:spPr/>
      <dgm:t>
        <a:bodyPr/>
        <a:lstStyle/>
        <a:p>
          <a:endParaRPr lang="en-US"/>
        </a:p>
      </dgm:t>
    </dgm:pt>
    <dgm:pt modelId="{A23EF566-BEBD-469F-99B6-3822A8562539}" type="pres">
      <dgm:prSet presAssocID="{EB032FAA-D6BD-47A8-93DE-29AD11C091DB}" presName="parentText" presStyleLbl="node1" presStyleIdx="0" presStyleCnt="3">
        <dgm:presLayoutVars>
          <dgm:chMax val="0"/>
          <dgm:bulletEnabled val="1"/>
        </dgm:presLayoutVars>
      </dgm:prSet>
      <dgm:spPr/>
      <dgm:t>
        <a:bodyPr/>
        <a:lstStyle/>
        <a:p>
          <a:endParaRPr lang="en-US"/>
        </a:p>
      </dgm:t>
    </dgm:pt>
    <dgm:pt modelId="{530E1BFC-405B-4BC2-995D-119B920FC5EA}" type="pres">
      <dgm:prSet presAssocID="{3F314939-94F3-4949-B283-CCB55F287065}" presName="spacer" presStyleCnt="0"/>
      <dgm:spPr/>
    </dgm:pt>
    <dgm:pt modelId="{5D15946D-28F2-479A-8933-64F95EFC2508}" type="pres">
      <dgm:prSet presAssocID="{5F6C50FE-5092-4488-B68A-82EA9A9E8014}" presName="parentText" presStyleLbl="node1" presStyleIdx="1" presStyleCnt="3">
        <dgm:presLayoutVars>
          <dgm:chMax val="0"/>
          <dgm:bulletEnabled val="1"/>
        </dgm:presLayoutVars>
      </dgm:prSet>
      <dgm:spPr/>
      <dgm:t>
        <a:bodyPr/>
        <a:lstStyle/>
        <a:p>
          <a:endParaRPr lang="en-US"/>
        </a:p>
      </dgm:t>
    </dgm:pt>
    <dgm:pt modelId="{906C40B1-56B4-4FBA-96E6-C94541F12F34}" type="pres">
      <dgm:prSet presAssocID="{347CE5E5-2105-4903-8C46-6A24CFE1CC3D}" presName="spacer" presStyleCnt="0"/>
      <dgm:spPr/>
    </dgm:pt>
    <dgm:pt modelId="{969CB30C-0A1A-48B8-B8CA-0D13EA5014DE}" type="pres">
      <dgm:prSet presAssocID="{894108CE-A86A-436E-8338-D7E2B68E62FD}" presName="parentText" presStyleLbl="node1" presStyleIdx="2" presStyleCnt="3">
        <dgm:presLayoutVars>
          <dgm:chMax val="0"/>
          <dgm:bulletEnabled val="1"/>
        </dgm:presLayoutVars>
      </dgm:prSet>
      <dgm:spPr/>
      <dgm:t>
        <a:bodyPr/>
        <a:lstStyle/>
        <a:p>
          <a:endParaRPr lang="en-US"/>
        </a:p>
      </dgm:t>
    </dgm:pt>
  </dgm:ptLst>
  <dgm:cxnLst>
    <dgm:cxn modelId="{14846DF2-18F2-4979-A36C-EAB7303DA68D}" type="presOf" srcId="{EB032FAA-D6BD-47A8-93DE-29AD11C091DB}" destId="{A23EF566-BEBD-469F-99B6-3822A8562539}" srcOrd="0" destOrd="0" presId="urn:microsoft.com/office/officeart/2005/8/layout/vList2"/>
    <dgm:cxn modelId="{A7BBC4DC-AA3D-4C78-9847-729E3E76807D}" srcId="{035C3445-12C6-4394-8644-316FB0B84C86}" destId="{EB032FAA-D6BD-47A8-93DE-29AD11C091DB}" srcOrd="0" destOrd="0" parTransId="{B96FFB35-BB55-4C03-87C1-B0E143578566}" sibTransId="{3F314939-94F3-4949-B283-CCB55F287065}"/>
    <dgm:cxn modelId="{F5D5651E-A7AB-4FD0-8BA4-5D260F6318A6}" type="presOf" srcId="{894108CE-A86A-436E-8338-D7E2B68E62FD}" destId="{969CB30C-0A1A-48B8-B8CA-0D13EA5014DE}" srcOrd="0" destOrd="0" presId="urn:microsoft.com/office/officeart/2005/8/layout/vList2"/>
    <dgm:cxn modelId="{E8258B62-A74E-4950-9D84-35F675D02F5A}" srcId="{035C3445-12C6-4394-8644-316FB0B84C86}" destId="{5F6C50FE-5092-4488-B68A-82EA9A9E8014}" srcOrd="1" destOrd="0" parTransId="{F21A286C-8EDB-4C42-A86E-60B23B18C005}" sibTransId="{347CE5E5-2105-4903-8C46-6A24CFE1CC3D}"/>
    <dgm:cxn modelId="{73F2CF20-73DA-4B92-9983-C5FCC9270505}" srcId="{035C3445-12C6-4394-8644-316FB0B84C86}" destId="{894108CE-A86A-436E-8338-D7E2B68E62FD}" srcOrd="2" destOrd="0" parTransId="{07D5863F-CC8C-4BF6-8EC4-9C9F16A0CB3A}" sibTransId="{4B4BEEC0-6E80-4B3B-A7A1-75606D2A5291}"/>
    <dgm:cxn modelId="{A616262B-2966-4B84-B8E6-AD20927F41B4}" type="presOf" srcId="{035C3445-12C6-4394-8644-316FB0B84C86}" destId="{F73C2F1A-78F2-4212-ABF5-D49818C3711B}" srcOrd="0" destOrd="0" presId="urn:microsoft.com/office/officeart/2005/8/layout/vList2"/>
    <dgm:cxn modelId="{14CF4766-0810-4D97-AEE9-C038A322C1DF}" type="presOf" srcId="{5F6C50FE-5092-4488-B68A-82EA9A9E8014}" destId="{5D15946D-28F2-479A-8933-64F95EFC2508}" srcOrd="0" destOrd="0" presId="urn:microsoft.com/office/officeart/2005/8/layout/vList2"/>
    <dgm:cxn modelId="{6B463C10-B9A0-45E1-B66F-942DA7A6947F}" type="presParOf" srcId="{F73C2F1A-78F2-4212-ABF5-D49818C3711B}" destId="{A23EF566-BEBD-469F-99B6-3822A8562539}" srcOrd="0" destOrd="0" presId="urn:microsoft.com/office/officeart/2005/8/layout/vList2"/>
    <dgm:cxn modelId="{84ED52B8-58EF-45B6-A618-1EFC8E535483}" type="presParOf" srcId="{F73C2F1A-78F2-4212-ABF5-D49818C3711B}" destId="{530E1BFC-405B-4BC2-995D-119B920FC5EA}" srcOrd="1" destOrd="0" presId="urn:microsoft.com/office/officeart/2005/8/layout/vList2"/>
    <dgm:cxn modelId="{C0DBD6F0-8277-4E1C-8522-53A45DC70B62}" type="presParOf" srcId="{F73C2F1A-78F2-4212-ABF5-D49818C3711B}" destId="{5D15946D-28F2-479A-8933-64F95EFC2508}" srcOrd="2" destOrd="0" presId="urn:microsoft.com/office/officeart/2005/8/layout/vList2"/>
    <dgm:cxn modelId="{9A3986FE-7A4B-4A0A-90F1-7E54BFB9C2C0}" type="presParOf" srcId="{F73C2F1A-78F2-4212-ABF5-D49818C3711B}" destId="{906C40B1-56B4-4FBA-96E6-C94541F12F34}" srcOrd="3" destOrd="0" presId="urn:microsoft.com/office/officeart/2005/8/layout/vList2"/>
    <dgm:cxn modelId="{CFC54498-6555-4442-A3DA-408263071042}" type="presParOf" srcId="{F73C2F1A-78F2-4212-ABF5-D49818C3711B}" destId="{969CB30C-0A1A-48B8-B8CA-0D13EA5014D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48CCC2A-243F-416D-9295-B976A30D81C8}" type="doc">
      <dgm:prSet loTypeId="urn:microsoft.com/office/officeart/2005/8/layout/default" loCatId="list" qsTypeId="urn:microsoft.com/office/officeart/2005/8/quickstyle/simple5" qsCatId="simple" csTypeId="urn:microsoft.com/office/officeart/2005/8/colors/accent2_2" csCatId="accent2" phldr="1"/>
      <dgm:spPr/>
      <dgm:t>
        <a:bodyPr/>
        <a:lstStyle/>
        <a:p>
          <a:endParaRPr lang="en-US"/>
        </a:p>
      </dgm:t>
    </dgm:pt>
    <dgm:pt modelId="{57EE0EEF-B6AC-430B-94E6-9555905EEECC}">
      <dgm:prSet phldrT="[Text]"/>
      <dgm:spPr/>
      <dgm:t>
        <a:bodyPr/>
        <a:lstStyle/>
        <a:p>
          <a:r>
            <a:rPr lang="en-US" dirty="0" smtClean="0"/>
            <a:t>Facilitation – </a:t>
          </a:r>
          <a:r>
            <a:rPr lang="en-US" dirty="0" err="1" smtClean="0"/>
            <a:t>đơn</a:t>
          </a:r>
          <a:r>
            <a:rPr lang="en-US" dirty="0" smtClean="0"/>
            <a:t> </a:t>
          </a:r>
          <a:r>
            <a:rPr lang="en-US" dirty="0" err="1" smtClean="0"/>
            <a:t>giản</a:t>
          </a:r>
          <a:r>
            <a:rPr lang="en-US" dirty="0" smtClean="0"/>
            <a:t> </a:t>
          </a:r>
          <a:r>
            <a:rPr lang="en-US" dirty="0" err="1" smtClean="0"/>
            <a:t>hóa</a:t>
          </a:r>
          <a:endParaRPr lang="en-US" dirty="0"/>
        </a:p>
      </dgm:t>
    </dgm:pt>
    <dgm:pt modelId="{4273F0BB-1349-4DEC-8CB2-DE1B33CA8E35}" type="parTrans" cxnId="{85F76A82-DFC4-48C3-BA31-C917CE17BE9D}">
      <dgm:prSet/>
      <dgm:spPr/>
      <dgm:t>
        <a:bodyPr/>
        <a:lstStyle/>
        <a:p>
          <a:endParaRPr lang="en-US"/>
        </a:p>
      </dgm:t>
    </dgm:pt>
    <dgm:pt modelId="{C8E33553-8460-4F94-BF5A-DB2243EAF80B}" type="sibTrans" cxnId="{85F76A82-DFC4-48C3-BA31-C917CE17BE9D}">
      <dgm:prSet/>
      <dgm:spPr/>
      <dgm:t>
        <a:bodyPr/>
        <a:lstStyle/>
        <a:p>
          <a:endParaRPr lang="en-US"/>
        </a:p>
      </dgm:t>
    </dgm:pt>
    <dgm:pt modelId="{0D8BC4D2-A3C1-4AD9-85EC-D6C0283A6CC0}">
      <dgm:prSet phldrT="[Text]"/>
      <dgm:spPr/>
      <dgm:t>
        <a:bodyPr/>
        <a:lstStyle/>
        <a:p>
          <a:r>
            <a:rPr lang="en-US" dirty="0" smtClean="0"/>
            <a:t>Leadership &amp; Influencing</a:t>
          </a:r>
          <a:endParaRPr lang="en-US" dirty="0"/>
        </a:p>
      </dgm:t>
    </dgm:pt>
    <dgm:pt modelId="{90E4903B-5838-42A0-9E50-271791C4ABA7}" type="parTrans" cxnId="{09AA5673-36DF-43BD-91F1-EEEF1EF77588}">
      <dgm:prSet/>
      <dgm:spPr/>
      <dgm:t>
        <a:bodyPr/>
        <a:lstStyle/>
        <a:p>
          <a:endParaRPr lang="en-US"/>
        </a:p>
      </dgm:t>
    </dgm:pt>
    <dgm:pt modelId="{B8DCB52F-912A-4C46-A6F4-56131C0D2D00}" type="sibTrans" cxnId="{09AA5673-36DF-43BD-91F1-EEEF1EF77588}">
      <dgm:prSet/>
      <dgm:spPr/>
      <dgm:t>
        <a:bodyPr/>
        <a:lstStyle/>
        <a:p>
          <a:endParaRPr lang="en-US"/>
        </a:p>
      </dgm:t>
    </dgm:pt>
    <dgm:pt modelId="{62894FD8-D1F2-4B01-9CC5-937C78C83CA3}">
      <dgm:prSet phldrT="[Text]"/>
      <dgm:spPr/>
      <dgm:t>
        <a:bodyPr/>
        <a:lstStyle/>
        <a:p>
          <a:r>
            <a:rPr lang="en-US" dirty="0" smtClean="0"/>
            <a:t>Teamwork</a:t>
          </a:r>
          <a:endParaRPr lang="en-US" dirty="0"/>
        </a:p>
      </dgm:t>
    </dgm:pt>
    <dgm:pt modelId="{4FC0572E-E49B-471E-A999-8CA488F22735}" type="parTrans" cxnId="{E82F4D50-415D-4F2D-B36F-77365922269A}">
      <dgm:prSet/>
      <dgm:spPr/>
      <dgm:t>
        <a:bodyPr/>
        <a:lstStyle/>
        <a:p>
          <a:endParaRPr lang="en-US"/>
        </a:p>
      </dgm:t>
    </dgm:pt>
    <dgm:pt modelId="{1E4035E2-AAAC-47AE-B9E1-FABD1AD6292D}" type="sibTrans" cxnId="{E82F4D50-415D-4F2D-B36F-77365922269A}">
      <dgm:prSet/>
      <dgm:spPr/>
      <dgm:t>
        <a:bodyPr/>
        <a:lstStyle/>
        <a:p>
          <a:endParaRPr lang="en-US"/>
        </a:p>
      </dgm:t>
    </dgm:pt>
    <dgm:pt modelId="{1F60DE7A-5EFD-4437-B721-5A6A26D794A6}">
      <dgm:prSet phldrT="[Text]"/>
      <dgm:spPr/>
      <dgm:t>
        <a:bodyPr/>
        <a:lstStyle/>
        <a:p>
          <a:r>
            <a:rPr lang="en-US" dirty="0" smtClean="0"/>
            <a:t>Negotiation – </a:t>
          </a:r>
          <a:r>
            <a:rPr lang="en-US" dirty="0" err="1" smtClean="0"/>
            <a:t>đàm</a:t>
          </a:r>
          <a:r>
            <a:rPr lang="en-US" dirty="0" smtClean="0"/>
            <a:t> </a:t>
          </a:r>
          <a:r>
            <a:rPr lang="en-US" dirty="0" err="1" smtClean="0"/>
            <a:t>phán</a:t>
          </a:r>
          <a:r>
            <a:rPr lang="en-US" dirty="0" smtClean="0"/>
            <a:t>, </a:t>
          </a:r>
          <a:r>
            <a:rPr lang="en-US" dirty="0" err="1" smtClean="0"/>
            <a:t>thương</a:t>
          </a:r>
          <a:r>
            <a:rPr lang="en-US" dirty="0" smtClean="0"/>
            <a:t> </a:t>
          </a:r>
          <a:r>
            <a:rPr lang="en-US" dirty="0" err="1" smtClean="0"/>
            <a:t>lượng</a:t>
          </a:r>
          <a:endParaRPr lang="en-US" dirty="0"/>
        </a:p>
      </dgm:t>
    </dgm:pt>
    <dgm:pt modelId="{94C43DBD-BE72-4E1D-A42A-8A5B3790E137}" type="parTrans" cxnId="{C4C3E54B-6304-416D-8412-8835C58C62D7}">
      <dgm:prSet/>
      <dgm:spPr/>
      <dgm:t>
        <a:bodyPr/>
        <a:lstStyle/>
        <a:p>
          <a:endParaRPr lang="en-US"/>
        </a:p>
      </dgm:t>
    </dgm:pt>
    <dgm:pt modelId="{0E99B33C-648B-43D4-AC19-76B85BC7B4EB}" type="sibTrans" cxnId="{C4C3E54B-6304-416D-8412-8835C58C62D7}">
      <dgm:prSet/>
      <dgm:spPr/>
      <dgm:t>
        <a:bodyPr/>
        <a:lstStyle/>
        <a:p>
          <a:endParaRPr lang="en-US"/>
        </a:p>
      </dgm:t>
    </dgm:pt>
    <dgm:pt modelId="{2BD0B805-3F25-4334-B4DD-9059EFCF21CA}">
      <dgm:prSet phldrT="[Text]"/>
      <dgm:spPr/>
      <dgm:t>
        <a:bodyPr/>
        <a:lstStyle/>
        <a:p>
          <a:r>
            <a:rPr lang="en-US" dirty="0" smtClean="0"/>
            <a:t>Teaching</a:t>
          </a:r>
          <a:endParaRPr lang="en-US" dirty="0"/>
        </a:p>
      </dgm:t>
    </dgm:pt>
    <dgm:pt modelId="{9F248C0E-45CE-4575-9C73-DF6A9128FA4B}" type="parTrans" cxnId="{2CF0A732-368E-43CB-B3E5-7412C4465894}">
      <dgm:prSet/>
      <dgm:spPr/>
      <dgm:t>
        <a:bodyPr/>
        <a:lstStyle/>
        <a:p>
          <a:endParaRPr lang="en-US"/>
        </a:p>
      </dgm:t>
    </dgm:pt>
    <dgm:pt modelId="{8F4C3BA4-FF1A-462A-AC4E-245020D81903}" type="sibTrans" cxnId="{2CF0A732-368E-43CB-B3E5-7412C4465894}">
      <dgm:prSet/>
      <dgm:spPr/>
      <dgm:t>
        <a:bodyPr/>
        <a:lstStyle/>
        <a:p>
          <a:endParaRPr lang="en-US"/>
        </a:p>
      </dgm:t>
    </dgm:pt>
    <dgm:pt modelId="{FBD811AF-6D72-4786-AE3C-2081FB5A7A23}" type="pres">
      <dgm:prSet presAssocID="{648CCC2A-243F-416D-9295-B976A30D81C8}" presName="diagram" presStyleCnt="0">
        <dgm:presLayoutVars>
          <dgm:dir/>
          <dgm:resizeHandles val="exact"/>
        </dgm:presLayoutVars>
      </dgm:prSet>
      <dgm:spPr/>
      <dgm:t>
        <a:bodyPr/>
        <a:lstStyle/>
        <a:p>
          <a:endParaRPr lang="en-US"/>
        </a:p>
      </dgm:t>
    </dgm:pt>
    <dgm:pt modelId="{395B8EAE-BA68-4639-AEA2-4A7BE64C0077}" type="pres">
      <dgm:prSet presAssocID="{57EE0EEF-B6AC-430B-94E6-9555905EEECC}" presName="node" presStyleLbl="node1" presStyleIdx="0" presStyleCnt="5" custLinFactNeighborX="53149" custLinFactNeighborY="-128">
        <dgm:presLayoutVars>
          <dgm:bulletEnabled val="1"/>
        </dgm:presLayoutVars>
      </dgm:prSet>
      <dgm:spPr/>
      <dgm:t>
        <a:bodyPr/>
        <a:lstStyle/>
        <a:p>
          <a:endParaRPr lang="en-US"/>
        </a:p>
      </dgm:t>
    </dgm:pt>
    <dgm:pt modelId="{E8A5E915-2BF1-48DC-BA95-ADCE760F4335}" type="pres">
      <dgm:prSet presAssocID="{C8E33553-8460-4F94-BF5A-DB2243EAF80B}" presName="sibTrans" presStyleCnt="0"/>
      <dgm:spPr/>
      <dgm:t>
        <a:bodyPr/>
        <a:lstStyle/>
        <a:p>
          <a:endParaRPr lang="en-US"/>
        </a:p>
      </dgm:t>
    </dgm:pt>
    <dgm:pt modelId="{53DA850D-F51E-4638-AD64-7CB3ACC5D2A6}" type="pres">
      <dgm:prSet presAssocID="{0D8BC4D2-A3C1-4AD9-85EC-D6C0283A6CC0}" presName="node" presStyleLbl="node1" presStyleIdx="1" presStyleCnt="5" custLinFactY="19045" custLinFactNeighborX="4762" custLinFactNeighborY="100000">
        <dgm:presLayoutVars>
          <dgm:bulletEnabled val="1"/>
        </dgm:presLayoutVars>
      </dgm:prSet>
      <dgm:spPr/>
      <dgm:t>
        <a:bodyPr/>
        <a:lstStyle/>
        <a:p>
          <a:endParaRPr lang="en-US"/>
        </a:p>
      </dgm:t>
    </dgm:pt>
    <dgm:pt modelId="{4ED080D4-438F-4333-BF79-601BA4723364}" type="pres">
      <dgm:prSet presAssocID="{B8DCB52F-912A-4C46-A6F4-56131C0D2D00}" presName="sibTrans" presStyleCnt="0"/>
      <dgm:spPr/>
      <dgm:t>
        <a:bodyPr/>
        <a:lstStyle/>
        <a:p>
          <a:endParaRPr lang="en-US"/>
        </a:p>
      </dgm:t>
    </dgm:pt>
    <dgm:pt modelId="{8D4471CC-7638-4DB7-90B9-C9448F3CDEEA}" type="pres">
      <dgm:prSet presAssocID="{62894FD8-D1F2-4B01-9CC5-937C78C83CA3}" presName="node" presStyleLbl="node1" presStyleIdx="2" presStyleCnt="5">
        <dgm:presLayoutVars>
          <dgm:bulletEnabled val="1"/>
        </dgm:presLayoutVars>
      </dgm:prSet>
      <dgm:spPr/>
      <dgm:t>
        <a:bodyPr/>
        <a:lstStyle/>
        <a:p>
          <a:endParaRPr lang="en-US"/>
        </a:p>
      </dgm:t>
    </dgm:pt>
    <dgm:pt modelId="{DE52D32D-7A48-4E28-872F-F9321A3D8433}" type="pres">
      <dgm:prSet presAssocID="{1E4035E2-AAAC-47AE-B9E1-FABD1AD6292D}" presName="sibTrans" presStyleCnt="0"/>
      <dgm:spPr/>
      <dgm:t>
        <a:bodyPr/>
        <a:lstStyle/>
        <a:p>
          <a:endParaRPr lang="en-US"/>
        </a:p>
      </dgm:t>
    </dgm:pt>
    <dgm:pt modelId="{676F0DE5-1C87-469C-8F54-5D6F983C1932}" type="pres">
      <dgm:prSet presAssocID="{1F60DE7A-5EFD-4437-B721-5A6A26D794A6}" presName="node" presStyleLbl="node1" presStyleIdx="3" presStyleCnt="5" custLinFactX="-10950" custLinFactY="11903" custLinFactNeighborX="-100000" custLinFactNeighborY="100000">
        <dgm:presLayoutVars>
          <dgm:bulletEnabled val="1"/>
        </dgm:presLayoutVars>
      </dgm:prSet>
      <dgm:spPr/>
      <dgm:t>
        <a:bodyPr/>
        <a:lstStyle/>
        <a:p>
          <a:endParaRPr lang="en-US"/>
        </a:p>
      </dgm:t>
    </dgm:pt>
    <dgm:pt modelId="{F428BF01-DB4F-4A9A-ACFD-31FCAEA237AB}" type="pres">
      <dgm:prSet presAssocID="{0E99B33C-648B-43D4-AC19-76B85BC7B4EB}" presName="sibTrans" presStyleCnt="0"/>
      <dgm:spPr/>
      <dgm:t>
        <a:bodyPr/>
        <a:lstStyle/>
        <a:p>
          <a:endParaRPr lang="en-US"/>
        </a:p>
      </dgm:t>
    </dgm:pt>
    <dgm:pt modelId="{930192F1-AD3E-4320-B60D-152A7008BC77}" type="pres">
      <dgm:prSet presAssocID="{2BD0B805-3F25-4334-B4DD-9059EFCF21CA}" presName="node" presStyleLbl="node1" presStyleIdx="4" presStyleCnt="5" custLinFactNeighborX="56666" custLinFactNeighborY="-3968">
        <dgm:presLayoutVars>
          <dgm:bulletEnabled val="1"/>
        </dgm:presLayoutVars>
      </dgm:prSet>
      <dgm:spPr/>
      <dgm:t>
        <a:bodyPr/>
        <a:lstStyle/>
        <a:p>
          <a:endParaRPr lang="en-US"/>
        </a:p>
      </dgm:t>
    </dgm:pt>
  </dgm:ptLst>
  <dgm:cxnLst>
    <dgm:cxn modelId="{E65FD528-B65B-43A9-9D4E-3F39169435F5}" type="presOf" srcId="{1F60DE7A-5EFD-4437-B721-5A6A26D794A6}" destId="{676F0DE5-1C87-469C-8F54-5D6F983C1932}" srcOrd="0" destOrd="0" presId="urn:microsoft.com/office/officeart/2005/8/layout/default"/>
    <dgm:cxn modelId="{A50B834F-38D9-48DD-9C0A-CE5CC84F7464}" type="presOf" srcId="{648CCC2A-243F-416D-9295-B976A30D81C8}" destId="{FBD811AF-6D72-4786-AE3C-2081FB5A7A23}" srcOrd="0" destOrd="0" presId="urn:microsoft.com/office/officeart/2005/8/layout/default"/>
    <dgm:cxn modelId="{85F76A82-DFC4-48C3-BA31-C917CE17BE9D}" srcId="{648CCC2A-243F-416D-9295-B976A30D81C8}" destId="{57EE0EEF-B6AC-430B-94E6-9555905EEECC}" srcOrd="0" destOrd="0" parTransId="{4273F0BB-1349-4DEC-8CB2-DE1B33CA8E35}" sibTransId="{C8E33553-8460-4F94-BF5A-DB2243EAF80B}"/>
    <dgm:cxn modelId="{268D655B-3FFA-416B-BBF6-37133A04D52F}" type="presOf" srcId="{0D8BC4D2-A3C1-4AD9-85EC-D6C0283A6CC0}" destId="{53DA850D-F51E-4638-AD64-7CB3ACC5D2A6}" srcOrd="0" destOrd="0" presId="urn:microsoft.com/office/officeart/2005/8/layout/default"/>
    <dgm:cxn modelId="{E82F4D50-415D-4F2D-B36F-77365922269A}" srcId="{648CCC2A-243F-416D-9295-B976A30D81C8}" destId="{62894FD8-D1F2-4B01-9CC5-937C78C83CA3}" srcOrd="2" destOrd="0" parTransId="{4FC0572E-E49B-471E-A999-8CA488F22735}" sibTransId="{1E4035E2-AAAC-47AE-B9E1-FABD1AD6292D}"/>
    <dgm:cxn modelId="{2CF0A732-368E-43CB-B3E5-7412C4465894}" srcId="{648CCC2A-243F-416D-9295-B976A30D81C8}" destId="{2BD0B805-3F25-4334-B4DD-9059EFCF21CA}" srcOrd="4" destOrd="0" parTransId="{9F248C0E-45CE-4575-9C73-DF6A9128FA4B}" sibTransId="{8F4C3BA4-FF1A-462A-AC4E-245020D81903}"/>
    <dgm:cxn modelId="{DE17ADCF-6FF5-436B-99FF-4793744CB281}" type="presOf" srcId="{62894FD8-D1F2-4B01-9CC5-937C78C83CA3}" destId="{8D4471CC-7638-4DB7-90B9-C9448F3CDEEA}" srcOrd="0" destOrd="0" presId="urn:microsoft.com/office/officeart/2005/8/layout/default"/>
    <dgm:cxn modelId="{53B42A0B-D4F1-4803-A75F-6E192DF1AFE5}" type="presOf" srcId="{57EE0EEF-B6AC-430B-94E6-9555905EEECC}" destId="{395B8EAE-BA68-4639-AEA2-4A7BE64C0077}" srcOrd="0" destOrd="0" presId="urn:microsoft.com/office/officeart/2005/8/layout/default"/>
    <dgm:cxn modelId="{DCE9093A-CCFE-4B2B-B1BE-BF38C902CA96}" type="presOf" srcId="{2BD0B805-3F25-4334-B4DD-9059EFCF21CA}" destId="{930192F1-AD3E-4320-B60D-152A7008BC77}" srcOrd="0" destOrd="0" presId="urn:microsoft.com/office/officeart/2005/8/layout/default"/>
    <dgm:cxn modelId="{C4C3E54B-6304-416D-8412-8835C58C62D7}" srcId="{648CCC2A-243F-416D-9295-B976A30D81C8}" destId="{1F60DE7A-5EFD-4437-B721-5A6A26D794A6}" srcOrd="3" destOrd="0" parTransId="{94C43DBD-BE72-4E1D-A42A-8A5B3790E137}" sibTransId="{0E99B33C-648B-43D4-AC19-76B85BC7B4EB}"/>
    <dgm:cxn modelId="{09AA5673-36DF-43BD-91F1-EEEF1EF77588}" srcId="{648CCC2A-243F-416D-9295-B976A30D81C8}" destId="{0D8BC4D2-A3C1-4AD9-85EC-D6C0283A6CC0}" srcOrd="1" destOrd="0" parTransId="{90E4903B-5838-42A0-9E50-271791C4ABA7}" sibTransId="{B8DCB52F-912A-4C46-A6F4-56131C0D2D00}"/>
    <dgm:cxn modelId="{3DF60659-B194-4173-9DA9-CA22D90BE120}" type="presParOf" srcId="{FBD811AF-6D72-4786-AE3C-2081FB5A7A23}" destId="{395B8EAE-BA68-4639-AEA2-4A7BE64C0077}" srcOrd="0" destOrd="0" presId="urn:microsoft.com/office/officeart/2005/8/layout/default"/>
    <dgm:cxn modelId="{04609E01-C5FD-4918-9C92-33C5E22847BE}" type="presParOf" srcId="{FBD811AF-6D72-4786-AE3C-2081FB5A7A23}" destId="{E8A5E915-2BF1-48DC-BA95-ADCE760F4335}" srcOrd="1" destOrd="0" presId="urn:microsoft.com/office/officeart/2005/8/layout/default"/>
    <dgm:cxn modelId="{98540A3D-352B-4D3E-9888-343BE5AF4567}" type="presParOf" srcId="{FBD811AF-6D72-4786-AE3C-2081FB5A7A23}" destId="{53DA850D-F51E-4638-AD64-7CB3ACC5D2A6}" srcOrd="2" destOrd="0" presId="urn:microsoft.com/office/officeart/2005/8/layout/default"/>
    <dgm:cxn modelId="{395D134D-E09E-4EDB-BCF3-57C0D2646665}" type="presParOf" srcId="{FBD811AF-6D72-4786-AE3C-2081FB5A7A23}" destId="{4ED080D4-438F-4333-BF79-601BA4723364}" srcOrd="3" destOrd="0" presId="urn:microsoft.com/office/officeart/2005/8/layout/default"/>
    <dgm:cxn modelId="{4714EACA-5A14-4DFD-83D5-F24C86BBF978}" type="presParOf" srcId="{FBD811AF-6D72-4786-AE3C-2081FB5A7A23}" destId="{8D4471CC-7638-4DB7-90B9-C9448F3CDEEA}" srcOrd="4" destOrd="0" presId="urn:microsoft.com/office/officeart/2005/8/layout/default"/>
    <dgm:cxn modelId="{F241E485-C382-4464-90F4-1A182B2557F3}" type="presParOf" srcId="{FBD811AF-6D72-4786-AE3C-2081FB5A7A23}" destId="{DE52D32D-7A48-4E28-872F-F9321A3D8433}" srcOrd="5" destOrd="0" presId="urn:microsoft.com/office/officeart/2005/8/layout/default"/>
    <dgm:cxn modelId="{1A83B4D2-CBB1-4181-AE8D-35A558722F93}" type="presParOf" srcId="{FBD811AF-6D72-4786-AE3C-2081FB5A7A23}" destId="{676F0DE5-1C87-469C-8F54-5D6F983C1932}" srcOrd="6" destOrd="0" presId="urn:microsoft.com/office/officeart/2005/8/layout/default"/>
    <dgm:cxn modelId="{ED591694-567D-4679-B950-5E8032C940B2}" type="presParOf" srcId="{FBD811AF-6D72-4786-AE3C-2081FB5A7A23}" destId="{F428BF01-DB4F-4A9A-ACFD-31FCAEA237AB}" srcOrd="7" destOrd="0" presId="urn:microsoft.com/office/officeart/2005/8/layout/default"/>
    <dgm:cxn modelId="{3DCE052A-AEFE-42F4-A5CB-2B11EDAB9E6E}" type="presParOf" srcId="{FBD811AF-6D72-4786-AE3C-2081FB5A7A23}" destId="{930192F1-AD3E-4320-B60D-152A7008BC77}"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86959B-E777-4C8E-A95C-24F14E52B5FC}">
      <dsp:nvSpPr>
        <dsp:cNvPr id="0" name=""/>
        <dsp:cNvSpPr/>
      </dsp:nvSpPr>
      <dsp:spPr>
        <a:xfrm>
          <a:off x="-6125176" y="-937410"/>
          <a:ext cx="7293488" cy="7293488"/>
        </a:xfrm>
        <a:prstGeom prst="blockArc">
          <a:avLst>
            <a:gd name="adj1" fmla="val 18900000"/>
            <a:gd name="adj2" fmla="val 2700000"/>
            <a:gd name="adj3" fmla="val 296"/>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1E7BD1-002D-42B9-94B4-F14BF62C7AB3}">
      <dsp:nvSpPr>
        <dsp:cNvPr id="0" name=""/>
        <dsp:cNvSpPr/>
      </dsp:nvSpPr>
      <dsp:spPr>
        <a:xfrm>
          <a:off x="752110" y="541866"/>
          <a:ext cx="7301111" cy="1083733"/>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81280" rIns="81280" bIns="81280" numCol="1" spcCol="1270" anchor="ctr" anchorCtr="0">
          <a:noAutofit/>
        </a:bodyPr>
        <a:lstStyle/>
        <a:p>
          <a:pPr lvl="0" algn="l" defTabSz="1422400">
            <a:lnSpc>
              <a:spcPct val="90000"/>
            </a:lnSpc>
            <a:spcBef>
              <a:spcPct val="0"/>
            </a:spcBef>
            <a:spcAft>
              <a:spcPct val="35000"/>
            </a:spcAft>
          </a:pPr>
          <a:r>
            <a:rPr lang="en-US" sz="3200" b="1" kern="1200" dirty="0" smtClean="0">
              <a:solidFill>
                <a:srgbClr val="002060"/>
              </a:solidFill>
            </a:rPr>
            <a:t>I. BA </a:t>
          </a:r>
          <a:r>
            <a:rPr lang="en-US" sz="3200" b="1" kern="1200" dirty="0" err="1" smtClean="0">
              <a:solidFill>
                <a:srgbClr val="002060"/>
              </a:solidFill>
            </a:rPr>
            <a:t>là</a:t>
          </a:r>
          <a:r>
            <a:rPr lang="en-US" sz="3200" b="1" kern="1200" dirty="0" smtClean="0">
              <a:solidFill>
                <a:srgbClr val="002060"/>
              </a:solidFill>
            </a:rPr>
            <a:t> </a:t>
          </a:r>
          <a:r>
            <a:rPr lang="en-US" sz="3200" b="1" kern="1200" dirty="0" err="1" smtClean="0">
              <a:solidFill>
                <a:srgbClr val="002060"/>
              </a:solidFill>
            </a:rPr>
            <a:t>gì</a:t>
          </a:r>
          <a:r>
            <a:rPr lang="en-US" sz="3200" b="1" kern="1200" dirty="0" smtClean="0">
              <a:solidFill>
                <a:srgbClr val="002060"/>
              </a:solidFill>
            </a:rPr>
            <a:t> </a:t>
          </a:r>
          <a:r>
            <a:rPr lang="en-US" sz="3200" b="1" kern="1200" dirty="0" err="1" smtClean="0">
              <a:solidFill>
                <a:srgbClr val="002060"/>
              </a:solidFill>
            </a:rPr>
            <a:t>và</a:t>
          </a:r>
          <a:r>
            <a:rPr lang="en-US" sz="3200" b="1" kern="1200" dirty="0" smtClean="0">
              <a:solidFill>
                <a:srgbClr val="002060"/>
              </a:solidFill>
            </a:rPr>
            <a:t> </a:t>
          </a:r>
          <a:r>
            <a:rPr lang="en-US" sz="3200" b="1" kern="1200" dirty="0" err="1" smtClean="0">
              <a:solidFill>
                <a:srgbClr val="002060"/>
              </a:solidFill>
            </a:rPr>
            <a:t>làm</a:t>
          </a:r>
          <a:r>
            <a:rPr lang="en-US" sz="3200" b="1" kern="1200" dirty="0" smtClean="0">
              <a:solidFill>
                <a:srgbClr val="002060"/>
              </a:solidFill>
            </a:rPr>
            <a:t> </a:t>
          </a:r>
          <a:r>
            <a:rPr lang="en-US" sz="3200" b="1" kern="1200" dirty="0" err="1" smtClean="0">
              <a:solidFill>
                <a:srgbClr val="002060"/>
              </a:solidFill>
            </a:rPr>
            <a:t>những</a:t>
          </a:r>
          <a:r>
            <a:rPr lang="en-US" sz="3200" b="1" kern="1200" dirty="0" smtClean="0">
              <a:solidFill>
                <a:srgbClr val="002060"/>
              </a:solidFill>
            </a:rPr>
            <a:t> </a:t>
          </a:r>
          <a:r>
            <a:rPr lang="en-US" sz="3200" b="1" kern="1200" dirty="0" err="1" smtClean="0">
              <a:solidFill>
                <a:srgbClr val="002060"/>
              </a:solidFill>
            </a:rPr>
            <a:t>gì</a:t>
          </a:r>
          <a:r>
            <a:rPr lang="en-US" sz="3200" b="1" kern="1200" dirty="0" smtClean="0">
              <a:solidFill>
                <a:srgbClr val="002060"/>
              </a:solidFill>
            </a:rPr>
            <a:t>?</a:t>
          </a:r>
        </a:p>
      </dsp:txBody>
      <dsp:txXfrm>
        <a:off x="752110" y="541866"/>
        <a:ext cx="7301111" cy="1083733"/>
      </dsp:txXfrm>
    </dsp:sp>
    <dsp:sp modelId="{A33A7B0D-30F3-4C71-A5EA-3C089B84B56E}">
      <dsp:nvSpPr>
        <dsp:cNvPr id="0" name=""/>
        <dsp:cNvSpPr/>
      </dsp:nvSpPr>
      <dsp:spPr>
        <a:xfrm>
          <a:off x="74777" y="406400"/>
          <a:ext cx="1354666" cy="1354666"/>
        </a:xfrm>
        <a:prstGeom prst="ellipse">
          <a:avLst/>
        </a:prstGeom>
        <a:solidFill>
          <a:schemeClr val="lt1">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3B0099-D78D-4853-843A-494DFFC16BD1}">
      <dsp:nvSpPr>
        <dsp:cNvPr id="0" name=""/>
        <dsp:cNvSpPr/>
      </dsp:nvSpPr>
      <dsp:spPr>
        <a:xfrm>
          <a:off x="1146048" y="2167466"/>
          <a:ext cx="6907174" cy="1083733"/>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81280" rIns="81280" bIns="81280" numCol="1" spcCol="1270" anchor="ctr" anchorCtr="0">
          <a:noAutofit/>
        </a:bodyPr>
        <a:lstStyle/>
        <a:p>
          <a:pPr lvl="0" algn="l" defTabSz="1422400">
            <a:lnSpc>
              <a:spcPct val="90000"/>
            </a:lnSpc>
            <a:spcBef>
              <a:spcPct val="0"/>
            </a:spcBef>
            <a:spcAft>
              <a:spcPct val="35000"/>
            </a:spcAft>
          </a:pPr>
          <a:r>
            <a:rPr lang="en-US" sz="3200" b="1" kern="1200" dirty="0" smtClean="0">
              <a:solidFill>
                <a:srgbClr val="002060"/>
              </a:solidFill>
            </a:rPr>
            <a:t>II. BA </a:t>
          </a:r>
          <a:r>
            <a:rPr lang="en-US" sz="3200" b="1" kern="1200" dirty="0" err="1" smtClean="0">
              <a:solidFill>
                <a:srgbClr val="002060"/>
              </a:solidFill>
            </a:rPr>
            <a:t>cần</a:t>
          </a:r>
          <a:r>
            <a:rPr lang="en-US" sz="3200" b="1" kern="1200" dirty="0" smtClean="0">
              <a:solidFill>
                <a:srgbClr val="002060"/>
              </a:solidFill>
            </a:rPr>
            <a:t> </a:t>
          </a:r>
          <a:r>
            <a:rPr lang="en-US" sz="3200" b="1" kern="1200" dirty="0" err="1" smtClean="0">
              <a:solidFill>
                <a:srgbClr val="002060"/>
              </a:solidFill>
            </a:rPr>
            <a:t>những</a:t>
          </a:r>
          <a:r>
            <a:rPr lang="en-US" sz="3200" b="1" kern="1200" dirty="0" smtClean="0">
              <a:solidFill>
                <a:srgbClr val="002060"/>
              </a:solidFill>
            </a:rPr>
            <a:t> </a:t>
          </a:r>
          <a:r>
            <a:rPr lang="en-US" sz="3200" b="1" kern="1200" dirty="0" err="1" smtClean="0">
              <a:solidFill>
                <a:srgbClr val="002060"/>
              </a:solidFill>
            </a:rPr>
            <a:t>kiến</a:t>
          </a:r>
          <a:r>
            <a:rPr lang="en-US" sz="3200" b="1" kern="1200" dirty="0" smtClean="0">
              <a:solidFill>
                <a:srgbClr val="002060"/>
              </a:solidFill>
            </a:rPr>
            <a:t> </a:t>
          </a:r>
          <a:r>
            <a:rPr lang="en-US" sz="3200" b="1" kern="1200" dirty="0" err="1" smtClean="0">
              <a:solidFill>
                <a:srgbClr val="002060"/>
              </a:solidFill>
            </a:rPr>
            <a:t>thức</a:t>
          </a:r>
          <a:r>
            <a:rPr lang="en-US" sz="3200" b="1" kern="1200" dirty="0" smtClean="0">
              <a:solidFill>
                <a:srgbClr val="002060"/>
              </a:solidFill>
            </a:rPr>
            <a:t> </a:t>
          </a:r>
          <a:r>
            <a:rPr lang="en-US" sz="3200" b="1" kern="1200" dirty="0" err="1" smtClean="0">
              <a:solidFill>
                <a:srgbClr val="002060"/>
              </a:solidFill>
            </a:rPr>
            <a:t>và</a:t>
          </a:r>
          <a:r>
            <a:rPr lang="en-US" sz="3200" b="1" kern="1200" dirty="0" smtClean="0">
              <a:solidFill>
                <a:srgbClr val="002060"/>
              </a:solidFill>
            </a:rPr>
            <a:t> </a:t>
          </a:r>
          <a:r>
            <a:rPr lang="en-US" sz="3200" b="1" kern="1200" dirty="0" err="1" smtClean="0">
              <a:solidFill>
                <a:srgbClr val="002060"/>
              </a:solidFill>
            </a:rPr>
            <a:t>kỹ</a:t>
          </a:r>
          <a:r>
            <a:rPr lang="en-US" sz="3200" b="1" kern="1200" dirty="0" smtClean="0">
              <a:solidFill>
                <a:srgbClr val="002060"/>
              </a:solidFill>
            </a:rPr>
            <a:t> </a:t>
          </a:r>
          <a:r>
            <a:rPr lang="en-US" sz="3200" b="1" kern="1200" dirty="0" err="1" smtClean="0">
              <a:solidFill>
                <a:srgbClr val="002060"/>
              </a:solidFill>
            </a:rPr>
            <a:t>năng</a:t>
          </a:r>
          <a:r>
            <a:rPr lang="en-US" sz="3200" b="1" kern="1200" dirty="0" smtClean="0">
              <a:solidFill>
                <a:srgbClr val="002060"/>
              </a:solidFill>
            </a:rPr>
            <a:t> </a:t>
          </a:r>
          <a:r>
            <a:rPr lang="en-US" sz="3200" b="1" kern="1200" dirty="0" err="1" smtClean="0">
              <a:solidFill>
                <a:srgbClr val="002060"/>
              </a:solidFill>
            </a:rPr>
            <a:t>gì</a:t>
          </a:r>
          <a:r>
            <a:rPr lang="en-US" sz="3200" b="1" kern="1200" dirty="0" smtClean="0">
              <a:solidFill>
                <a:srgbClr val="002060"/>
              </a:solidFill>
            </a:rPr>
            <a:t>?</a:t>
          </a:r>
          <a:endParaRPr lang="en-US" sz="3200" b="1" kern="1200" dirty="0">
            <a:solidFill>
              <a:srgbClr val="002060"/>
            </a:solidFill>
          </a:endParaRPr>
        </a:p>
      </dsp:txBody>
      <dsp:txXfrm>
        <a:off x="1146048" y="2167466"/>
        <a:ext cx="6907174" cy="1083733"/>
      </dsp:txXfrm>
    </dsp:sp>
    <dsp:sp modelId="{347DBC41-9C3F-42C8-9F1B-0FB6EB8EDB96}">
      <dsp:nvSpPr>
        <dsp:cNvPr id="0" name=""/>
        <dsp:cNvSpPr/>
      </dsp:nvSpPr>
      <dsp:spPr>
        <a:xfrm>
          <a:off x="468714" y="2032000"/>
          <a:ext cx="1354666" cy="1354666"/>
        </a:xfrm>
        <a:prstGeom prst="ellipse">
          <a:avLst/>
        </a:prstGeom>
        <a:solidFill>
          <a:schemeClr val="lt1">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1BA88FC-6655-4A9A-8D83-7D165D9D1496}">
      <dsp:nvSpPr>
        <dsp:cNvPr id="0" name=""/>
        <dsp:cNvSpPr/>
      </dsp:nvSpPr>
      <dsp:spPr>
        <a:xfrm>
          <a:off x="752110" y="3793066"/>
          <a:ext cx="7301111" cy="1083733"/>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81280" rIns="81280" bIns="81280" numCol="1" spcCol="1270" anchor="ctr" anchorCtr="0">
          <a:noAutofit/>
        </a:bodyPr>
        <a:lstStyle/>
        <a:p>
          <a:pPr lvl="0" algn="l" defTabSz="1422400">
            <a:lnSpc>
              <a:spcPct val="90000"/>
            </a:lnSpc>
            <a:spcBef>
              <a:spcPct val="0"/>
            </a:spcBef>
            <a:spcAft>
              <a:spcPct val="35000"/>
            </a:spcAft>
          </a:pPr>
          <a:r>
            <a:rPr lang="en-US" sz="3200" b="1" kern="1200" dirty="0" smtClean="0">
              <a:solidFill>
                <a:srgbClr val="002060"/>
              </a:solidFill>
            </a:rPr>
            <a:t>III. BA </a:t>
          </a:r>
          <a:r>
            <a:rPr lang="en-US" sz="3200" b="1" kern="1200" dirty="0" err="1" smtClean="0">
              <a:solidFill>
                <a:srgbClr val="002060"/>
              </a:solidFill>
            </a:rPr>
            <a:t>làm</a:t>
          </a:r>
          <a:r>
            <a:rPr lang="en-US" sz="3200" b="1" kern="1200" dirty="0" smtClean="0">
              <a:solidFill>
                <a:srgbClr val="002060"/>
              </a:solidFill>
            </a:rPr>
            <a:t> </a:t>
          </a:r>
          <a:r>
            <a:rPr lang="en-US" sz="3200" b="1" kern="1200" dirty="0" err="1" smtClean="0">
              <a:solidFill>
                <a:srgbClr val="002060"/>
              </a:solidFill>
            </a:rPr>
            <a:t>gì</a:t>
          </a:r>
          <a:r>
            <a:rPr lang="en-US" sz="3200" b="1" kern="1200" dirty="0" smtClean="0">
              <a:solidFill>
                <a:srgbClr val="002060"/>
              </a:solidFill>
            </a:rPr>
            <a:t> ở </a:t>
          </a:r>
          <a:r>
            <a:rPr lang="en-US" sz="3200" b="1" kern="1200" dirty="0" err="1" smtClean="0">
              <a:solidFill>
                <a:srgbClr val="002060"/>
              </a:solidFill>
            </a:rPr>
            <a:t>trong</a:t>
          </a:r>
          <a:r>
            <a:rPr lang="en-US" sz="3200" b="1" kern="1200" dirty="0" smtClean="0">
              <a:solidFill>
                <a:srgbClr val="002060"/>
              </a:solidFill>
            </a:rPr>
            <a:t> </a:t>
          </a:r>
          <a:r>
            <a:rPr lang="en-US" sz="3200" b="1" kern="1200" dirty="0" err="1" smtClean="0">
              <a:solidFill>
                <a:srgbClr val="002060"/>
              </a:solidFill>
            </a:rPr>
            <a:t>quy</a:t>
          </a:r>
          <a:r>
            <a:rPr lang="en-US" sz="3200" b="1" kern="1200" dirty="0" smtClean="0">
              <a:solidFill>
                <a:srgbClr val="002060"/>
              </a:solidFill>
            </a:rPr>
            <a:t> </a:t>
          </a:r>
          <a:r>
            <a:rPr lang="en-US" sz="3200" b="1" kern="1200" dirty="0" err="1" smtClean="0">
              <a:solidFill>
                <a:srgbClr val="002060"/>
              </a:solidFill>
            </a:rPr>
            <a:t>trình</a:t>
          </a:r>
          <a:r>
            <a:rPr lang="en-US" sz="3200" b="1" kern="1200" dirty="0" smtClean="0">
              <a:solidFill>
                <a:srgbClr val="002060"/>
              </a:solidFill>
            </a:rPr>
            <a:t> </a:t>
          </a:r>
          <a:r>
            <a:rPr lang="en-US" sz="3200" b="1" kern="1200" dirty="0" err="1" smtClean="0">
              <a:solidFill>
                <a:srgbClr val="002060"/>
              </a:solidFill>
            </a:rPr>
            <a:t>dự</a:t>
          </a:r>
          <a:r>
            <a:rPr lang="en-US" sz="3200" b="1" kern="1200" dirty="0" smtClean="0">
              <a:solidFill>
                <a:srgbClr val="002060"/>
              </a:solidFill>
            </a:rPr>
            <a:t> </a:t>
          </a:r>
          <a:r>
            <a:rPr lang="en-US" sz="3200" b="1" kern="1200" dirty="0" err="1" smtClean="0">
              <a:solidFill>
                <a:srgbClr val="002060"/>
              </a:solidFill>
            </a:rPr>
            <a:t>án</a:t>
          </a:r>
          <a:r>
            <a:rPr lang="en-US" sz="3200" b="1" kern="1200" dirty="0" smtClean="0">
              <a:solidFill>
                <a:srgbClr val="002060"/>
              </a:solidFill>
            </a:rPr>
            <a:t>?</a:t>
          </a:r>
          <a:endParaRPr lang="en-US" sz="3200" b="1" kern="1200" dirty="0">
            <a:solidFill>
              <a:srgbClr val="002060"/>
            </a:solidFill>
          </a:endParaRPr>
        </a:p>
      </dsp:txBody>
      <dsp:txXfrm>
        <a:off x="752110" y="3793066"/>
        <a:ext cx="7301111" cy="1083733"/>
      </dsp:txXfrm>
    </dsp:sp>
    <dsp:sp modelId="{F4038D23-C0E6-4913-BCD9-EC15EE7AD98B}">
      <dsp:nvSpPr>
        <dsp:cNvPr id="0" name=""/>
        <dsp:cNvSpPr/>
      </dsp:nvSpPr>
      <dsp:spPr>
        <a:xfrm>
          <a:off x="74777" y="3657600"/>
          <a:ext cx="1354666" cy="1354666"/>
        </a:xfrm>
        <a:prstGeom prst="ellipse">
          <a:avLst/>
        </a:prstGeom>
        <a:solidFill>
          <a:schemeClr val="lt1">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613545-8835-4587-8EA9-3A67EB6F6C6A}">
      <dsp:nvSpPr>
        <dsp:cNvPr id="0" name=""/>
        <dsp:cNvSpPr/>
      </dsp:nvSpPr>
      <dsp:spPr>
        <a:xfrm>
          <a:off x="-6126981" y="-937410"/>
          <a:ext cx="7293488" cy="7293488"/>
        </a:xfrm>
        <a:prstGeom prst="blockArc">
          <a:avLst>
            <a:gd name="adj1" fmla="val 18900000"/>
            <a:gd name="adj2" fmla="val 2700000"/>
            <a:gd name="adj3" fmla="val 296"/>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51B84D2-9543-4FB5-8457-238A641BC00D}">
      <dsp:nvSpPr>
        <dsp:cNvPr id="0" name=""/>
        <dsp:cNvSpPr/>
      </dsp:nvSpPr>
      <dsp:spPr>
        <a:xfrm>
          <a:off x="509717" y="338558"/>
          <a:ext cx="7541700" cy="67755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8900" rIns="88900" bIns="88900" numCol="1" spcCol="1270" anchor="ctr" anchorCtr="0">
          <a:noAutofit/>
        </a:bodyPr>
        <a:lstStyle/>
        <a:p>
          <a:pPr lvl="0" algn="l" defTabSz="1555750">
            <a:lnSpc>
              <a:spcPct val="90000"/>
            </a:lnSpc>
            <a:spcBef>
              <a:spcPct val="0"/>
            </a:spcBef>
            <a:spcAft>
              <a:spcPct val="35000"/>
            </a:spcAft>
          </a:pPr>
          <a:r>
            <a:rPr lang="en-US" sz="3500" kern="1200" dirty="0" smtClean="0"/>
            <a:t>Conceptual &amp; Virtual Thinking</a:t>
          </a:r>
          <a:endParaRPr lang="en-US" sz="3500" kern="1200" dirty="0"/>
        </a:p>
      </dsp:txBody>
      <dsp:txXfrm>
        <a:off x="509717" y="338558"/>
        <a:ext cx="7541700" cy="677550"/>
      </dsp:txXfrm>
    </dsp:sp>
    <dsp:sp modelId="{35704A83-370A-4DB3-AACF-FC748DDA3F1B}">
      <dsp:nvSpPr>
        <dsp:cNvPr id="0" name=""/>
        <dsp:cNvSpPr/>
      </dsp:nvSpPr>
      <dsp:spPr>
        <a:xfrm>
          <a:off x="86248" y="253864"/>
          <a:ext cx="846937" cy="846937"/>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595530-5259-47EF-B815-F437B1FF545C}">
      <dsp:nvSpPr>
        <dsp:cNvPr id="0" name=""/>
        <dsp:cNvSpPr/>
      </dsp:nvSpPr>
      <dsp:spPr>
        <a:xfrm>
          <a:off x="995230" y="1354558"/>
          <a:ext cx="7056187" cy="67755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8900" rIns="88900" bIns="88900" numCol="1" spcCol="1270" anchor="ctr" anchorCtr="0">
          <a:noAutofit/>
        </a:bodyPr>
        <a:lstStyle/>
        <a:p>
          <a:pPr lvl="0" algn="l" defTabSz="1555750">
            <a:lnSpc>
              <a:spcPct val="90000"/>
            </a:lnSpc>
            <a:spcBef>
              <a:spcPct val="0"/>
            </a:spcBef>
            <a:spcAft>
              <a:spcPct val="35000"/>
            </a:spcAft>
          </a:pPr>
          <a:r>
            <a:rPr lang="en-US" sz="3500" kern="1200" dirty="0" smtClean="0"/>
            <a:t>Creative &amp; Innovative</a:t>
          </a:r>
          <a:endParaRPr lang="en-US" sz="3500" kern="1200" dirty="0"/>
        </a:p>
      </dsp:txBody>
      <dsp:txXfrm>
        <a:off x="995230" y="1354558"/>
        <a:ext cx="7056187" cy="677550"/>
      </dsp:txXfrm>
    </dsp:sp>
    <dsp:sp modelId="{B9123A4B-DB88-453B-8546-8C8B7C3D8993}">
      <dsp:nvSpPr>
        <dsp:cNvPr id="0" name=""/>
        <dsp:cNvSpPr/>
      </dsp:nvSpPr>
      <dsp:spPr>
        <a:xfrm>
          <a:off x="571761" y="1269864"/>
          <a:ext cx="846937" cy="846937"/>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C96195-5F93-402B-87E0-A3058930D82E}">
      <dsp:nvSpPr>
        <dsp:cNvPr id="0" name=""/>
        <dsp:cNvSpPr/>
      </dsp:nvSpPr>
      <dsp:spPr>
        <a:xfrm>
          <a:off x="1144243" y="2370558"/>
          <a:ext cx="6907174" cy="67755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8900" rIns="88900" bIns="88900" numCol="1" spcCol="1270" anchor="ctr" anchorCtr="0">
          <a:noAutofit/>
        </a:bodyPr>
        <a:lstStyle/>
        <a:p>
          <a:pPr lvl="0" algn="l" defTabSz="1555750">
            <a:lnSpc>
              <a:spcPct val="90000"/>
            </a:lnSpc>
            <a:spcBef>
              <a:spcPct val="0"/>
            </a:spcBef>
            <a:spcAft>
              <a:spcPct val="35000"/>
            </a:spcAft>
          </a:pPr>
          <a:r>
            <a:rPr lang="en-US" sz="3500" kern="1200" dirty="0" smtClean="0"/>
            <a:t>Problem Solving</a:t>
          </a:r>
          <a:endParaRPr lang="en-US" sz="3500" kern="1200" dirty="0"/>
        </a:p>
      </dsp:txBody>
      <dsp:txXfrm>
        <a:off x="1144243" y="2370558"/>
        <a:ext cx="6907174" cy="677550"/>
      </dsp:txXfrm>
    </dsp:sp>
    <dsp:sp modelId="{227AFC62-C7F7-43EB-8EA3-E64BA15E917A}">
      <dsp:nvSpPr>
        <dsp:cNvPr id="0" name=""/>
        <dsp:cNvSpPr/>
      </dsp:nvSpPr>
      <dsp:spPr>
        <a:xfrm>
          <a:off x="720774" y="2285864"/>
          <a:ext cx="846937" cy="846937"/>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CCE16A-1C3B-41FD-8E9E-B714ACFDC8CD}">
      <dsp:nvSpPr>
        <dsp:cNvPr id="0" name=""/>
        <dsp:cNvSpPr/>
      </dsp:nvSpPr>
      <dsp:spPr>
        <a:xfrm>
          <a:off x="995230" y="3386558"/>
          <a:ext cx="7056187" cy="67755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8900" rIns="88900" bIns="88900" numCol="1" spcCol="1270" anchor="ctr" anchorCtr="0">
          <a:noAutofit/>
        </a:bodyPr>
        <a:lstStyle/>
        <a:p>
          <a:pPr lvl="0" algn="l" defTabSz="1555750">
            <a:lnSpc>
              <a:spcPct val="90000"/>
            </a:lnSpc>
            <a:spcBef>
              <a:spcPct val="0"/>
            </a:spcBef>
            <a:spcAft>
              <a:spcPct val="35000"/>
            </a:spcAft>
          </a:pPr>
          <a:r>
            <a:rPr lang="en-US" sz="3500" kern="1200" dirty="0" smtClean="0"/>
            <a:t>Decision Making</a:t>
          </a:r>
          <a:endParaRPr lang="en-US" sz="3500" kern="1200" dirty="0"/>
        </a:p>
      </dsp:txBody>
      <dsp:txXfrm>
        <a:off x="995230" y="3386558"/>
        <a:ext cx="7056187" cy="677550"/>
      </dsp:txXfrm>
    </dsp:sp>
    <dsp:sp modelId="{F9A90B36-3028-4E9E-92A1-01651901F7E4}">
      <dsp:nvSpPr>
        <dsp:cNvPr id="0" name=""/>
        <dsp:cNvSpPr/>
      </dsp:nvSpPr>
      <dsp:spPr>
        <a:xfrm>
          <a:off x="571761" y="3301864"/>
          <a:ext cx="846937" cy="846937"/>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F24EF5-CDF7-4AEA-A8C6-6833B875CAA7}">
      <dsp:nvSpPr>
        <dsp:cNvPr id="0" name=""/>
        <dsp:cNvSpPr/>
      </dsp:nvSpPr>
      <dsp:spPr>
        <a:xfrm>
          <a:off x="509717" y="4402558"/>
          <a:ext cx="7541700" cy="67755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8900" rIns="88900" bIns="88900" numCol="1" spcCol="1270" anchor="ctr" anchorCtr="0">
          <a:noAutofit/>
        </a:bodyPr>
        <a:lstStyle/>
        <a:p>
          <a:pPr lvl="0" algn="l" defTabSz="1555750">
            <a:lnSpc>
              <a:spcPct val="90000"/>
            </a:lnSpc>
            <a:spcBef>
              <a:spcPct val="0"/>
            </a:spcBef>
            <a:spcAft>
              <a:spcPct val="35000"/>
            </a:spcAft>
          </a:pPr>
          <a:r>
            <a:rPr lang="en-US" sz="3500" kern="1200" dirty="0" smtClean="0"/>
            <a:t>System Thinking</a:t>
          </a:r>
          <a:endParaRPr lang="en-US" sz="3500" kern="1200" dirty="0"/>
        </a:p>
      </dsp:txBody>
      <dsp:txXfrm>
        <a:off x="509717" y="4402558"/>
        <a:ext cx="7541700" cy="677550"/>
      </dsp:txXfrm>
    </dsp:sp>
    <dsp:sp modelId="{C0EB5C96-332A-4AE0-A534-182F0B32A48E}">
      <dsp:nvSpPr>
        <dsp:cNvPr id="0" name=""/>
        <dsp:cNvSpPr/>
      </dsp:nvSpPr>
      <dsp:spPr>
        <a:xfrm>
          <a:off x="86248" y="4317864"/>
          <a:ext cx="846937" cy="846937"/>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F776F8-96E3-4556-95FE-E0767DE4210E}">
      <dsp:nvSpPr>
        <dsp:cNvPr id="0" name=""/>
        <dsp:cNvSpPr/>
      </dsp:nvSpPr>
      <dsp:spPr>
        <a:xfrm>
          <a:off x="902" y="174712"/>
          <a:ext cx="3518509" cy="2111105"/>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24790" tIns="224790" rIns="224790" bIns="224790" numCol="1" spcCol="1270" anchor="ctr" anchorCtr="0">
          <a:noAutofit/>
        </a:bodyPr>
        <a:lstStyle/>
        <a:p>
          <a:pPr lvl="0" algn="ctr" defTabSz="2622550">
            <a:lnSpc>
              <a:spcPct val="90000"/>
            </a:lnSpc>
            <a:spcBef>
              <a:spcPct val="0"/>
            </a:spcBef>
            <a:spcAft>
              <a:spcPct val="35000"/>
            </a:spcAft>
          </a:pPr>
          <a:r>
            <a:rPr lang="en-US" sz="5900" kern="1200" dirty="0" smtClean="0"/>
            <a:t>Verbal</a:t>
          </a:r>
          <a:endParaRPr lang="en-US" sz="5900" kern="1200" dirty="0"/>
        </a:p>
      </dsp:txBody>
      <dsp:txXfrm>
        <a:off x="902" y="174712"/>
        <a:ext cx="3518509" cy="2111105"/>
      </dsp:txXfrm>
    </dsp:sp>
    <dsp:sp modelId="{C26EECBF-FAA8-4FB9-822D-6C369DEFA758}">
      <dsp:nvSpPr>
        <dsp:cNvPr id="0" name=""/>
        <dsp:cNvSpPr/>
      </dsp:nvSpPr>
      <dsp:spPr>
        <a:xfrm>
          <a:off x="3871262" y="174712"/>
          <a:ext cx="3518509" cy="2111105"/>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24790" tIns="224790" rIns="224790" bIns="224790" numCol="1" spcCol="1270" anchor="ctr" anchorCtr="0">
          <a:noAutofit/>
        </a:bodyPr>
        <a:lstStyle/>
        <a:p>
          <a:pPr lvl="0" algn="ctr" defTabSz="2622550">
            <a:lnSpc>
              <a:spcPct val="90000"/>
            </a:lnSpc>
            <a:spcBef>
              <a:spcPct val="0"/>
            </a:spcBef>
            <a:spcAft>
              <a:spcPct val="35000"/>
            </a:spcAft>
          </a:pPr>
          <a:r>
            <a:rPr lang="en-US" sz="5900" kern="1200" dirty="0" smtClean="0"/>
            <a:t>Listening</a:t>
          </a:r>
          <a:endParaRPr lang="en-US" sz="5900" kern="1200" dirty="0"/>
        </a:p>
      </dsp:txBody>
      <dsp:txXfrm>
        <a:off x="3871262" y="174712"/>
        <a:ext cx="3518509" cy="2111105"/>
      </dsp:txXfrm>
    </dsp:sp>
    <dsp:sp modelId="{39A7B40F-DBE3-4A3D-AFB0-EC5FBF5614D5}">
      <dsp:nvSpPr>
        <dsp:cNvPr id="0" name=""/>
        <dsp:cNvSpPr/>
      </dsp:nvSpPr>
      <dsp:spPr>
        <a:xfrm>
          <a:off x="902" y="2637669"/>
          <a:ext cx="3518509" cy="2111105"/>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24790" tIns="224790" rIns="224790" bIns="224790" numCol="1" spcCol="1270" anchor="ctr" anchorCtr="0">
          <a:noAutofit/>
        </a:bodyPr>
        <a:lstStyle/>
        <a:p>
          <a:pPr lvl="0" algn="ctr" defTabSz="2622550">
            <a:lnSpc>
              <a:spcPct val="90000"/>
            </a:lnSpc>
            <a:spcBef>
              <a:spcPct val="0"/>
            </a:spcBef>
            <a:spcAft>
              <a:spcPct val="35000"/>
            </a:spcAft>
          </a:pPr>
          <a:r>
            <a:rPr lang="en-US" sz="5900" kern="1200" dirty="0" smtClean="0"/>
            <a:t>Body Language</a:t>
          </a:r>
          <a:endParaRPr lang="en-US" sz="5900" kern="1200" dirty="0"/>
        </a:p>
      </dsp:txBody>
      <dsp:txXfrm>
        <a:off x="902" y="2637669"/>
        <a:ext cx="3518509" cy="2111105"/>
      </dsp:txXfrm>
    </dsp:sp>
    <dsp:sp modelId="{AF789901-0177-432D-9281-920A74368C3E}">
      <dsp:nvSpPr>
        <dsp:cNvPr id="0" name=""/>
        <dsp:cNvSpPr/>
      </dsp:nvSpPr>
      <dsp:spPr>
        <a:xfrm>
          <a:off x="3871262" y="2637669"/>
          <a:ext cx="3518509" cy="2111105"/>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24790" tIns="224790" rIns="224790" bIns="224790" numCol="1" spcCol="1270" anchor="ctr" anchorCtr="0">
          <a:noAutofit/>
        </a:bodyPr>
        <a:lstStyle/>
        <a:p>
          <a:pPr lvl="0" algn="ctr" defTabSz="2622550">
            <a:lnSpc>
              <a:spcPct val="90000"/>
            </a:lnSpc>
            <a:spcBef>
              <a:spcPct val="0"/>
            </a:spcBef>
            <a:spcAft>
              <a:spcPct val="35000"/>
            </a:spcAft>
          </a:pPr>
          <a:r>
            <a:rPr lang="en-US" sz="5900" kern="1200" dirty="0" smtClean="0"/>
            <a:t>Writing</a:t>
          </a:r>
          <a:endParaRPr lang="en-US" sz="5900" kern="1200" dirty="0"/>
        </a:p>
      </dsp:txBody>
      <dsp:txXfrm>
        <a:off x="3871262" y="2637669"/>
        <a:ext cx="3518509" cy="211110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018654-6886-4AF1-9A29-CB4BB54F8AB4}">
      <dsp:nvSpPr>
        <dsp:cNvPr id="0" name=""/>
        <dsp:cNvSpPr/>
      </dsp:nvSpPr>
      <dsp:spPr>
        <a:xfrm>
          <a:off x="0" y="523143"/>
          <a:ext cx="5509623" cy="8064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31B6694-6CDF-460F-960B-B49CC0D54ABC}">
      <dsp:nvSpPr>
        <dsp:cNvPr id="0" name=""/>
        <dsp:cNvSpPr/>
      </dsp:nvSpPr>
      <dsp:spPr>
        <a:xfrm>
          <a:off x="275481" y="50823"/>
          <a:ext cx="3856736" cy="94464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5775" tIns="0" rIns="145775" bIns="0" numCol="1" spcCol="1270" anchor="ctr" anchorCtr="0">
          <a:noAutofit/>
        </a:bodyPr>
        <a:lstStyle/>
        <a:p>
          <a:pPr lvl="0" algn="l" defTabSz="1778000">
            <a:lnSpc>
              <a:spcPct val="90000"/>
            </a:lnSpc>
            <a:spcBef>
              <a:spcPct val="0"/>
            </a:spcBef>
            <a:spcAft>
              <a:spcPct val="35000"/>
            </a:spcAft>
          </a:pPr>
          <a:r>
            <a:rPr lang="en-US" sz="4000" kern="1200" dirty="0" err="1" smtClean="0"/>
            <a:t>Cử</a:t>
          </a:r>
          <a:r>
            <a:rPr lang="en-US" sz="4000" kern="1200" dirty="0" smtClean="0"/>
            <a:t> </a:t>
          </a:r>
          <a:r>
            <a:rPr lang="en-US" sz="4000" kern="1200" dirty="0" err="1" smtClean="0"/>
            <a:t>chỉ</a:t>
          </a:r>
          <a:endParaRPr lang="en-US" sz="4000" kern="1200" dirty="0"/>
        </a:p>
      </dsp:txBody>
      <dsp:txXfrm>
        <a:off x="321595" y="96937"/>
        <a:ext cx="3764508" cy="852412"/>
      </dsp:txXfrm>
    </dsp:sp>
    <dsp:sp modelId="{97B66FBF-0C9D-4456-9BEE-9F7EFD44DD48}">
      <dsp:nvSpPr>
        <dsp:cNvPr id="0" name=""/>
        <dsp:cNvSpPr/>
      </dsp:nvSpPr>
      <dsp:spPr>
        <a:xfrm>
          <a:off x="0" y="1974663"/>
          <a:ext cx="5509623" cy="8064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E37883-3641-4C97-8D3A-970703439C3D}">
      <dsp:nvSpPr>
        <dsp:cNvPr id="0" name=""/>
        <dsp:cNvSpPr/>
      </dsp:nvSpPr>
      <dsp:spPr>
        <a:xfrm>
          <a:off x="275481" y="1502343"/>
          <a:ext cx="3856736" cy="94464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5775" tIns="0" rIns="145775" bIns="0" numCol="1" spcCol="1270" anchor="ctr" anchorCtr="0">
          <a:noAutofit/>
        </a:bodyPr>
        <a:lstStyle/>
        <a:p>
          <a:pPr lvl="0" algn="l" defTabSz="1778000">
            <a:lnSpc>
              <a:spcPct val="90000"/>
            </a:lnSpc>
            <a:spcBef>
              <a:spcPct val="0"/>
            </a:spcBef>
            <a:spcAft>
              <a:spcPct val="35000"/>
            </a:spcAft>
          </a:pPr>
          <a:r>
            <a:rPr lang="en-US" sz="4000" kern="1200" dirty="0" err="1" smtClean="0"/>
            <a:t>Cách</a:t>
          </a:r>
          <a:r>
            <a:rPr lang="en-US" sz="4000" kern="1200" dirty="0" smtClean="0"/>
            <a:t> </a:t>
          </a:r>
          <a:r>
            <a:rPr lang="en-US" sz="4000" kern="1200" dirty="0" err="1" smtClean="0"/>
            <a:t>bắt</a:t>
          </a:r>
          <a:r>
            <a:rPr lang="en-US" sz="4000" kern="1200" dirty="0" smtClean="0"/>
            <a:t> </a:t>
          </a:r>
          <a:r>
            <a:rPr lang="en-US" sz="4000" kern="1200" dirty="0" err="1" smtClean="0"/>
            <a:t>tay</a:t>
          </a:r>
          <a:endParaRPr lang="en-US" sz="4000" kern="1200" dirty="0"/>
        </a:p>
      </dsp:txBody>
      <dsp:txXfrm>
        <a:off x="321595" y="1548457"/>
        <a:ext cx="3764508" cy="852412"/>
      </dsp:txXfrm>
    </dsp:sp>
    <dsp:sp modelId="{21590AF9-E9C7-427F-8BFC-12260F4ECC3D}">
      <dsp:nvSpPr>
        <dsp:cNvPr id="0" name=""/>
        <dsp:cNvSpPr/>
      </dsp:nvSpPr>
      <dsp:spPr>
        <a:xfrm>
          <a:off x="0" y="3426183"/>
          <a:ext cx="5509623" cy="8064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8842A6-381F-4D9C-895B-46F78B7699FD}">
      <dsp:nvSpPr>
        <dsp:cNvPr id="0" name=""/>
        <dsp:cNvSpPr/>
      </dsp:nvSpPr>
      <dsp:spPr>
        <a:xfrm>
          <a:off x="275481" y="2953863"/>
          <a:ext cx="3856736" cy="94464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5775" tIns="0" rIns="145775" bIns="0" numCol="1" spcCol="1270" anchor="ctr" anchorCtr="0">
          <a:noAutofit/>
        </a:bodyPr>
        <a:lstStyle/>
        <a:p>
          <a:pPr lvl="0" algn="l" defTabSz="1778000">
            <a:lnSpc>
              <a:spcPct val="90000"/>
            </a:lnSpc>
            <a:spcBef>
              <a:spcPct val="0"/>
            </a:spcBef>
            <a:spcAft>
              <a:spcPct val="35000"/>
            </a:spcAft>
          </a:pPr>
          <a:r>
            <a:rPr lang="en-US" sz="4000" kern="1200" dirty="0" err="1" smtClean="0"/>
            <a:t>Ánh</a:t>
          </a:r>
          <a:r>
            <a:rPr lang="en-US" sz="4000" kern="1200" dirty="0" smtClean="0"/>
            <a:t> </a:t>
          </a:r>
          <a:r>
            <a:rPr lang="en-US" sz="4000" kern="1200" dirty="0" err="1" smtClean="0"/>
            <a:t>mắt</a:t>
          </a:r>
          <a:endParaRPr lang="en-US" sz="4000" kern="1200" dirty="0"/>
        </a:p>
      </dsp:txBody>
      <dsp:txXfrm>
        <a:off x="321595" y="2999977"/>
        <a:ext cx="3764508" cy="8524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04FF51-35BC-4CCF-ABD0-5656CB516ED0}">
      <dsp:nvSpPr>
        <dsp:cNvPr id="0" name=""/>
        <dsp:cNvSpPr/>
      </dsp:nvSpPr>
      <dsp:spPr>
        <a:xfrm>
          <a:off x="3349" y="22570"/>
          <a:ext cx="3266122" cy="1306448"/>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312928" tIns="178816" rIns="312928" bIns="178816" numCol="1" spcCol="1270" anchor="ctr" anchorCtr="0">
          <a:noAutofit/>
        </a:bodyPr>
        <a:lstStyle/>
        <a:p>
          <a:pPr lvl="0" algn="ctr" defTabSz="1955800">
            <a:lnSpc>
              <a:spcPct val="90000"/>
            </a:lnSpc>
            <a:spcBef>
              <a:spcPct val="0"/>
            </a:spcBef>
            <a:spcAft>
              <a:spcPct val="35000"/>
            </a:spcAft>
          </a:pPr>
          <a:r>
            <a:rPr lang="en-US" sz="4400" kern="1200" dirty="0" err="1" smtClean="0">
              <a:latin typeface="Calibri" panose="020F0502020204030204" pitchFamily="34" charset="0"/>
              <a:cs typeface="Calibri" panose="020F0502020204030204" pitchFamily="34" charset="0"/>
            </a:rPr>
            <a:t>Là</a:t>
          </a:r>
          <a:r>
            <a:rPr lang="en-US" sz="4400" kern="1200" dirty="0" smtClean="0">
              <a:latin typeface="Calibri" panose="020F0502020204030204" pitchFamily="34" charset="0"/>
              <a:cs typeface="Calibri" panose="020F0502020204030204" pitchFamily="34" charset="0"/>
            </a:rPr>
            <a:t> </a:t>
          </a:r>
          <a:r>
            <a:rPr lang="en-US" sz="4400" kern="1200" dirty="0" err="1" smtClean="0">
              <a:latin typeface="Calibri" panose="020F0502020204030204" pitchFamily="34" charset="0"/>
              <a:cs typeface="Calibri" panose="020F0502020204030204" pitchFamily="34" charset="0"/>
            </a:rPr>
            <a:t>gì</a:t>
          </a:r>
          <a:r>
            <a:rPr lang="en-US" sz="4400" kern="1200" dirty="0" smtClean="0">
              <a:latin typeface="Calibri" panose="020F0502020204030204" pitchFamily="34" charset="0"/>
              <a:cs typeface="Calibri" panose="020F0502020204030204" pitchFamily="34" charset="0"/>
            </a:rPr>
            <a:t>?</a:t>
          </a:r>
          <a:endParaRPr lang="en-US" sz="4400" kern="1200" dirty="0">
            <a:latin typeface="Calibri" panose="020F0502020204030204" pitchFamily="34" charset="0"/>
            <a:cs typeface="Calibri" panose="020F0502020204030204" pitchFamily="34" charset="0"/>
          </a:endParaRPr>
        </a:p>
      </dsp:txBody>
      <dsp:txXfrm>
        <a:off x="3349" y="22570"/>
        <a:ext cx="3266122" cy="1306448"/>
      </dsp:txXfrm>
    </dsp:sp>
    <dsp:sp modelId="{E736F5DB-E2EF-445D-8843-9F13DC670BF2}">
      <dsp:nvSpPr>
        <dsp:cNvPr id="0" name=""/>
        <dsp:cNvSpPr/>
      </dsp:nvSpPr>
      <dsp:spPr>
        <a:xfrm>
          <a:off x="3349" y="1329019"/>
          <a:ext cx="3266122" cy="3661830"/>
        </a:xfrm>
        <a:prstGeom prst="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US" sz="2900" kern="1200" dirty="0" smtClean="0"/>
            <a:t>L</a:t>
          </a:r>
          <a:r>
            <a:rPr lang="vi-VN" sz="2900" kern="1200" dirty="0" smtClean="0"/>
            <a:t>à nhóm kỹ năng bắt buộc với người làm BA</a:t>
          </a:r>
          <a:endParaRPr lang="en-US" sz="2900" kern="1200" dirty="0"/>
        </a:p>
        <a:p>
          <a:pPr marL="285750" lvl="1" indent="-285750" algn="l" defTabSz="1289050">
            <a:lnSpc>
              <a:spcPct val="90000"/>
            </a:lnSpc>
            <a:spcBef>
              <a:spcPct val="0"/>
            </a:spcBef>
            <a:spcAft>
              <a:spcPct val="15000"/>
            </a:spcAft>
            <a:buChar char="••"/>
          </a:pPr>
          <a:r>
            <a:rPr lang="en-US" sz="2900" kern="1200" dirty="0" err="1" smtClean="0"/>
            <a:t>Nhóm</a:t>
          </a:r>
          <a:r>
            <a:rPr lang="en-US" sz="2900" kern="1200" dirty="0" smtClean="0"/>
            <a:t> </a:t>
          </a:r>
          <a:r>
            <a:rPr lang="en-US" sz="2900" kern="1200" dirty="0" err="1" smtClean="0"/>
            <a:t>kiến</a:t>
          </a:r>
          <a:r>
            <a:rPr lang="en-US" sz="2900" kern="1200" dirty="0" smtClean="0"/>
            <a:t> </a:t>
          </a:r>
          <a:r>
            <a:rPr lang="en-US" sz="2900" kern="1200" dirty="0" err="1" smtClean="0"/>
            <a:t>thức</a:t>
          </a:r>
          <a:r>
            <a:rPr lang="en-US" sz="2900" kern="1200" dirty="0" smtClean="0"/>
            <a:t> </a:t>
          </a:r>
          <a:r>
            <a:rPr lang="en-US" sz="2900" kern="1200" dirty="0" err="1" smtClean="0"/>
            <a:t>liên</a:t>
          </a:r>
          <a:r>
            <a:rPr lang="en-US" sz="2900" kern="1200" dirty="0" smtClean="0"/>
            <a:t> </a:t>
          </a:r>
          <a:r>
            <a:rPr lang="en-US" sz="2900" kern="1200" dirty="0" err="1" smtClean="0"/>
            <a:t>quan</a:t>
          </a:r>
          <a:r>
            <a:rPr lang="en-US" sz="2900" kern="1200" dirty="0" smtClean="0"/>
            <a:t> </a:t>
          </a:r>
          <a:r>
            <a:rPr lang="en-US" sz="2900" kern="1200" dirty="0" err="1" smtClean="0"/>
            <a:t>đến</a:t>
          </a:r>
          <a:r>
            <a:rPr lang="en-US" sz="2900" kern="1200" dirty="0" smtClean="0"/>
            <a:t> NGHIỆP VỤ </a:t>
          </a:r>
          <a:r>
            <a:rPr lang="en-US" sz="2900" kern="1200" dirty="0" err="1" smtClean="0"/>
            <a:t>của</a:t>
          </a:r>
          <a:r>
            <a:rPr lang="en-US" sz="2900" kern="1200" dirty="0" smtClean="0"/>
            <a:t> </a:t>
          </a:r>
          <a:r>
            <a:rPr lang="en-US" sz="2900" kern="1200" dirty="0" err="1" smtClean="0"/>
            <a:t>khách</a:t>
          </a:r>
          <a:r>
            <a:rPr lang="en-US" sz="2900" kern="1200" dirty="0" smtClean="0"/>
            <a:t> </a:t>
          </a:r>
          <a:r>
            <a:rPr lang="en-US" sz="2900" kern="1200" dirty="0" err="1" smtClean="0"/>
            <a:t>hàng</a:t>
          </a:r>
          <a:endParaRPr lang="en-US" sz="2900" kern="1200" dirty="0"/>
        </a:p>
      </dsp:txBody>
      <dsp:txXfrm>
        <a:off x="3349" y="1329019"/>
        <a:ext cx="3266122" cy="3661830"/>
      </dsp:txXfrm>
    </dsp:sp>
    <dsp:sp modelId="{A8B15D89-8383-4F40-985A-89AD3F1FFE45}">
      <dsp:nvSpPr>
        <dsp:cNvPr id="0" name=""/>
        <dsp:cNvSpPr/>
      </dsp:nvSpPr>
      <dsp:spPr>
        <a:xfrm>
          <a:off x="3726729" y="22570"/>
          <a:ext cx="3266122" cy="1306448"/>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56032" tIns="146304" rIns="256032" bIns="146304" numCol="1" spcCol="1270" anchor="ctr" anchorCtr="0">
          <a:noAutofit/>
        </a:bodyPr>
        <a:lstStyle/>
        <a:p>
          <a:pPr lvl="0" algn="ctr" defTabSz="1600200">
            <a:lnSpc>
              <a:spcPct val="90000"/>
            </a:lnSpc>
            <a:spcBef>
              <a:spcPct val="0"/>
            </a:spcBef>
            <a:spcAft>
              <a:spcPct val="35000"/>
            </a:spcAft>
          </a:pPr>
          <a:r>
            <a:rPr lang="en-US" sz="3600" kern="1200" dirty="0" err="1" smtClean="0"/>
            <a:t>Nắm</a:t>
          </a:r>
          <a:r>
            <a:rPr lang="en-US" sz="3600" kern="1200" dirty="0" smtClean="0"/>
            <a:t> </a:t>
          </a:r>
          <a:r>
            <a:rPr lang="en-US" sz="3600" kern="1200" dirty="0" err="1" smtClean="0"/>
            <a:t>kỹ</a:t>
          </a:r>
          <a:r>
            <a:rPr lang="en-US" sz="3600" kern="1200" dirty="0" smtClean="0"/>
            <a:t> </a:t>
          </a:r>
          <a:r>
            <a:rPr lang="en-US" sz="3600" kern="1200" dirty="0" err="1" smtClean="0"/>
            <a:t>để</a:t>
          </a:r>
          <a:r>
            <a:rPr lang="en-US" sz="3600" kern="1200" dirty="0" smtClean="0"/>
            <a:t> </a:t>
          </a:r>
          <a:r>
            <a:rPr lang="en-US" sz="3600" kern="1200" dirty="0" err="1" smtClean="0"/>
            <a:t>làm</a:t>
          </a:r>
          <a:r>
            <a:rPr lang="en-US" sz="3600" kern="1200" dirty="0" smtClean="0"/>
            <a:t> </a:t>
          </a:r>
          <a:r>
            <a:rPr lang="en-US" sz="3600" kern="1200" dirty="0" err="1" smtClean="0"/>
            <a:t>gì</a:t>
          </a:r>
          <a:r>
            <a:rPr lang="en-US" sz="3600" kern="1200" dirty="0" smtClean="0"/>
            <a:t>?</a:t>
          </a:r>
          <a:endParaRPr lang="en-US" sz="3600" kern="1200" dirty="0"/>
        </a:p>
      </dsp:txBody>
      <dsp:txXfrm>
        <a:off x="3726729" y="22570"/>
        <a:ext cx="3266122" cy="1306448"/>
      </dsp:txXfrm>
    </dsp:sp>
    <dsp:sp modelId="{366886F2-F58F-4359-ADDE-6CC40452DC8C}">
      <dsp:nvSpPr>
        <dsp:cNvPr id="0" name=""/>
        <dsp:cNvSpPr/>
      </dsp:nvSpPr>
      <dsp:spPr>
        <a:xfrm>
          <a:off x="3726729" y="1329019"/>
          <a:ext cx="3266122" cy="3661830"/>
        </a:xfrm>
        <a:prstGeom prst="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US" sz="2900" b="0" i="0" kern="1200" dirty="0" smtClean="0"/>
            <a:t>T</a:t>
          </a:r>
          <a:r>
            <a:rPr lang="vi-VN" sz="2900" b="0" i="0" kern="1200" dirty="0" smtClean="0"/>
            <a:t>rao đổi, tư vấn và tìm ra giải pháp công nghệ nào đó áp dụng cho khách hàng.</a:t>
          </a:r>
          <a:endParaRPr lang="en-US" sz="2900" kern="1200" dirty="0"/>
        </a:p>
      </dsp:txBody>
      <dsp:txXfrm>
        <a:off x="3726729" y="1329019"/>
        <a:ext cx="3266122" cy="3661830"/>
      </dsp:txXfrm>
    </dsp:sp>
    <dsp:sp modelId="{946425AD-4513-4969-BA1E-75932482963F}">
      <dsp:nvSpPr>
        <dsp:cNvPr id="0" name=""/>
        <dsp:cNvSpPr/>
      </dsp:nvSpPr>
      <dsp:spPr>
        <a:xfrm>
          <a:off x="7450108" y="22570"/>
          <a:ext cx="3266122" cy="1306448"/>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84480" tIns="162560" rIns="284480" bIns="162560" numCol="1" spcCol="1270" anchor="ctr" anchorCtr="0">
          <a:noAutofit/>
        </a:bodyPr>
        <a:lstStyle/>
        <a:p>
          <a:pPr lvl="0" algn="ctr" defTabSz="1778000">
            <a:lnSpc>
              <a:spcPct val="90000"/>
            </a:lnSpc>
            <a:spcBef>
              <a:spcPct val="0"/>
            </a:spcBef>
            <a:spcAft>
              <a:spcPct val="35000"/>
            </a:spcAft>
          </a:pPr>
          <a:r>
            <a:rPr lang="en-US" sz="4000" kern="1200" dirty="0" err="1" smtClean="0"/>
            <a:t>Cần</a:t>
          </a:r>
          <a:r>
            <a:rPr lang="en-US" sz="4000" kern="1200" dirty="0" smtClean="0"/>
            <a:t> </a:t>
          </a:r>
          <a:r>
            <a:rPr lang="en-US" sz="4000" kern="1200" dirty="0" err="1" smtClean="0"/>
            <a:t>làm</a:t>
          </a:r>
          <a:r>
            <a:rPr lang="en-US" sz="4000" kern="1200" dirty="0" smtClean="0"/>
            <a:t> </a:t>
          </a:r>
          <a:r>
            <a:rPr lang="en-US" sz="4000" kern="1200" dirty="0" err="1" smtClean="0"/>
            <a:t>gì</a:t>
          </a:r>
          <a:r>
            <a:rPr lang="en-US" sz="4000" kern="1200" dirty="0" smtClean="0"/>
            <a:t>?</a:t>
          </a:r>
          <a:endParaRPr lang="en-US" sz="4000" kern="1200" dirty="0"/>
        </a:p>
      </dsp:txBody>
      <dsp:txXfrm>
        <a:off x="7450108" y="22570"/>
        <a:ext cx="3266122" cy="1306448"/>
      </dsp:txXfrm>
    </dsp:sp>
    <dsp:sp modelId="{78778686-64A5-4946-A506-D908063B319F}">
      <dsp:nvSpPr>
        <dsp:cNvPr id="0" name=""/>
        <dsp:cNvSpPr/>
      </dsp:nvSpPr>
      <dsp:spPr>
        <a:xfrm>
          <a:off x="7450108" y="1329019"/>
          <a:ext cx="3266122" cy="3661830"/>
        </a:xfrm>
        <a:prstGeom prst="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err="1" smtClean="0"/>
            <a:t>Rèn</a:t>
          </a:r>
          <a:r>
            <a:rPr lang="en-US" sz="3200" kern="1200" dirty="0" smtClean="0"/>
            <a:t> </a:t>
          </a:r>
          <a:r>
            <a:rPr lang="en-US" sz="3200" kern="1200" dirty="0" err="1" smtClean="0"/>
            <a:t>cho</a:t>
          </a:r>
          <a:r>
            <a:rPr lang="en-US" sz="3200" kern="1200" dirty="0" smtClean="0"/>
            <a:t> </a:t>
          </a:r>
          <a:r>
            <a:rPr lang="en-US" sz="3200" kern="1200" dirty="0" err="1" smtClean="0"/>
            <a:t>chắc</a:t>
          </a:r>
          <a:r>
            <a:rPr lang="en-US" sz="3200" kern="1200" dirty="0" smtClean="0"/>
            <a:t> </a:t>
          </a:r>
          <a:r>
            <a:rPr lang="en-US" sz="3200" kern="1200" dirty="0" err="1" smtClean="0"/>
            <a:t>chuyên</a:t>
          </a:r>
          <a:r>
            <a:rPr lang="en-US" sz="3200" kern="1200" dirty="0" smtClean="0"/>
            <a:t> </a:t>
          </a:r>
          <a:r>
            <a:rPr lang="en-US" sz="3200" kern="1200" dirty="0" err="1" smtClean="0"/>
            <a:t>môn</a:t>
          </a:r>
          <a:r>
            <a:rPr lang="en-US" sz="3200" kern="1200" dirty="0" smtClean="0"/>
            <a:t> </a:t>
          </a:r>
          <a:r>
            <a:rPr lang="en-US" sz="3200" kern="1200" dirty="0" err="1" smtClean="0"/>
            <a:t>của</a:t>
          </a:r>
          <a:r>
            <a:rPr lang="en-US" sz="3200" kern="1200" dirty="0" smtClean="0"/>
            <a:t> </a:t>
          </a:r>
          <a:r>
            <a:rPr lang="en-US" sz="3200" kern="1200" dirty="0" err="1" smtClean="0"/>
            <a:t>mình</a:t>
          </a:r>
          <a:r>
            <a:rPr lang="en-US" sz="3200" kern="1200" dirty="0" smtClean="0"/>
            <a:t>,</a:t>
          </a:r>
          <a:endParaRPr lang="en-US" sz="3200" kern="1200" dirty="0"/>
        </a:p>
        <a:p>
          <a:pPr marL="285750" lvl="1" indent="-285750" algn="l" defTabSz="1422400">
            <a:lnSpc>
              <a:spcPct val="90000"/>
            </a:lnSpc>
            <a:spcBef>
              <a:spcPct val="0"/>
            </a:spcBef>
            <a:spcAft>
              <a:spcPct val="15000"/>
            </a:spcAft>
            <a:buChar char="••"/>
          </a:pPr>
          <a:r>
            <a:rPr lang="en-US" sz="3200" kern="1200" dirty="0" err="1" smtClean="0"/>
            <a:t>Liên</a:t>
          </a:r>
          <a:r>
            <a:rPr lang="en-US" sz="3200" kern="1200" dirty="0" smtClean="0"/>
            <a:t> </a:t>
          </a:r>
          <a:r>
            <a:rPr lang="en-US" sz="3200" kern="1200" dirty="0" err="1" smtClean="0"/>
            <a:t>tục</a:t>
          </a:r>
          <a:r>
            <a:rPr lang="en-US" sz="3200" kern="1200" dirty="0" smtClean="0"/>
            <a:t> update </a:t>
          </a:r>
          <a:r>
            <a:rPr lang="en-US" sz="3200" kern="1200" dirty="0" err="1" smtClean="0"/>
            <a:t>xu</a:t>
          </a:r>
          <a:r>
            <a:rPr lang="en-US" sz="3200" kern="1200" dirty="0" smtClean="0"/>
            <a:t> </a:t>
          </a:r>
          <a:r>
            <a:rPr lang="en-US" sz="3200" kern="1200" dirty="0" err="1" smtClean="0"/>
            <a:t>thế</a:t>
          </a:r>
          <a:endParaRPr lang="en-US" sz="3200" kern="1200" dirty="0"/>
        </a:p>
      </dsp:txBody>
      <dsp:txXfrm>
        <a:off x="7450108" y="1329019"/>
        <a:ext cx="3266122" cy="36618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81F319-BD81-4621-A0A2-D95EC4F4E3F0}">
      <dsp:nvSpPr>
        <dsp:cNvPr id="0" name=""/>
        <dsp:cNvSpPr/>
      </dsp:nvSpPr>
      <dsp:spPr>
        <a:xfrm>
          <a:off x="-6302181" y="-964045"/>
          <a:ext cx="7501613" cy="7501613"/>
        </a:xfrm>
        <a:prstGeom prst="blockArc">
          <a:avLst>
            <a:gd name="adj1" fmla="val 18900000"/>
            <a:gd name="adj2" fmla="val 2700000"/>
            <a:gd name="adj3" fmla="val 288"/>
          </a:avLst>
        </a:prstGeom>
        <a:noFill/>
        <a:ln w="6350" cap="flat" cmpd="sng" algn="ctr">
          <a:solidFill>
            <a:schemeClr val="accent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1AF8973-5C51-439A-80B5-B7C26E5FE59D}">
      <dsp:nvSpPr>
        <dsp:cNvPr id="0" name=""/>
        <dsp:cNvSpPr/>
      </dsp:nvSpPr>
      <dsp:spPr>
        <a:xfrm>
          <a:off x="524027" y="348233"/>
          <a:ext cx="10679234" cy="69691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53175" tIns="60960" rIns="60960" bIns="60960" numCol="1" spcCol="1270" anchor="ctr" anchorCtr="0">
          <a:noAutofit/>
        </a:bodyPr>
        <a:lstStyle/>
        <a:p>
          <a:pPr lvl="0" algn="l" defTabSz="1066800">
            <a:lnSpc>
              <a:spcPct val="90000"/>
            </a:lnSpc>
            <a:spcBef>
              <a:spcPct val="0"/>
            </a:spcBef>
            <a:spcAft>
              <a:spcPct val="35000"/>
            </a:spcAft>
          </a:pPr>
          <a:r>
            <a:rPr lang="en-US" sz="2400" b="1" kern="1200" dirty="0" smtClean="0">
              <a:solidFill>
                <a:schemeClr val="tx1"/>
              </a:solidFill>
            </a:rPr>
            <a:t>Business Acumen</a:t>
          </a:r>
          <a:r>
            <a:rPr lang="en-US" sz="2400" kern="1200" dirty="0" smtClean="0">
              <a:solidFill>
                <a:schemeClr val="tx1"/>
              </a:solidFill>
            </a:rPr>
            <a:t>: </a:t>
          </a:r>
          <a:r>
            <a:rPr lang="en-US" sz="2400" kern="1200" dirty="0" err="1" smtClean="0">
              <a:solidFill>
                <a:schemeClr val="tx1"/>
              </a:solidFill>
            </a:rPr>
            <a:t>độ</a:t>
          </a:r>
          <a:r>
            <a:rPr lang="en-US" sz="2400" kern="1200" dirty="0" smtClean="0">
              <a:solidFill>
                <a:schemeClr val="tx1"/>
              </a:solidFill>
            </a:rPr>
            <a:t> </a:t>
          </a:r>
          <a:r>
            <a:rPr lang="en-US" sz="2400" kern="1200" dirty="0" err="1" smtClean="0">
              <a:solidFill>
                <a:schemeClr val="tx1"/>
              </a:solidFill>
            </a:rPr>
            <a:t>nhạy</a:t>
          </a:r>
          <a:r>
            <a:rPr lang="en-US" sz="2400" kern="1200" dirty="0" smtClean="0">
              <a:solidFill>
                <a:schemeClr val="tx1"/>
              </a:solidFill>
            </a:rPr>
            <a:t> </a:t>
          </a:r>
          <a:r>
            <a:rPr lang="en-US" sz="2400" kern="1200" dirty="0" err="1" smtClean="0">
              <a:solidFill>
                <a:schemeClr val="tx1"/>
              </a:solidFill>
            </a:rPr>
            <a:t>bén</a:t>
          </a:r>
          <a:r>
            <a:rPr lang="en-US" sz="2400" kern="1200" dirty="0" smtClean="0">
              <a:solidFill>
                <a:schemeClr val="tx1"/>
              </a:solidFill>
            </a:rPr>
            <a:t> </a:t>
          </a:r>
          <a:r>
            <a:rPr lang="en-US" sz="2400" kern="1200" dirty="0" err="1" smtClean="0">
              <a:solidFill>
                <a:schemeClr val="tx1"/>
              </a:solidFill>
            </a:rPr>
            <a:t>trong</a:t>
          </a:r>
          <a:r>
            <a:rPr lang="en-US" sz="2400" kern="1200" dirty="0" smtClean="0">
              <a:solidFill>
                <a:schemeClr val="tx1"/>
              </a:solidFill>
            </a:rPr>
            <a:t> </a:t>
          </a:r>
          <a:r>
            <a:rPr lang="en-US" sz="2400" kern="1200" dirty="0" err="1" smtClean="0">
              <a:solidFill>
                <a:schemeClr val="tx1"/>
              </a:solidFill>
            </a:rPr>
            <a:t>nghiệp</a:t>
          </a:r>
          <a:r>
            <a:rPr lang="en-US" sz="2400" kern="1200" dirty="0" smtClean="0">
              <a:solidFill>
                <a:schemeClr val="tx1"/>
              </a:solidFill>
            </a:rPr>
            <a:t> </a:t>
          </a:r>
          <a:r>
            <a:rPr lang="en-US" sz="2400" kern="1200" dirty="0" err="1" smtClean="0">
              <a:solidFill>
                <a:schemeClr val="tx1"/>
              </a:solidFill>
            </a:rPr>
            <a:t>vụ</a:t>
          </a:r>
          <a:endParaRPr lang="en-US" sz="2400" kern="1200" dirty="0">
            <a:solidFill>
              <a:schemeClr val="tx1"/>
            </a:solidFill>
          </a:endParaRPr>
        </a:p>
      </dsp:txBody>
      <dsp:txXfrm>
        <a:off x="524027" y="348233"/>
        <a:ext cx="10679234" cy="696913"/>
      </dsp:txXfrm>
    </dsp:sp>
    <dsp:sp modelId="{1577417F-DD5C-40FA-9FF1-747280108C06}">
      <dsp:nvSpPr>
        <dsp:cNvPr id="0" name=""/>
        <dsp:cNvSpPr/>
      </dsp:nvSpPr>
      <dsp:spPr>
        <a:xfrm>
          <a:off x="88456" y="261119"/>
          <a:ext cx="871141" cy="871141"/>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DC9B4D6-E37B-415E-9ED7-00979C25F9AD}">
      <dsp:nvSpPr>
        <dsp:cNvPr id="0" name=""/>
        <dsp:cNvSpPr/>
      </dsp:nvSpPr>
      <dsp:spPr>
        <a:xfrm>
          <a:off x="1023414" y="1393269"/>
          <a:ext cx="10179847" cy="69691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53175" tIns="60960" rIns="60960" bIns="60960" numCol="1" spcCol="1270" anchor="ctr" anchorCtr="0">
          <a:noAutofit/>
        </a:bodyPr>
        <a:lstStyle/>
        <a:p>
          <a:pPr lvl="0" algn="l" defTabSz="1066800">
            <a:lnSpc>
              <a:spcPct val="90000"/>
            </a:lnSpc>
            <a:spcBef>
              <a:spcPct val="0"/>
            </a:spcBef>
            <a:spcAft>
              <a:spcPct val="35000"/>
            </a:spcAft>
          </a:pPr>
          <a:r>
            <a:rPr lang="en-US" sz="2400" b="1" kern="1200" dirty="0" smtClean="0">
              <a:solidFill>
                <a:schemeClr val="tx1"/>
              </a:solidFill>
            </a:rPr>
            <a:t>Industry Knowledge</a:t>
          </a:r>
          <a:r>
            <a:rPr lang="en-US" sz="2400" kern="1200" dirty="0" smtClean="0">
              <a:solidFill>
                <a:schemeClr val="tx1"/>
              </a:solidFill>
            </a:rPr>
            <a:t>: </a:t>
          </a:r>
          <a:r>
            <a:rPr lang="en-US" sz="2400" kern="1200" dirty="0" err="1" smtClean="0">
              <a:solidFill>
                <a:schemeClr val="tx1"/>
              </a:solidFill>
            </a:rPr>
            <a:t>kiến</a:t>
          </a:r>
          <a:r>
            <a:rPr lang="en-US" sz="2400" kern="1200" dirty="0" smtClean="0">
              <a:solidFill>
                <a:schemeClr val="tx1"/>
              </a:solidFill>
            </a:rPr>
            <a:t> </a:t>
          </a:r>
          <a:r>
            <a:rPr lang="en-US" sz="2400" kern="1200" dirty="0" err="1" smtClean="0">
              <a:solidFill>
                <a:schemeClr val="tx1"/>
              </a:solidFill>
            </a:rPr>
            <a:t>thức</a:t>
          </a:r>
          <a:r>
            <a:rPr lang="en-US" sz="2400" kern="1200" dirty="0" smtClean="0">
              <a:solidFill>
                <a:schemeClr val="tx1"/>
              </a:solidFill>
            </a:rPr>
            <a:t> </a:t>
          </a:r>
          <a:r>
            <a:rPr lang="en-US" sz="2400" kern="1200" dirty="0" err="1" smtClean="0">
              <a:solidFill>
                <a:schemeClr val="tx1"/>
              </a:solidFill>
            </a:rPr>
            <a:t>ngành</a:t>
          </a:r>
          <a:endParaRPr lang="en-US" sz="2400" kern="1200" dirty="0">
            <a:solidFill>
              <a:schemeClr val="tx1"/>
            </a:solidFill>
          </a:endParaRPr>
        </a:p>
      </dsp:txBody>
      <dsp:txXfrm>
        <a:off x="1023414" y="1393269"/>
        <a:ext cx="10179847" cy="696913"/>
      </dsp:txXfrm>
    </dsp:sp>
    <dsp:sp modelId="{4DAF9425-96AA-4574-A687-0DA863A05FED}">
      <dsp:nvSpPr>
        <dsp:cNvPr id="0" name=""/>
        <dsp:cNvSpPr/>
      </dsp:nvSpPr>
      <dsp:spPr>
        <a:xfrm>
          <a:off x="587844" y="1306154"/>
          <a:ext cx="871141" cy="871141"/>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573C73C-E8FF-4BB0-94B4-68293A8ABFA0}">
      <dsp:nvSpPr>
        <dsp:cNvPr id="0" name=""/>
        <dsp:cNvSpPr/>
      </dsp:nvSpPr>
      <dsp:spPr>
        <a:xfrm>
          <a:off x="1176686" y="2438304"/>
          <a:ext cx="10026575" cy="69691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53175" tIns="60960" rIns="60960" bIns="60960" numCol="1" spcCol="1270" anchor="ctr" anchorCtr="0">
          <a:noAutofit/>
        </a:bodyPr>
        <a:lstStyle/>
        <a:p>
          <a:pPr lvl="0" algn="l" defTabSz="1066800">
            <a:lnSpc>
              <a:spcPct val="90000"/>
            </a:lnSpc>
            <a:spcBef>
              <a:spcPct val="0"/>
            </a:spcBef>
            <a:spcAft>
              <a:spcPct val="35000"/>
            </a:spcAft>
          </a:pPr>
          <a:r>
            <a:rPr lang="en-US" sz="2400" b="1" kern="1200" dirty="0" smtClean="0">
              <a:solidFill>
                <a:schemeClr val="tx1"/>
              </a:solidFill>
            </a:rPr>
            <a:t>Organization Knowledge</a:t>
          </a:r>
          <a:r>
            <a:rPr lang="en-US" sz="2400" kern="1200" dirty="0" smtClean="0">
              <a:solidFill>
                <a:schemeClr val="tx1"/>
              </a:solidFill>
            </a:rPr>
            <a:t>: </a:t>
          </a:r>
          <a:r>
            <a:rPr lang="en-US" sz="2400" kern="1200" dirty="0" err="1" smtClean="0">
              <a:solidFill>
                <a:schemeClr val="tx1"/>
              </a:solidFill>
            </a:rPr>
            <a:t>kiến</a:t>
          </a:r>
          <a:r>
            <a:rPr lang="en-US" sz="2400" kern="1200" dirty="0" smtClean="0">
              <a:solidFill>
                <a:schemeClr val="tx1"/>
              </a:solidFill>
            </a:rPr>
            <a:t> </a:t>
          </a:r>
          <a:r>
            <a:rPr lang="en-US" sz="2400" kern="1200" dirty="0" err="1" smtClean="0">
              <a:solidFill>
                <a:schemeClr val="tx1"/>
              </a:solidFill>
            </a:rPr>
            <a:t>thức</a:t>
          </a:r>
          <a:r>
            <a:rPr lang="en-US" sz="2400" kern="1200" dirty="0" smtClean="0">
              <a:solidFill>
                <a:schemeClr val="tx1"/>
              </a:solidFill>
            </a:rPr>
            <a:t> </a:t>
          </a:r>
          <a:r>
            <a:rPr lang="en-US" sz="2400" kern="1200" dirty="0" err="1" smtClean="0">
              <a:solidFill>
                <a:schemeClr val="tx1"/>
              </a:solidFill>
            </a:rPr>
            <a:t>tổng</a:t>
          </a:r>
          <a:r>
            <a:rPr lang="en-US" sz="2400" kern="1200" dirty="0" smtClean="0">
              <a:solidFill>
                <a:schemeClr val="tx1"/>
              </a:solidFill>
            </a:rPr>
            <a:t> </a:t>
          </a:r>
          <a:r>
            <a:rPr lang="en-US" sz="2400" kern="1200" dirty="0" err="1" smtClean="0">
              <a:solidFill>
                <a:schemeClr val="tx1"/>
              </a:solidFill>
            </a:rPr>
            <a:t>quan</a:t>
          </a:r>
          <a:r>
            <a:rPr lang="en-US" sz="2400" kern="1200" dirty="0" smtClean="0">
              <a:solidFill>
                <a:schemeClr val="tx1"/>
              </a:solidFill>
            </a:rPr>
            <a:t> </a:t>
          </a:r>
          <a:r>
            <a:rPr lang="en-US" sz="2400" kern="1200" dirty="0" err="1" smtClean="0">
              <a:solidFill>
                <a:schemeClr val="tx1"/>
              </a:solidFill>
            </a:rPr>
            <a:t>về</a:t>
          </a:r>
          <a:r>
            <a:rPr lang="en-US" sz="2400" kern="1200" dirty="0" smtClean="0">
              <a:solidFill>
                <a:schemeClr val="tx1"/>
              </a:solidFill>
            </a:rPr>
            <a:t> </a:t>
          </a:r>
          <a:r>
            <a:rPr lang="en-US" sz="2400" kern="1200" dirty="0" err="1" smtClean="0">
              <a:solidFill>
                <a:schemeClr val="tx1"/>
              </a:solidFill>
            </a:rPr>
            <a:t>khách</a:t>
          </a:r>
          <a:r>
            <a:rPr lang="en-US" sz="2400" kern="1200" dirty="0" smtClean="0">
              <a:solidFill>
                <a:schemeClr val="tx1"/>
              </a:solidFill>
            </a:rPr>
            <a:t> </a:t>
          </a:r>
          <a:r>
            <a:rPr lang="en-US" sz="2400" kern="1200" dirty="0" err="1" smtClean="0">
              <a:solidFill>
                <a:schemeClr val="tx1"/>
              </a:solidFill>
            </a:rPr>
            <a:t>hàng</a:t>
          </a:r>
          <a:r>
            <a:rPr lang="en-US" sz="2400" kern="1200" dirty="0" smtClean="0">
              <a:solidFill>
                <a:schemeClr val="tx1"/>
              </a:solidFill>
            </a:rPr>
            <a:t> (</a:t>
          </a:r>
          <a:r>
            <a:rPr lang="en-US" sz="2400" kern="1200" dirty="0" err="1" smtClean="0">
              <a:solidFill>
                <a:schemeClr val="tx1"/>
              </a:solidFill>
            </a:rPr>
            <a:t>về</a:t>
          </a:r>
          <a:r>
            <a:rPr lang="en-US" sz="2400" kern="1200" dirty="0" smtClean="0">
              <a:solidFill>
                <a:schemeClr val="tx1"/>
              </a:solidFill>
            </a:rPr>
            <a:t> turnover, goals, structure…, </a:t>
          </a:r>
          <a:r>
            <a:rPr lang="en-US" sz="2400" kern="1200" dirty="0" err="1" smtClean="0">
              <a:solidFill>
                <a:schemeClr val="tx1"/>
              </a:solidFill>
            </a:rPr>
            <a:t>nhìn</a:t>
          </a:r>
          <a:r>
            <a:rPr lang="en-US" sz="2400" kern="1200" dirty="0" smtClean="0">
              <a:solidFill>
                <a:schemeClr val="tx1"/>
              </a:solidFill>
            </a:rPr>
            <a:t> </a:t>
          </a:r>
          <a:r>
            <a:rPr lang="en-US" sz="2400" kern="1200" dirty="0" err="1" smtClean="0">
              <a:solidFill>
                <a:schemeClr val="tx1"/>
              </a:solidFill>
            </a:rPr>
            <a:t>chung</a:t>
          </a:r>
          <a:r>
            <a:rPr lang="en-US" sz="2400" kern="1200" dirty="0" smtClean="0">
              <a:solidFill>
                <a:schemeClr val="tx1"/>
              </a:solidFill>
            </a:rPr>
            <a:t> </a:t>
          </a:r>
          <a:r>
            <a:rPr lang="en-US" sz="2400" kern="1200" dirty="0" err="1" smtClean="0">
              <a:solidFill>
                <a:schemeClr val="tx1"/>
              </a:solidFill>
            </a:rPr>
            <a:t>là</a:t>
          </a:r>
          <a:r>
            <a:rPr lang="en-US" sz="2400" kern="1200" dirty="0" smtClean="0">
              <a:solidFill>
                <a:schemeClr val="tx1"/>
              </a:solidFill>
            </a:rPr>
            <a:t> </a:t>
          </a:r>
          <a:r>
            <a:rPr lang="en-US" sz="2400" kern="1200" dirty="0" err="1" smtClean="0">
              <a:solidFill>
                <a:schemeClr val="tx1"/>
              </a:solidFill>
            </a:rPr>
            <a:t>thông</a:t>
          </a:r>
          <a:r>
            <a:rPr lang="en-US" sz="2400" kern="1200" dirty="0" smtClean="0">
              <a:solidFill>
                <a:schemeClr val="tx1"/>
              </a:solidFill>
            </a:rPr>
            <a:t> tin ở </a:t>
          </a:r>
          <a:r>
            <a:rPr lang="en-US" sz="2400" kern="1200" dirty="0" err="1" smtClean="0">
              <a:solidFill>
                <a:schemeClr val="tx1"/>
              </a:solidFill>
            </a:rPr>
            <a:t>cấp</a:t>
          </a:r>
          <a:r>
            <a:rPr lang="en-US" sz="2400" kern="1200" dirty="0" smtClean="0">
              <a:solidFill>
                <a:schemeClr val="tx1"/>
              </a:solidFill>
            </a:rPr>
            <a:t> </a:t>
          </a:r>
          <a:r>
            <a:rPr lang="en-US" sz="2400" kern="1200" dirty="0" err="1" smtClean="0">
              <a:solidFill>
                <a:schemeClr val="tx1"/>
              </a:solidFill>
            </a:rPr>
            <a:t>độ</a:t>
          </a:r>
          <a:r>
            <a:rPr lang="en-US" sz="2400" kern="1200" dirty="0" smtClean="0">
              <a:solidFill>
                <a:schemeClr val="tx1"/>
              </a:solidFill>
            </a:rPr>
            <a:t> high-level)</a:t>
          </a:r>
          <a:endParaRPr lang="en-US" sz="2400" kern="1200" dirty="0">
            <a:solidFill>
              <a:schemeClr val="tx1"/>
            </a:solidFill>
          </a:endParaRPr>
        </a:p>
      </dsp:txBody>
      <dsp:txXfrm>
        <a:off x="1176686" y="2438304"/>
        <a:ext cx="10026575" cy="696913"/>
      </dsp:txXfrm>
    </dsp:sp>
    <dsp:sp modelId="{04FDB009-AD16-456F-9FE9-E09DAF732B3E}">
      <dsp:nvSpPr>
        <dsp:cNvPr id="0" name=""/>
        <dsp:cNvSpPr/>
      </dsp:nvSpPr>
      <dsp:spPr>
        <a:xfrm>
          <a:off x="741115" y="2351190"/>
          <a:ext cx="871141" cy="871141"/>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037FF9F-0E11-4331-A8E8-CFD51955A6A8}">
      <dsp:nvSpPr>
        <dsp:cNvPr id="0" name=""/>
        <dsp:cNvSpPr/>
      </dsp:nvSpPr>
      <dsp:spPr>
        <a:xfrm>
          <a:off x="1023414" y="3483339"/>
          <a:ext cx="10179847" cy="69691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53175" tIns="60960" rIns="60960" bIns="60960" numCol="1" spcCol="1270" anchor="ctr" anchorCtr="0">
          <a:noAutofit/>
        </a:bodyPr>
        <a:lstStyle/>
        <a:p>
          <a:pPr lvl="0" algn="l" defTabSz="1066800">
            <a:lnSpc>
              <a:spcPct val="90000"/>
            </a:lnSpc>
            <a:spcBef>
              <a:spcPct val="0"/>
            </a:spcBef>
            <a:spcAft>
              <a:spcPct val="35000"/>
            </a:spcAft>
          </a:pPr>
          <a:r>
            <a:rPr lang="en-US" sz="2400" b="1" kern="1200" dirty="0" smtClean="0">
              <a:solidFill>
                <a:schemeClr val="tx1"/>
              </a:solidFill>
            </a:rPr>
            <a:t>Solution Knowledge</a:t>
          </a:r>
          <a:r>
            <a:rPr lang="en-US" sz="2400" kern="1200" dirty="0" smtClean="0">
              <a:solidFill>
                <a:schemeClr val="tx1"/>
              </a:solidFill>
            </a:rPr>
            <a:t>: </a:t>
          </a:r>
          <a:r>
            <a:rPr lang="en-US" sz="2400" kern="1200" dirty="0" err="1" smtClean="0">
              <a:solidFill>
                <a:schemeClr val="tx1"/>
              </a:solidFill>
            </a:rPr>
            <a:t>kiến</a:t>
          </a:r>
          <a:r>
            <a:rPr lang="en-US" sz="2400" kern="1200" dirty="0" smtClean="0">
              <a:solidFill>
                <a:schemeClr val="tx1"/>
              </a:solidFill>
            </a:rPr>
            <a:t> </a:t>
          </a:r>
          <a:r>
            <a:rPr lang="en-US" sz="2400" kern="1200" dirty="0" err="1" smtClean="0">
              <a:solidFill>
                <a:schemeClr val="tx1"/>
              </a:solidFill>
            </a:rPr>
            <a:t>thức</a:t>
          </a:r>
          <a:r>
            <a:rPr lang="en-US" sz="2400" kern="1200" dirty="0" smtClean="0">
              <a:solidFill>
                <a:schemeClr val="tx1"/>
              </a:solidFill>
            </a:rPr>
            <a:t> </a:t>
          </a:r>
          <a:r>
            <a:rPr lang="en-US" sz="2400" kern="1200" dirty="0" err="1" smtClean="0">
              <a:solidFill>
                <a:schemeClr val="tx1"/>
              </a:solidFill>
            </a:rPr>
            <a:t>về</a:t>
          </a:r>
          <a:r>
            <a:rPr lang="en-US" sz="2400" kern="1200" dirty="0" smtClean="0">
              <a:solidFill>
                <a:schemeClr val="tx1"/>
              </a:solidFill>
            </a:rPr>
            <a:t> </a:t>
          </a:r>
          <a:r>
            <a:rPr lang="en-US" sz="2400" kern="1200" dirty="0" err="1" smtClean="0">
              <a:solidFill>
                <a:schemeClr val="tx1"/>
              </a:solidFill>
            </a:rPr>
            <a:t>những</a:t>
          </a:r>
          <a:r>
            <a:rPr lang="en-US" sz="2400" kern="1200" dirty="0" smtClean="0">
              <a:solidFill>
                <a:schemeClr val="tx1"/>
              </a:solidFill>
            </a:rPr>
            <a:t> </a:t>
          </a:r>
          <a:r>
            <a:rPr lang="en-US" sz="2400" kern="1200" dirty="0" err="1" smtClean="0">
              <a:solidFill>
                <a:schemeClr val="tx1"/>
              </a:solidFill>
            </a:rPr>
            <a:t>giải</a:t>
          </a:r>
          <a:r>
            <a:rPr lang="en-US" sz="2400" kern="1200" dirty="0" smtClean="0">
              <a:solidFill>
                <a:schemeClr val="tx1"/>
              </a:solidFill>
            </a:rPr>
            <a:t> </a:t>
          </a:r>
          <a:r>
            <a:rPr lang="en-US" sz="2400" kern="1200" dirty="0" err="1" smtClean="0">
              <a:solidFill>
                <a:schemeClr val="tx1"/>
              </a:solidFill>
            </a:rPr>
            <a:t>pháp</a:t>
          </a:r>
          <a:r>
            <a:rPr lang="en-US" sz="2400" kern="1200" dirty="0" smtClean="0">
              <a:solidFill>
                <a:schemeClr val="tx1"/>
              </a:solidFill>
            </a:rPr>
            <a:t> </a:t>
          </a:r>
          <a:r>
            <a:rPr lang="en-US" sz="2400" kern="1200" dirty="0" err="1" smtClean="0">
              <a:solidFill>
                <a:schemeClr val="tx1"/>
              </a:solidFill>
            </a:rPr>
            <a:t>mang</a:t>
          </a:r>
          <a:r>
            <a:rPr lang="en-US" sz="2400" kern="1200" dirty="0" smtClean="0">
              <a:solidFill>
                <a:schemeClr val="tx1"/>
              </a:solidFill>
            </a:rPr>
            <a:t> </a:t>
          </a:r>
          <a:r>
            <a:rPr lang="en-US" sz="2400" kern="1200" dirty="0" err="1" smtClean="0">
              <a:solidFill>
                <a:schemeClr val="tx1"/>
              </a:solidFill>
            </a:rPr>
            <a:t>lại</a:t>
          </a:r>
          <a:r>
            <a:rPr lang="en-US" sz="2400" kern="1200" dirty="0" smtClean="0">
              <a:solidFill>
                <a:schemeClr val="tx1"/>
              </a:solidFill>
            </a:rPr>
            <a:t> </a:t>
          </a:r>
          <a:r>
            <a:rPr lang="en-US" sz="2400" kern="1200" dirty="0" err="1" smtClean="0">
              <a:solidFill>
                <a:schemeClr val="tx1"/>
              </a:solidFill>
            </a:rPr>
            <a:t>cho</a:t>
          </a:r>
          <a:r>
            <a:rPr lang="en-US" sz="2400" kern="1200" dirty="0" smtClean="0">
              <a:solidFill>
                <a:schemeClr val="tx1"/>
              </a:solidFill>
            </a:rPr>
            <a:t> </a:t>
          </a:r>
          <a:r>
            <a:rPr lang="en-US" sz="2400" kern="1200" dirty="0" err="1" smtClean="0">
              <a:solidFill>
                <a:schemeClr val="tx1"/>
              </a:solidFill>
            </a:rPr>
            <a:t>khách</a:t>
          </a:r>
          <a:r>
            <a:rPr lang="en-US" sz="2400" kern="1200" dirty="0" smtClean="0">
              <a:solidFill>
                <a:schemeClr val="tx1"/>
              </a:solidFill>
            </a:rPr>
            <a:t> </a:t>
          </a:r>
          <a:r>
            <a:rPr lang="en-US" sz="2400" kern="1200" dirty="0" err="1" smtClean="0">
              <a:solidFill>
                <a:schemeClr val="tx1"/>
              </a:solidFill>
            </a:rPr>
            <a:t>hàng</a:t>
          </a:r>
          <a:endParaRPr lang="en-US" sz="2400" kern="1200" dirty="0">
            <a:solidFill>
              <a:schemeClr val="tx1"/>
            </a:solidFill>
          </a:endParaRPr>
        </a:p>
      </dsp:txBody>
      <dsp:txXfrm>
        <a:off x="1023414" y="3483339"/>
        <a:ext cx="10179847" cy="696913"/>
      </dsp:txXfrm>
    </dsp:sp>
    <dsp:sp modelId="{3D08F627-CB59-4E4B-B1E7-082E292E78C7}">
      <dsp:nvSpPr>
        <dsp:cNvPr id="0" name=""/>
        <dsp:cNvSpPr/>
      </dsp:nvSpPr>
      <dsp:spPr>
        <a:xfrm>
          <a:off x="587844" y="3396225"/>
          <a:ext cx="871141" cy="871141"/>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D60F5B6-1C27-46F3-A3ED-AD4905FE11EC}">
      <dsp:nvSpPr>
        <dsp:cNvPr id="0" name=""/>
        <dsp:cNvSpPr/>
      </dsp:nvSpPr>
      <dsp:spPr>
        <a:xfrm>
          <a:off x="524027" y="4528375"/>
          <a:ext cx="10679234" cy="69691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53175" tIns="60960" rIns="60960" bIns="60960" numCol="1" spcCol="1270" anchor="ctr" anchorCtr="0">
          <a:noAutofit/>
        </a:bodyPr>
        <a:lstStyle/>
        <a:p>
          <a:pPr lvl="0" algn="l" defTabSz="1066800">
            <a:lnSpc>
              <a:spcPct val="90000"/>
            </a:lnSpc>
            <a:spcBef>
              <a:spcPct val="0"/>
            </a:spcBef>
            <a:spcAft>
              <a:spcPct val="35000"/>
            </a:spcAft>
          </a:pPr>
          <a:r>
            <a:rPr lang="vi-VN" sz="2400" b="1" i="0" kern="1200" dirty="0" smtClean="0">
              <a:solidFill>
                <a:schemeClr val="tx1"/>
              </a:solidFill>
            </a:rPr>
            <a:t>Methodology Knowledge</a:t>
          </a:r>
          <a:r>
            <a:rPr lang="vi-VN" sz="2400" kern="1200" dirty="0" smtClean="0">
              <a:solidFill>
                <a:schemeClr val="tx1"/>
              </a:solidFill>
            </a:rPr>
            <a:t>: kiến thức về các phương pháp luận triển khai dự án</a:t>
          </a:r>
          <a:endParaRPr lang="en-US" sz="2400" kern="1200" dirty="0">
            <a:solidFill>
              <a:schemeClr val="tx1"/>
            </a:solidFill>
          </a:endParaRPr>
        </a:p>
      </dsp:txBody>
      <dsp:txXfrm>
        <a:off x="524027" y="4528375"/>
        <a:ext cx="10679234" cy="696913"/>
      </dsp:txXfrm>
    </dsp:sp>
    <dsp:sp modelId="{218865F1-BEEB-42FD-AA4B-77D991545BB7}">
      <dsp:nvSpPr>
        <dsp:cNvPr id="0" name=""/>
        <dsp:cNvSpPr/>
      </dsp:nvSpPr>
      <dsp:spPr>
        <a:xfrm>
          <a:off x="88456" y="4441261"/>
          <a:ext cx="871141" cy="871141"/>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3EF566-BEBD-469F-99B6-3822A8562539}">
      <dsp:nvSpPr>
        <dsp:cNvPr id="0" name=""/>
        <dsp:cNvSpPr/>
      </dsp:nvSpPr>
      <dsp:spPr>
        <a:xfrm>
          <a:off x="0" y="25502"/>
          <a:ext cx="5212080" cy="1571776"/>
        </a:xfrm>
        <a:prstGeom prst="roundRect">
          <a:avLst/>
        </a:prstGeom>
        <a:gradFill rotWithShape="0">
          <a:gsLst>
            <a:gs pos="0">
              <a:schemeClr val="accent2">
                <a:shade val="50000"/>
                <a:hueOff val="0"/>
                <a:satOff val="0"/>
                <a:lumOff val="0"/>
                <a:alphaOff val="0"/>
                <a:satMod val="103000"/>
                <a:lumMod val="102000"/>
                <a:tint val="94000"/>
              </a:schemeClr>
            </a:gs>
            <a:gs pos="50000">
              <a:schemeClr val="accent2">
                <a:shade val="50000"/>
                <a:hueOff val="0"/>
                <a:satOff val="0"/>
                <a:lumOff val="0"/>
                <a:alphaOff val="0"/>
                <a:satMod val="110000"/>
                <a:lumMod val="100000"/>
                <a:shade val="100000"/>
              </a:schemeClr>
            </a:gs>
            <a:gs pos="100000">
              <a:schemeClr val="accent2">
                <a:shade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Trustworthiness – </a:t>
          </a:r>
          <a:r>
            <a:rPr lang="en-US" sz="3400" kern="1200" dirty="0" err="1" smtClean="0"/>
            <a:t>người</a:t>
          </a:r>
          <a:r>
            <a:rPr lang="en-US" sz="3400" kern="1200" dirty="0" smtClean="0"/>
            <a:t> </a:t>
          </a:r>
          <a:r>
            <a:rPr lang="en-US" sz="3400" kern="1200" dirty="0" err="1" smtClean="0"/>
            <a:t>đáng</a:t>
          </a:r>
          <a:r>
            <a:rPr lang="en-US" sz="3400" kern="1200" dirty="0" smtClean="0"/>
            <a:t> tin</a:t>
          </a:r>
          <a:endParaRPr lang="en-US" sz="3400" kern="1200" dirty="0"/>
        </a:p>
      </dsp:txBody>
      <dsp:txXfrm>
        <a:off x="76728" y="102230"/>
        <a:ext cx="5058624" cy="1418320"/>
      </dsp:txXfrm>
    </dsp:sp>
    <dsp:sp modelId="{5D15946D-28F2-479A-8933-64F95EFC2508}">
      <dsp:nvSpPr>
        <dsp:cNvPr id="0" name=""/>
        <dsp:cNvSpPr/>
      </dsp:nvSpPr>
      <dsp:spPr>
        <a:xfrm>
          <a:off x="0" y="1695198"/>
          <a:ext cx="5212080" cy="1571776"/>
        </a:xfrm>
        <a:prstGeom prst="roundRect">
          <a:avLst/>
        </a:prstGeom>
        <a:gradFill rotWithShape="0">
          <a:gsLst>
            <a:gs pos="0">
              <a:schemeClr val="accent2">
                <a:shade val="50000"/>
                <a:hueOff val="-394115"/>
                <a:satOff val="5189"/>
                <a:lumOff val="31078"/>
                <a:alphaOff val="0"/>
                <a:satMod val="103000"/>
                <a:lumMod val="102000"/>
                <a:tint val="94000"/>
              </a:schemeClr>
            </a:gs>
            <a:gs pos="50000">
              <a:schemeClr val="accent2">
                <a:shade val="50000"/>
                <a:hueOff val="-394115"/>
                <a:satOff val="5189"/>
                <a:lumOff val="31078"/>
                <a:alphaOff val="0"/>
                <a:satMod val="110000"/>
                <a:lumMod val="100000"/>
                <a:shade val="100000"/>
              </a:schemeClr>
            </a:gs>
            <a:gs pos="100000">
              <a:schemeClr val="accent2">
                <a:shade val="50000"/>
                <a:hueOff val="-394115"/>
                <a:satOff val="5189"/>
                <a:lumOff val="3107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Responsibility – </a:t>
          </a:r>
        </a:p>
        <a:p>
          <a:pPr lvl="0" algn="ctr" defTabSz="1422400">
            <a:lnSpc>
              <a:spcPct val="90000"/>
            </a:lnSpc>
            <a:spcBef>
              <a:spcPct val="0"/>
            </a:spcBef>
            <a:spcAft>
              <a:spcPct val="35000"/>
            </a:spcAft>
          </a:pPr>
          <a:r>
            <a:rPr lang="en-US" sz="3200" kern="1200" dirty="0" err="1" smtClean="0"/>
            <a:t>Trách</a:t>
          </a:r>
          <a:r>
            <a:rPr lang="en-US" sz="3200" kern="1200" dirty="0" smtClean="0"/>
            <a:t> </a:t>
          </a:r>
          <a:r>
            <a:rPr lang="en-US" sz="3200" kern="1200" dirty="0" err="1" smtClean="0"/>
            <a:t>nhiệm</a:t>
          </a:r>
          <a:endParaRPr lang="en-US" sz="3200" kern="1200" dirty="0"/>
        </a:p>
      </dsp:txBody>
      <dsp:txXfrm>
        <a:off x="76728" y="1771926"/>
        <a:ext cx="5058624" cy="1418320"/>
      </dsp:txXfrm>
    </dsp:sp>
    <dsp:sp modelId="{969CB30C-0A1A-48B8-B8CA-0D13EA5014DE}">
      <dsp:nvSpPr>
        <dsp:cNvPr id="0" name=""/>
        <dsp:cNvSpPr/>
      </dsp:nvSpPr>
      <dsp:spPr>
        <a:xfrm>
          <a:off x="0" y="3364895"/>
          <a:ext cx="5212080" cy="1571776"/>
        </a:xfrm>
        <a:prstGeom prst="roundRect">
          <a:avLst/>
        </a:prstGeom>
        <a:gradFill rotWithShape="0">
          <a:gsLst>
            <a:gs pos="0">
              <a:schemeClr val="accent2">
                <a:shade val="50000"/>
                <a:hueOff val="-394115"/>
                <a:satOff val="5189"/>
                <a:lumOff val="31078"/>
                <a:alphaOff val="0"/>
                <a:satMod val="103000"/>
                <a:lumMod val="102000"/>
                <a:tint val="94000"/>
              </a:schemeClr>
            </a:gs>
            <a:gs pos="50000">
              <a:schemeClr val="accent2">
                <a:shade val="50000"/>
                <a:hueOff val="-394115"/>
                <a:satOff val="5189"/>
                <a:lumOff val="31078"/>
                <a:alphaOff val="0"/>
                <a:satMod val="110000"/>
                <a:lumMod val="100000"/>
                <a:shade val="100000"/>
              </a:schemeClr>
            </a:gs>
            <a:gs pos="100000">
              <a:schemeClr val="accent2">
                <a:shade val="50000"/>
                <a:hueOff val="-394115"/>
                <a:satOff val="5189"/>
                <a:lumOff val="3107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Adaptability – </a:t>
          </a:r>
        </a:p>
        <a:p>
          <a:pPr lvl="0" algn="ctr" defTabSz="1511300">
            <a:lnSpc>
              <a:spcPct val="90000"/>
            </a:lnSpc>
            <a:spcBef>
              <a:spcPct val="0"/>
            </a:spcBef>
            <a:spcAft>
              <a:spcPct val="35000"/>
            </a:spcAft>
          </a:pPr>
          <a:r>
            <a:rPr lang="en-US" sz="3400" kern="1200" dirty="0" err="1" smtClean="0"/>
            <a:t>Khả</a:t>
          </a:r>
          <a:r>
            <a:rPr lang="en-US" sz="3400" kern="1200" dirty="0" smtClean="0"/>
            <a:t> </a:t>
          </a:r>
          <a:r>
            <a:rPr lang="en-US" sz="3400" kern="1200" dirty="0" err="1" smtClean="0"/>
            <a:t>năng</a:t>
          </a:r>
          <a:r>
            <a:rPr lang="en-US" sz="3400" kern="1200" dirty="0" smtClean="0"/>
            <a:t> </a:t>
          </a:r>
          <a:r>
            <a:rPr lang="en-US" sz="3400" kern="1200" dirty="0" err="1" smtClean="0"/>
            <a:t>thích</a:t>
          </a:r>
          <a:r>
            <a:rPr lang="en-US" sz="3400" kern="1200" dirty="0" smtClean="0"/>
            <a:t> </a:t>
          </a:r>
          <a:r>
            <a:rPr lang="en-US" sz="3400" kern="1200" dirty="0" err="1" smtClean="0"/>
            <a:t>ứng</a:t>
          </a:r>
          <a:endParaRPr lang="en-US" sz="3400" kern="1200" dirty="0"/>
        </a:p>
      </dsp:txBody>
      <dsp:txXfrm>
        <a:off x="76728" y="3441623"/>
        <a:ext cx="5058624" cy="14183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5B8EAE-BA68-4639-AEA2-4A7BE64C0077}">
      <dsp:nvSpPr>
        <dsp:cNvPr id="0" name=""/>
        <dsp:cNvSpPr/>
      </dsp:nvSpPr>
      <dsp:spPr>
        <a:xfrm>
          <a:off x="2795448" y="0"/>
          <a:ext cx="2743250" cy="164595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Facilitation – </a:t>
          </a:r>
          <a:r>
            <a:rPr lang="en-US" sz="3300" kern="1200" dirty="0" err="1" smtClean="0"/>
            <a:t>đơn</a:t>
          </a:r>
          <a:r>
            <a:rPr lang="en-US" sz="3300" kern="1200" dirty="0" smtClean="0"/>
            <a:t> </a:t>
          </a:r>
          <a:r>
            <a:rPr lang="en-US" sz="3300" kern="1200" dirty="0" err="1" smtClean="0"/>
            <a:t>giản</a:t>
          </a:r>
          <a:r>
            <a:rPr lang="en-US" sz="3300" kern="1200" dirty="0" smtClean="0"/>
            <a:t> </a:t>
          </a:r>
          <a:r>
            <a:rPr lang="en-US" sz="3300" kern="1200" dirty="0" err="1" smtClean="0"/>
            <a:t>hóa</a:t>
          </a:r>
          <a:endParaRPr lang="en-US" sz="3300" kern="1200" dirty="0"/>
        </a:p>
      </dsp:txBody>
      <dsp:txXfrm>
        <a:off x="2795448" y="0"/>
        <a:ext cx="2743250" cy="1645950"/>
      </dsp:txXfrm>
    </dsp:sp>
    <dsp:sp modelId="{53DA850D-F51E-4638-AD64-7CB3ACC5D2A6}">
      <dsp:nvSpPr>
        <dsp:cNvPr id="0" name=""/>
        <dsp:cNvSpPr/>
      </dsp:nvSpPr>
      <dsp:spPr>
        <a:xfrm>
          <a:off x="4485647" y="1961529"/>
          <a:ext cx="2743250" cy="164595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Leadership &amp; Influencing</a:t>
          </a:r>
          <a:endParaRPr lang="en-US" sz="3300" kern="1200" dirty="0"/>
        </a:p>
      </dsp:txBody>
      <dsp:txXfrm>
        <a:off x="4485647" y="1961529"/>
        <a:ext cx="2743250" cy="1645950"/>
      </dsp:txXfrm>
    </dsp:sp>
    <dsp:sp modelId="{8D4471CC-7638-4DB7-90B9-C9448F3CDEEA}">
      <dsp:nvSpPr>
        <dsp:cNvPr id="0" name=""/>
        <dsp:cNvSpPr/>
      </dsp:nvSpPr>
      <dsp:spPr>
        <a:xfrm>
          <a:off x="1337437" y="1922383"/>
          <a:ext cx="2743250" cy="164595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Teamwork</a:t>
          </a:r>
          <a:endParaRPr lang="en-US" sz="3300" kern="1200" dirty="0"/>
        </a:p>
      </dsp:txBody>
      <dsp:txXfrm>
        <a:off x="1337437" y="1922383"/>
        <a:ext cx="2743250" cy="1645950"/>
      </dsp:txXfrm>
    </dsp:sp>
    <dsp:sp modelId="{676F0DE5-1C87-469C-8F54-5D6F983C1932}">
      <dsp:nvSpPr>
        <dsp:cNvPr id="0" name=""/>
        <dsp:cNvSpPr/>
      </dsp:nvSpPr>
      <dsp:spPr>
        <a:xfrm>
          <a:off x="1311376" y="3764251"/>
          <a:ext cx="2743250" cy="164595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Negotiation – </a:t>
          </a:r>
          <a:r>
            <a:rPr lang="en-US" sz="3300" kern="1200" dirty="0" err="1" smtClean="0"/>
            <a:t>đàm</a:t>
          </a:r>
          <a:r>
            <a:rPr lang="en-US" sz="3300" kern="1200" dirty="0" smtClean="0"/>
            <a:t> </a:t>
          </a:r>
          <a:r>
            <a:rPr lang="en-US" sz="3300" kern="1200" dirty="0" err="1" smtClean="0"/>
            <a:t>phán</a:t>
          </a:r>
          <a:r>
            <a:rPr lang="en-US" sz="3300" kern="1200" dirty="0" smtClean="0"/>
            <a:t>, </a:t>
          </a:r>
          <a:r>
            <a:rPr lang="en-US" sz="3300" kern="1200" dirty="0" err="1" smtClean="0"/>
            <a:t>thương</a:t>
          </a:r>
          <a:r>
            <a:rPr lang="en-US" sz="3300" kern="1200" dirty="0" smtClean="0"/>
            <a:t> </a:t>
          </a:r>
          <a:r>
            <a:rPr lang="en-US" sz="3300" kern="1200" dirty="0" err="1" smtClean="0"/>
            <a:t>lượng</a:t>
          </a:r>
          <a:endParaRPr lang="en-US" sz="3300" kern="1200" dirty="0"/>
        </a:p>
      </dsp:txBody>
      <dsp:txXfrm>
        <a:off x="1311376" y="3764251"/>
        <a:ext cx="2743250" cy="1645950"/>
      </dsp:txXfrm>
    </dsp:sp>
    <dsp:sp modelId="{930192F1-AD3E-4320-B60D-152A7008BC77}">
      <dsp:nvSpPr>
        <dsp:cNvPr id="0" name=""/>
        <dsp:cNvSpPr/>
      </dsp:nvSpPr>
      <dsp:spPr>
        <a:xfrm>
          <a:off x="4400716" y="3777347"/>
          <a:ext cx="2743250" cy="164595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Teaching</a:t>
          </a:r>
          <a:endParaRPr lang="en-US" sz="3300" kern="1200" dirty="0"/>
        </a:p>
      </dsp:txBody>
      <dsp:txXfrm>
        <a:off x="4400716" y="3777347"/>
        <a:ext cx="2743250" cy="164595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CEEB8A-4047-400D-AB0B-E535387F7A98}" type="datetimeFigureOut">
              <a:rPr lang="en-US" smtClean="0"/>
              <a:t>10/11/2019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1E6543-A410-4EFE-B3A2-E460BDBEA761}" type="slidenum">
              <a:rPr lang="en-US" smtClean="0"/>
              <a:t>‹#›</a:t>
            </a:fld>
            <a:endParaRPr lang="en-US"/>
          </a:p>
        </p:txBody>
      </p:sp>
    </p:spTree>
    <p:extLst>
      <p:ext uri="{BB962C8B-B14F-4D97-AF65-F5344CB8AC3E}">
        <p14:creationId xmlns:p14="http://schemas.microsoft.com/office/powerpoint/2010/main" val="1070390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C547A0A-4E27-431A-B998-96C01E412D1B}" type="datetime1">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035E3-C7FA-4CD6-B5C0-E99708C97377}" type="slidenum">
              <a:rPr lang="en-US" smtClean="0"/>
              <a:t>‹#›</a:t>
            </a:fld>
            <a:endParaRPr lang="en-US"/>
          </a:p>
        </p:txBody>
      </p:sp>
    </p:spTree>
    <p:extLst>
      <p:ext uri="{BB962C8B-B14F-4D97-AF65-F5344CB8AC3E}">
        <p14:creationId xmlns:p14="http://schemas.microsoft.com/office/powerpoint/2010/main" val="857256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B1F1CA-2B51-4A69-A891-99A31CA4DBD9}" type="datetime1">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035E3-C7FA-4CD6-B5C0-E99708C97377}" type="slidenum">
              <a:rPr lang="en-US" smtClean="0"/>
              <a:t>‹#›</a:t>
            </a:fld>
            <a:endParaRPr lang="en-US"/>
          </a:p>
        </p:txBody>
      </p:sp>
    </p:spTree>
    <p:extLst>
      <p:ext uri="{BB962C8B-B14F-4D97-AF65-F5344CB8AC3E}">
        <p14:creationId xmlns:p14="http://schemas.microsoft.com/office/powerpoint/2010/main" val="518027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47294C-5F15-4862-8A89-7849E3401874}" type="datetime1">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035E3-C7FA-4CD6-B5C0-E99708C97377}" type="slidenum">
              <a:rPr lang="en-US" smtClean="0"/>
              <a:t>‹#›</a:t>
            </a:fld>
            <a:endParaRPr lang="en-US"/>
          </a:p>
        </p:txBody>
      </p:sp>
    </p:spTree>
    <p:extLst>
      <p:ext uri="{BB962C8B-B14F-4D97-AF65-F5344CB8AC3E}">
        <p14:creationId xmlns:p14="http://schemas.microsoft.com/office/powerpoint/2010/main" val="3681142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A60D98-D023-4626-96C5-FCC2AE843FEA}" type="datetime1">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035E3-C7FA-4CD6-B5C0-E99708C97377}" type="slidenum">
              <a:rPr lang="en-US" smtClean="0"/>
              <a:t>‹#›</a:t>
            </a:fld>
            <a:endParaRPr lang="en-US"/>
          </a:p>
        </p:txBody>
      </p:sp>
    </p:spTree>
    <p:extLst>
      <p:ext uri="{BB962C8B-B14F-4D97-AF65-F5344CB8AC3E}">
        <p14:creationId xmlns:p14="http://schemas.microsoft.com/office/powerpoint/2010/main" val="1854366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01687C-412C-476D-A8D4-A9384155A2DB}" type="datetime1">
              <a:rPr lang="en-US" smtClean="0"/>
              <a:t>10/11/2019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035E3-C7FA-4CD6-B5C0-E99708C97377}" type="slidenum">
              <a:rPr lang="en-US" smtClean="0"/>
              <a:t>‹#›</a:t>
            </a:fld>
            <a:endParaRPr lang="en-US"/>
          </a:p>
        </p:txBody>
      </p:sp>
    </p:spTree>
    <p:extLst>
      <p:ext uri="{BB962C8B-B14F-4D97-AF65-F5344CB8AC3E}">
        <p14:creationId xmlns:p14="http://schemas.microsoft.com/office/powerpoint/2010/main" val="385547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11E0C0-F509-4B76-B49B-212C26D3D9CD}" type="datetime1">
              <a:rPr lang="en-US" smtClean="0"/>
              <a:t>10/11/2019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C035E3-C7FA-4CD6-B5C0-E99708C97377}" type="slidenum">
              <a:rPr lang="en-US" smtClean="0"/>
              <a:t>‹#›</a:t>
            </a:fld>
            <a:endParaRPr lang="en-US"/>
          </a:p>
        </p:txBody>
      </p:sp>
    </p:spTree>
    <p:extLst>
      <p:ext uri="{BB962C8B-B14F-4D97-AF65-F5344CB8AC3E}">
        <p14:creationId xmlns:p14="http://schemas.microsoft.com/office/powerpoint/2010/main" val="3480484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8E5F588-749B-43CD-BD5F-D1B8E83EE6A8}" type="datetime1">
              <a:rPr lang="en-US" smtClean="0"/>
              <a:t>10/11/2019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C035E3-C7FA-4CD6-B5C0-E99708C97377}" type="slidenum">
              <a:rPr lang="en-US" smtClean="0"/>
              <a:t>‹#›</a:t>
            </a:fld>
            <a:endParaRPr lang="en-US"/>
          </a:p>
        </p:txBody>
      </p:sp>
    </p:spTree>
    <p:extLst>
      <p:ext uri="{BB962C8B-B14F-4D97-AF65-F5344CB8AC3E}">
        <p14:creationId xmlns:p14="http://schemas.microsoft.com/office/powerpoint/2010/main" val="1666013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924925E-FF62-4714-89B1-069BD660F152}" type="datetime1">
              <a:rPr lang="en-US" smtClean="0"/>
              <a:t>10/11/2019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C035E3-C7FA-4CD6-B5C0-E99708C97377}" type="slidenum">
              <a:rPr lang="en-US" smtClean="0"/>
              <a:t>‹#›</a:t>
            </a:fld>
            <a:endParaRPr lang="en-US"/>
          </a:p>
        </p:txBody>
      </p:sp>
    </p:spTree>
    <p:extLst>
      <p:ext uri="{BB962C8B-B14F-4D97-AF65-F5344CB8AC3E}">
        <p14:creationId xmlns:p14="http://schemas.microsoft.com/office/powerpoint/2010/main" val="951935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575C84-FD90-4632-B858-332BFADD44D6}" type="datetime1">
              <a:rPr lang="en-US" smtClean="0"/>
              <a:t>10/11/2019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C035E3-C7FA-4CD6-B5C0-E99708C97377}" type="slidenum">
              <a:rPr lang="en-US" smtClean="0"/>
              <a:t>‹#›</a:t>
            </a:fld>
            <a:endParaRPr lang="en-US"/>
          </a:p>
        </p:txBody>
      </p:sp>
    </p:spTree>
    <p:extLst>
      <p:ext uri="{BB962C8B-B14F-4D97-AF65-F5344CB8AC3E}">
        <p14:creationId xmlns:p14="http://schemas.microsoft.com/office/powerpoint/2010/main" val="157992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D1E0BC-7BF9-438E-B4C2-BBD4FF8F2839}" type="datetime1">
              <a:rPr lang="en-US" smtClean="0"/>
              <a:t>10/11/2019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C035E3-C7FA-4CD6-B5C0-E99708C97377}" type="slidenum">
              <a:rPr lang="en-US" smtClean="0"/>
              <a:t>‹#›</a:t>
            </a:fld>
            <a:endParaRPr lang="en-US"/>
          </a:p>
        </p:txBody>
      </p:sp>
    </p:spTree>
    <p:extLst>
      <p:ext uri="{BB962C8B-B14F-4D97-AF65-F5344CB8AC3E}">
        <p14:creationId xmlns:p14="http://schemas.microsoft.com/office/powerpoint/2010/main" val="2745062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053A5F5-E15F-4805-93F8-434792669981}" type="datetime1">
              <a:rPr lang="en-US" smtClean="0"/>
              <a:t>10/11/2019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C035E3-C7FA-4CD6-B5C0-E99708C97377}" type="slidenum">
              <a:rPr lang="en-US" smtClean="0"/>
              <a:t>‹#›</a:t>
            </a:fld>
            <a:endParaRPr lang="en-US"/>
          </a:p>
        </p:txBody>
      </p:sp>
    </p:spTree>
    <p:extLst>
      <p:ext uri="{BB962C8B-B14F-4D97-AF65-F5344CB8AC3E}">
        <p14:creationId xmlns:p14="http://schemas.microsoft.com/office/powerpoint/2010/main" val="2433661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21000" b="-2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892495-7B15-4979-9E01-2A49D6B7EB72}" type="datetime1">
              <a:rPr lang="en-US" smtClean="0"/>
              <a:t>10/11/2019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C035E3-C7FA-4CD6-B5C0-E99708C97377}" type="slidenum">
              <a:rPr lang="en-US" smtClean="0"/>
              <a:t>‹#›</a:t>
            </a:fld>
            <a:endParaRPr lang="en-US"/>
          </a:p>
        </p:txBody>
      </p:sp>
    </p:spTree>
    <p:extLst>
      <p:ext uri="{BB962C8B-B14F-4D97-AF65-F5344CB8AC3E}">
        <p14:creationId xmlns:p14="http://schemas.microsoft.com/office/powerpoint/2010/main" val="9229438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1.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56937" y="731521"/>
            <a:ext cx="10044330" cy="646331"/>
          </a:xfrm>
          <a:prstGeom prst="rect">
            <a:avLst/>
          </a:prstGeom>
          <a:noFill/>
        </p:spPr>
        <p:txBody>
          <a:bodyPr wrap="square" rtlCol="0">
            <a:spAutoFit/>
          </a:bodyPr>
          <a:lstStyle/>
          <a:p>
            <a:r>
              <a:rPr lang="en-US" sz="3600" b="1" dirty="0" smtClean="0">
                <a:solidFill>
                  <a:srgbClr val="002060"/>
                </a:solidFill>
              </a:rPr>
              <a:t>TỔNG QUAN VỀ NGHỀ BUSINESS ANALYST (BA)</a:t>
            </a:r>
            <a:endParaRPr lang="en-US" sz="3600" b="1" dirty="0">
              <a:solidFill>
                <a:srgbClr val="002060"/>
              </a:solidFill>
            </a:endParaRPr>
          </a:p>
        </p:txBody>
      </p:sp>
      <p:pic>
        <p:nvPicPr>
          <p:cNvPr id="1026" name="Picture 2" descr="Kết quả hình ảnh cho business analy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7462" y="1662063"/>
            <a:ext cx="6357766" cy="4410076"/>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F3C035E3-C7FA-4CD6-B5C0-E99708C97377}" type="slidenum">
              <a:rPr lang="en-US" smtClean="0"/>
              <a:t>1</a:t>
            </a:fld>
            <a:endParaRPr lang="en-US"/>
          </a:p>
        </p:txBody>
      </p:sp>
    </p:spTree>
    <p:extLst>
      <p:ext uri="{BB962C8B-B14F-4D97-AF65-F5344CB8AC3E}">
        <p14:creationId xmlns:p14="http://schemas.microsoft.com/office/powerpoint/2010/main" val="38483789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6264" y="267286"/>
            <a:ext cx="5880295" cy="646331"/>
          </a:xfrm>
          <a:prstGeom prst="rect">
            <a:avLst/>
          </a:prstGeom>
          <a:noFill/>
        </p:spPr>
        <p:txBody>
          <a:bodyPr wrap="square" rtlCol="0">
            <a:spAutoFit/>
          </a:bodyPr>
          <a:lstStyle/>
          <a:p>
            <a:r>
              <a:rPr lang="en-US" sz="3600" b="1" dirty="0">
                <a:solidFill>
                  <a:srgbClr val="002060"/>
                </a:solidFill>
              </a:rPr>
              <a:t>2</a:t>
            </a:r>
            <a:r>
              <a:rPr lang="en-US" sz="3600" b="1" dirty="0" smtClean="0">
                <a:solidFill>
                  <a:srgbClr val="002060"/>
                </a:solidFill>
              </a:rPr>
              <a:t>.2</a:t>
            </a:r>
            <a:r>
              <a:rPr lang="en-US" sz="3600" b="1" dirty="0">
                <a:solidFill>
                  <a:srgbClr val="002060"/>
                </a:solidFill>
              </a:rPr>
              <a:t>. System Analyst</a:t>
            </a:r>
          </a:p>
        </p:txBody>
      </p:sp>
      <p:sp>
        <p:nvSpPr>
          <p:cNvPr id="5" name="TextBox 4"/>
          <p:cNvSpPr txBox="1"/>
          <p:nvPr/>
        </p:nvSpPr>
        <p:spPr>
          <a:xfrm>
            <a:off x="1243986" y="1378334"/>
            <a:ext cx="9704866" cy="1384995"/>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N</a:t>
            </a:r>
            <a:r>
              <a:rPr lang="vi-VN" sz="2800" dirty="0" smtClean="0">
                <a:latin typeface="Calibri" panose="020F0502020204030204" pitchFamily="34" charset="0"/>
                <a:cs typeface="Calibri" panose="020F0502020204030204" pitchFamily="34" charset="0"/>
              </a:rPr>
              <a:t>hững </a:t>
            </a:r>
            <a:r>
              <a:rPr lang="vi-VN" sz="2800" dirty="0">
                <a:latin typeface="Calibri" panose="020F0502020204030204" pitchFamily="34" charset="0"/>
                <a:cs typeface="Calibri" panose="020F0502020204030204" pitchFamily="34" charset="0"/>
              </a:rPr>
              <a:t>người làm kỹ </a:t>
            </a:r>
            <a:r>
              <a:rPr lang="vi-VN" sz="2800" dirty="0" smtClean="0">
                <a:latin typeface="Calibri" panose="020F0502020204030204" pitchFamily="34" charset="0"/>
                <a:cs typeface="Calibri" panose="020F0502020204030204" pitchFamily="34" charset="0"/>
              </a:rPr>
              <a:t>thuật</a:t>
            </a:r>
            <a:r>
              <a:rPr lang="en-US" sz="2800" dirty="0" smtClean="0">
                <a:latin typeface="Calibri" panose="020F0502020204030204" pitchFamily="34" charset="0"/>
                <a:cs typeface="Calibri" panose="020F0502020204030204" pitchFamily="34" charset="0"/>
              </a:rPr>
              <a:t>, </a:t>
            </a:r>
            <a:r>
              <a:rPr lang="vi-VN" sz="2800" dirty="0" smtClean="0">
                <a:latin typeface="Calibri" panose="020F0502020204030204" pitchFamily="34" charset="0"/>
                <a:cs typeface="Calibri" panose="020F0502020204030204" pitchFamily="34" charset="0"/>
              </a:rPr>
              <a:t>có </a:t>
            </a:r>
            <a:r>
              <a:rPr lang="vi-VN" sz="2800" dirty="0">
                <a:latin typeface="Calibri" panose="020F0502020204030204" pitchFamily="34" charset="0"/>
                <a:cs typeface="Calibri" panose="020F0502020204030204" pitchFamily="34" charset="0"/>
              </a:rPr>
              <a:t>nhiều kinh nghiệm và rất </a:t>
            </a:r>
            <a:r>
              <a:rPr lang="vi-VN" sz="2800" b="1" dirty="0">
                <a:latin typeface="Calibri" panose="020F0502020204030204" pitchFamily="34" charset="0"/>
                <a:cs typeface="Calibri" panose="020F0502020204030204" pitchFamily="34" charset="0"/>
              </a:rPr>
              <a:t>am hiểu về hệ </a:t>
            </a:r>
            <a:r>
              <a:rPr lang="vi-VN" sz="2800" b="1" dirty="0" smtClean="0">
                <a:latin typeface="Calibri" panose="020F0502020204030204" pitchFamily="34" charset="0"/>
                <a:cs typeface="Calibri" panose="020F0502020204030204" pitchFamily="34" charset="0"/>
              </a:rPr>
              <a:t>thống</a:t>
            </a:r>
            <a:r>
              <a:rPr lang="en-US" sz="2800" dirty="0" smtClean="0">
                <a:latin typeface="Calibri" panose="020F0502020204030204" pitchFamily="34" charset="0"/>
                <a:cs typeface="Calibri" panose="020F0502020204030204" pitchFamily="34" charset="0"/>
              </a:rPr>
              <a:t>. </a:t>
            </a:r>
            <a:r>
              <a:rPr lang="vi-VN" sz="2800" dirty="0">
                <a:latin typeface="Calibri" panose="020F0502020204030204" pitchFamily="34" charset="0"/>
                <a:cs typeface="Calibri" panose="020F0502020204030204" pitchFamily="34" charset="0"/>
              </a:rPr>
              <a:t>Họ thường tham gia vào các dự án có </a:t>
            </a:r>
            <a:r>
              <a:rPr lang="vi-VN" sz="2800" b="1" dirty="0">
                <a:latin typeface="Calibri" panose="020F0502020204030204" pitchFamily="34" charset="0"/>
                <a:cs typeface="Calibri" panose="020F0502020204030204" pitchFamily="34" charset="0"/>
              </a:rPr>
              <a:t>độ phức tạp về kỹ thuật cao.</a:t>
            </a:r>
            <a:endParaRPr lang="en-US" sz="2800" b="1" dirty="0" smtClean="0">
              <a:latin typeface="Calibri" panose="020F0502020204030204" pitchFamily="34" charset="0"/>
              <a:cs typeface="Calibri" panose="020F0502020204030204" pitchFamily="34" charset="0"/>
            </a:endParaRPr>
          </a:p>
        </p:txBody>
      </p:sp>
      <p:sp>
        <p:nvSpPr>
          <p:cNvPr id="2" name="Slide Number Placeholder 1"/>
          <p:cNvSpPr>
            <a:spLocks noGrp="1"/>
          </p:cNvSpPr>
          <p:nvPr>
            <p:ph type="sldNum" sz="quarter" idx="12"/>
          </p:nvPr>
        </p:nvSpPr>
        <p:spPr/>
        <p:txBody>
          <a:bodyPr/>
          <a:lstStyle/>
          <a:p>
            <a:fld id="{F3C035E3-C7FA-4CD6-B5C0-E99708C97377}" type="slidenum">
              <a:rPr lang="en-US" smtClean="0"/>
              <a:t>10</a:t>
            </a:fld>
            <a:endParaRPr lang="en-US"/>
          </a:p>
        </p:txBody>
      </p:sp>
      <p:sp>
        <p:nvSpPr>
          <p:cNvPr id="6" name="TextBox 5"/>
          <p:cNvSpPr txBox="1"/>
          <p:nvPr/>
        </p:nvSpPr>
        <p:spPr>
          <a:xfrm>
            <a:off x="1243986" y="3154949"/>
            <a:ext cx="5730401" cy="1815882"/>
          </a:xfrm>
          <a:prstGeom prst="rect">
            <a:avLst/>
          </a:prstGeom>
          <a:noFill/>
        </p:spPr>
        <p:txBody>
          <a:bodyPr wrap="square" rtlCol="0">
            <a:spAutoFit/>
          </a:bodyPr>
          <a:lstStyle/>
          <a:p>
            <a:pPr marL="457200" indent="-457200">
              <a:buFont typeface="Wingdings" panose="05000000000000000000" pitchFamily="2" charset="2"/>
              <a:buChar char="Ø"/>
            </a:pPr>
            <a:r>
              <a:rPr lang="vi-VN" sz="2800" dirty="0" smtClean="0">
                <a:solidFill>
                  <a:prstClr val="black"/>
                </a:solidFill>
                <a:latin typeface="Calibri" panose="020F0502020204030204" pitchFamily="34" charset="0"/>
                <a:cs typeface="Calibri" panose="020F0502020204030204" pitchFamily="34" charset="0"/>
              </a:rPr>
              <a:t>System </a:t>
            </a:r>
            <a:r>
              <a:rPr lang="vi-VN" sz="2800" dirty="0">
                <a:solidFill>
                  <a:prstClr val="black"/>
                </a:solidFill>
                <a:latin typeface="Calibri" panose="020F0502020204030204" pitchFamily="34" charset="0"/>
                <a:cs typeface="Calibri" panose="020F0502020204030204" pitchFamily="34" charset="0"/>
              </a:rPr>
              <a:t>Analyst sẽ phân tích hệ thống hiện tại, xem xét các yêu cầu và thiết kế một kiến trúc hệ thống mới dựa trên những gì đã có.</a:t>
            </a:r>
            <a:endParaRPr lang="en-US" sz="2000" dirty="0"/>
          </a:p>
        </p:txBody>
      </p:sp>
      <p:pic>
        <p:nvPicPr>
          <p:cNvPr id="1026" name="Picture 2" descr="Kết quả hình ảnh cho system analy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3052" y="934408"/>
            <a:ext cx="6643006" cy="6643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702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6264" y="267286"/>
            <a:ext cx="5880295" cy="646331"/>
          </a:xfrm>
          <a:prstGeom prst="rect">
            <a:avLst/>
          </a:prstGeom>
          <a:noFill/>
        </p:spPr>
        <p:txBody>
          <a:bodyPr wrap="square" rtlCol="0">
            <a:spAutoFit/>
          </a:bodyPr>
          <a:lstStyle/>
          <a:p>
            <a:r>
              <a:rPr lang="en-US" sz="3600" b="1" dirty="0">
                <a:solidFill>
                  <a:srgbClr val="002060"/>
                </a:solidFill>
              </a:rPr>
              <a:t>2</a:t>
            </a:r>
            <a:r>
              <a:rPr lang="en-US" sz="3600" b="1" dirty="0" smtClean="0">
                <a:solidFill>
                  <a:srgbClr val="002060"/>
                </a:solidFill>
              </a:rPr>
              <a:t>.3</a:t>
            </a:r>
            <a:r>
              <a:rPr lang="en-US" sz="3600" b="1" dirty="0">
                <a:solidFill>
                  <a:srgbClr val="002060"/>
                </a:solidFill>
              </a:rPr>
              <a:t>. Business System Analyst</a:t>
            </a:r>
          </a:p>
        </p:txBody>
      </p:sp>
      <p:sp>
        <p:nvSpPr>
          <p:cNvPr id="5" name="TextBox 4"/>
          <p:cNvSpPr txBox="1"/>
          <p:nvPr/>
        </p:nvSpPr>
        <p:spPr>
          <a:xfrm>
            <a:off x="1050618" y="1079976"/>
            <a:ext cx="10901895" cy="584775"/>
          </a:xfrm>
          <a:prstGeom prst="rect">
            <a:avLst/>
          </a:prstGeom>
          <a:noFill/>
        </p:spPr>
        <p:txBody>
          <a:bodyPr wrap="square" rtlCol="0">
            <a:spAutoFit/>
          </a:bodyPr>
          <a:lstStyle/>
          <a:p>
            <a:pPr marL="457200" indent="-457200">
              <a:buFont typeface="Wingdings" panose="05000000000000000000" pitchFamily="2" charset="2"/>
              <a:buChar char="v"/>
            </a:pPr>
            <a:r>
              <a:rPr lang="en-US" sz="3200" dirty="0" smtClean="0">
                <a:solidFill>
                  <a:srgbClr val="C00000"/>
                </a:solidFill>
                <a:latin typeface="Calibri" panose="020F0502020204030204" pitchFamily="34" charset="0"/>
                <a:cs typeface="Calibri" panose="020F0502020204030204" pitchFamily="34" charset="0"/>
              </a:rPr>
              <a:t>L</a:t>
            </a:r>
            <a:r>
              <a:rPr lang="vi-VN" sz="3200" dirty="0" smtClean="0">
                <a:solidFill>
                  <a:srgbClr val="C00000"/>
                </a:solidFill>
                <a:latin typeface="Calibri" panose="020F0502020204030204" pitchFamily="34" charset="0"/>
                <a:cs typeface="Calibri" panose="020F0502020204030204" pitchFamily="34" charset="0"/>
              </a:rPr>
              <a:t>à </a:t>
            </a:r>
            <a:r>
              <a:rPr lang="vi-VN" sz="3200" dirty="0">
                <a:solidFill>
                  <a:srgbClr val="C00000"/>
                </a:solidFill>
                <a:latin typeface="Calibri" panose="020F0502020204030204" pitchFamily="34" charset="0"/>
                <a:cs typeface="Calibri" panose="020F0502020204030204" pitchFamily="34" charset="0"/>
              </a:rPr>
              <a:t>vai trò chính yếu và nổi trội nhất của một người làm BA</a:t>
            </a:r>
            <a:endParaRPr lang="en-US" sz="3200" b="1" dirty="0" smtClean="0">
              <a:solidFill>
                <a:srgbClr val="C00000"/>
              </a:solidFill>
              <a:latin typeface="Calibri" panose="020F0502020204030204" pitchFamily="34" charset="0"/>
              <a:cs typeface="Calibri" panose="020F0502020204030204" pitchFamily="34" charset="0"/>
            </a:endParaRPr>
          </a:p>
        </p:txBody>
      </p:sp>
      <p:sp>
        <p:nvSpPr>
          <p:cNvPr id="2" name="Slide Number Placeholder 1"/>
          <p:cNvSpPr>
            <a:spLocks noGrp="1"/>
          </p:cNvSpPr>
          <p:nvPr>
            <p:ph type="sldNum" sz="quarter" idx="12"/>
          </p:nvPr>
        </p:nvSpPr>
        <p:spPr/>
        <p:txBody>
          <a:bodyPr/>
          <a:lstStyle/>
          <a:p>
            <a:fld id="{F3C035E3-C7FA-4CD6-B5C0-E99708C97377}" type="slidenum">
              <a:rPr lang="en-US" smtClean="0"/>
              <a:t>11</a:t>
            </a:fld>
            <a:endParaRPr lang="en-US"/>
          </a:p>
        </p:txBody>
      </p:sp>
      <p:sp>
        <p:nvSpPr>
          <p:cNvPr id="6" name="TextBox 5"/>
          <p:cNvSpPr txBox="1"/>
          <p:nvPr/>
        </p:nvSpPr>
        <p:spPr>
          <a:xfrm>
            <a:off x="1050619" y="1831110"/>
            <a:ext cx="6002146" cy="2308324"/>
          </a:xfrm>
          <a:prstGeom prst="rect">
            <a:avLst/>
          </a:prstGeom>
          <a:noFill/>
        </p:spPr>
        <p:txBody>
          <a:bodyPr wrap="square" rtlCol="0">
            <a:spAutoFit/>
          </a:bodyPr>
          <a:lstStyle/>
          <a:p>
            <a:pPr marL="457200" indent="-457200">
              <a:buFont typeface="Wingdings" panose="05000000000000000000" pitchFamily="2" charset="2"/>
              <a:buChar char="v"/>
            </a:pPr>
            <a:r>
              <a:rPr lang="en-US" sz="3200" dirty="0" smtClean="0">
                <a:latin typeface="Calibri" panose="020F0502020204030204" pitchFamily="34" charset="0"/>
                <a:cs typeface="Calibri" panose="020F0502020204030204" pitchFamily="34" charset="0"/>
              </a:rPr>
              <a:t>N</a:t>
            </a:r>
            <a:r>
              <a:rPr lang="vi-VN" sz="3200" dirty="0" smtClean="0">
                <a:latin typeface="Calibri" panose="020F0502020204030204" pitchFamily="34" charset="0"/>
                <a:cs typeface="Calibri" panose="020F0502020204030204" pitchFamily="34" charset="0"/>
              </a:rPr>
              <a:t>hiệm </a:t>
            </a:r>
            <a:r>
              <a:rPr lang="vi-VN" sz="3200" dirty="0">
                <a:latin typeface="Calibri" panose="020F0502020204030204" pitchFamily="34" charset="0"/>
                <a:cs typeface="Calibri" panose="020F0502020204030204" pitchFamily="34" charset="0"/>
              </a:rPr>
              <a:t>vụ </a:t>
            </a:r>
            <a:r>
              <a:rPr lang="vi-VN" sz="3200" dirty="0" smtClean="0">
                <a:latin typeface="Calibri" panose="020F0502020204030204" pitchFamily="34" charset="0"/>
                <a:cs typeface="Calibri" panose="020F0502020204030204" pitchFamily="34" charset="0"/>
              </a:rPr>
              <a:t>chính</a:t>
            </a:r>
            <a:r>
              <a:rPr lang="en-US" sz="3200" dirty="0" smtClean="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800" dirty="0" err="1"/>
              <a:t>Moi</a:t>
            </a:r>
            <a:r>
              <a:rPr lang="en-US" sz="2800" dirty="0"/>
              <a:t> </a:t>
            </a:r>
            <a:r>
              <a:rPr lang="en-US" sz="2800" dirty="0" err="1"/>
              <a:t>móc</a:t>
            </a:r>
            <a:r>
              <a:rPr lang="en-US" sz="2800" dirty="0"/>
              <a:t> </a:t>
            </a:r>
            <a:r>
              <a:rPr lang="en-US" sz="2800" dirty="0" err="1"/>
              <a:t>và</a:t>
            </a:r>
            <a:r>
              <a:rPr lang="en-US" sz="2800" dirty="0"/>
              <a:t> </a:t>
            </a:r>
            <a:r>
              <a:rPr lang="en-US" sz="2800" dirty="0" err="1"/>
              <a:t>khai</a:t>
            </a:r>
            <a:r>
              <a:rPr lang="en-US" sz="2800" dirty="0"/>
              <a:t> </a:t>
            </a:r>
            <a:r>
              <a:rPr lang="en-US" sz="2800" dirty="0" err="1"/>
              <a:t>thác</a:t>
            </a:r>
            <a:r>
              <a:rPr lang="en-US" sz="2800" dirty="0"/>
              <a:t> </a:t>
            </a:r>
            <a:r>
              <a:rPr lang="en-US" sz="2800" dirty="0" err="1"/>
              <a:t>thông</a:t>
            </a:r>
            <a:r>
              <a:rPr lang="en-US" sz="2800" dirty="0"/>
              <a:t> </a:t>
            </a:r>
            <a:r>
              <a:rPr lang="en-US" sz="2800" dirty="0" smtClean="0"/>
              <a:t>tin</a:t>
            </a:r>
          </a:p>
          <a:p>
            <a:pPr marL="342900" indent="-342900">
              <a:buFont typeface="Arial" panose="020B0604020202020204" pitchFamily="34" charset="0"/>
              <a:buChar char="•"/>
            </a:pPr>
            <a:r>
              <a:rPr lang="en-US" sz="2800" dirty="0" err="1" smtClean="0"/>
              <a:t>Làm</a:t>
            </a:r>
            <a:r>
              <a:rPr lang="en-US" sz="2800" dirty="0" smtClean="0"/>
              <a:t> </a:t>
            </a:r>
            <a:r>
              <a:rPr lang="en-US" sz="2800" dirty="0" err="1" smtClean="0"/>
              <a:t>tài</a:t>
            </a:r>
            <a:r>
              <a:rPr lang="en-US" sz="2800" dirty="0" smtClean="0"/>
              <a:t> </a:t>
            </a:r>
            <a:r>
              <a:rPr lang="en-US" sz="2800" dirty="0" err="1" smtClean="0"/>
              <a:t>liệu</a:t>
            </a:r>
            <a:endParaRPr lang="en-US" sz="2800" dirty="0" smtClean="0"/>
          </a:p>
          <a:p>
            <a:pPr marL="342900" indent="-342900">
              <a:buFont typeface="Arial" panose="020B0604020202020204" pitchFamily="34" charset="0"/>
              <a:buChar char="•"/>
            </a:pPr>
            <a:r>
              <a:rPr lang="en-US" sz="2800" dirty="0" err="1" smtClean="0"/>
              <a:t>Truyền</a:t>
            </a:r>
            <a:r>
              <a:rPr lang="en-US" sz="2800" dirty="0" smtClean="0"/>
              <a:t> </a:t>
            </a:r>
            <a:r>
              <a:rPr lang="en-US" sz="2800" dirty="0" err="1" smtClean="0"/>
              <a:t>đạt</a:t>
            </a:r>
            <a:r>
              <a:rPr lang="en-US" sz="2800" dirty="0" smtClean="0"/>
              <a:t> </a:t>
            </a:r>
            <a:r>
              <a:rPr lang="en-US" sz="2800" dirty="0" err="1" smtClean="0"/>
              <a:t>thông</a:t>
            </a:r>
            <a:r>
              <a:rPr lang="en-US" sz="2800" dirty="0" smtClean="0"/>
              <a:t> tin</a:t>
            </a:r>
          </a:p>
          <a:p>
            <a:pPr marL="342900" indent="-342900">
              <a:buFont typeface="Arial" panose="020B0604020202020204" pitchFamily="34" charset="0"/>
              <a:buChar char="•"/>
            </a:pPr>
            <a:r>
              <a:rPr lang="en-US" sz="2800" dirty="0" err="1" smtClean="0"/>
              <a:t>Nghĩ</a:t>
            </a:r>
            <a:r>
              <a:rPr lang="en-US" sz="2800" dirty="0" smtClean="0"/>
              <a:t> solution</a:t>
            </a:r>
            <a:endParaRPr lang="en-US" sz="2800" dirty="0"/>
          </a:p>
        </p:txBody>
      </p:sp>
      <p:pic>
        <p:nvPicPr>
          <p:cNvPr id="2050" name="Picture 2" descr="https://i1.wp.com/thinhnotes.com/wp-content/uploads/2018/02/business-system-analyst.jpg?resize=360%2C431&amp;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2114" y="1831110"/>
            <a:ext cx="4505372" cy="4525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4275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6264" y="267286"/>
            <a:ext cx="5880295" cy="646331"/>
          </a:xfrm>
          <a:prstGeom prst="rect">
            <a:avLst/>
          </a:prstGeom>
          <a:noFill/>
        </p:spPr>
        <p:txBody>
          <a:bodyPr wrap="square" rtlCol="0">
            <a:spAutoFit/>
          </a:bodyPr>
          <a:lstStyle/>
          <a:p>
            <a:r>
              <a:rPr lang="en-US" sz="3600" b="1" dirty="0">
                <a:solidFill>
                  <a:srgbClr val="002060"/>
                </a:solidFill>
              </a:rPr>
              <a:t>2</a:t>
            </a:r>
            <a:r>
              <a:rPr lang="en-US" sz="3600" b="1" dirty="0" smtClean="0">
                <a:solidFill>
                  <a:srgbClr val="002060"/>
                </a:solidFill>
              </a:rPr>
              <a:t>.4</a:t>
            </a:r>
            <a:r>
              <a:rPr lang="en-US" sz="3600" b="1" dirty="0">
                <a:solidFill>
                  <a:srgbClr val="002060"/>
                </a:solidFill>
              </a:rPr>
              <a:t>. Functional Analyst</a:t>
            </a:r>
          </a:p>
        </p:txBody>
      </p:sp>
      <p:sp>
        <p:nvSpPr>
          <p:cNvPr id="5" name="TextBox 4"/>
          <p:cNvSpPr txBox="1"/>
          <p:nvPr/>
        </p:nvSpPr>
        <p:spPr>
          <a:xfrm>
            <a:off x="1198665" y="1110753"/>
            <a:ext cx="10901895" cy="1815882"/>
          </a:xfrm>
          <a:prstGeom prst="rect">
            <a:avLst/>
          </a:prstGeom>
          <a:noFill/>
        </p:spPr>
        <p:txBody>
          <a:bodyPr wrap="square" rtlCol="0">
            <a:spAutoFit/>
          </a:bodyPr>
          <a:lstStyle/>
          <a:p>
            <a:r>
              <a:rPr lang="en-US" sz="2800" dirty="0" err="1" smtClean="0">
                <a:latin typeface="Calibri" panose="020F0502020204030204" pitchFamily="34" charset="0"/>
                <a:cs typeface="Calibri" panose="020F0502020204030204" pitchFamily="34" charset="0"/>
              </a:rPr>
              <a:t>Tương</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tự</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như</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Busuness</a:t>
            </a:r>
            <a:r>
              <a:rPr lang="en-US" sz="2800" dirty="0" smtClean="0">
                <a:latin typeface="Calibri" panose="020F0502020204030204" pitchFamily="34" charset="0"/>
                <a:cs typeface="Calibri" panose="020F0502020204030204" pitchFamily="34" charset="0"/>
              </a:rPr>
              <a:t> System Analyst, </a:t>
            </a:r>
            <a:r>
              <a:rPr lang="en-US" sz="2800" dirty="0" err="1" smtClean="0">
                <a:latin typeface="Calibri" panose="020F0502020204030204" pitchFamily="34" charset="0"/>
                <a:cs typeface="Calibri" panose="020F0502020204030204" pitchFamily="34" charset="0"/>
              </a:rPr>
              <a:t>nhưng</a:t>
            </a:r>
            <a:r>
              <a:rPr lang="en-US" sz="2800" dirty="0" smtClean="0">
                <a:latin typeface="Calibri" panose="020F0502020204030204" pitchFamily="34" charset="0"/>
                <a:cs typeface="Calibri" panose="020F0502020204030204" pitchFamily="34" charset="0"/>
              </a:rPr>
              <a:t> </a:t>
            </a:r>
            <a:r>
              <a:rPr lang="vi-VN" sz="2800" dirty="0" smtClean="0">
                <a:latin typeface="Calibri" panose="020F0502020204030204" pitchFamily="34" charset="0"/>
                <a:cs typeface="Calibri" panose="020F0502020204030204" pitchFamily="34" charset="0"/>
              </a:rPr>
              <a:t>người </a:t>
            </a:r>
            <a:r>
              <a:rPr lang="vi-VN" sz="2800" dirty="0">
                <a:latin typeface="Calibri" panose="020F0502020204030204" pitchFamily="34" charset="0"/>
                <a:cs typeface="Calibri" panose="020F0502020204030204" pitchFamily="34" charset="0"/>
              </a:rPr>
              <a:t>làm Functional Analyst sẽ dựa trên một sản phẩm hay một </a:t>
            </a:r>
            <a:r>
              <a:rPr lang="en-US" sz="2800" dirty="0" err="1" smtClean="0">
                <a:latin typeface="Calibri" panose="020F0502020204030204" pitchFamily="34" charset="0"/>
                <a:cs typeface="Calibri" panose="020F0502020204030204" pitchFamily="34" charset="0"/>
              </a:rPr>
              <a:t>nền</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tảng</a:t>
            </a:r>
            <a:r>
              <a:rPr lang="vi-VN" sz="2800" dirty="0" smtClean="0">
                <a:latin typeface="Calibri" panose="020F0502020204030204" pitchFamily="34" charset="0"/>
                <a:cs typeface="Calibri" panose="020F0502020204030204" pitchFamily="34" charset="0"/>
              </a:rPr>
              <a:t> </a:t>
            </a:r>
            <a:r>
              <a:rPr lang="vi-VN" sz="2800" dirty="0">
                <a:latin typeface="Calibri" panose="020F0502020204030204" pitchFamily="34" charset="0"/>
                <a:cs typeface="Calibri" panose="020F0502020204030204" pitchFamily="34" charset="0"/>
              </a:rPr>
              <a:t>sẵn </a:t>
            </a:r>
            <a:r>
              <a:rPr lang="vi-VN" sz="2800" dirty="0" smtClean="0">
                <a:latin typeface="Calibri" panose="020F0502020204030204" pitchFamily="34" charset="0"/>
                <a:cs typeface="Calibri" panose="020F0502020204030204" pitchFamily="34" charset="0"/>
              </a:rPr>
              <a:t>có</a:t>
            </a:r>
            <a:r>
              <a:rPr lang="en-US" sz="2800" dirty="0" smtClean="0">
                <a:latin typeface="Calibri" panose="020F0502020204030204" pitchFamily="34" charset="0"/>
                <a:cs typeface="Calibri" panose="020F0502020204030204" pitchFamily="34" charset="0"/>
              </a:rPr>
              <a:t>. </a:t>
            </a:r>
          </a:p>
          <a:p>
            <a:pPr marL="457200" indent="-457200">
              <a:buFont typeface="Wingdings" panose="05000000000000000000" pitchFamily="2" charset="2"/>
              <a:buChar char="Ø"/>
            </a:pPr>
            <a:r>
              <a:rPr lang="vi-VN" sz="2800" dirty="0" smtClean="0">
                <a:latin typeface="Calibri" panose="020F0502020204030204" pitchFamily="34" charset="0"/>
                <a:cs typeface="Calibri" panose="020F0502020204030204" pitchFamily="34" charset="0"/>
              </a:rPr>
              <a:t>Từ </a:t>
            </a:r>
            <a:r>
              <a:rPr lang="vi-VN" sz="2800" dirty="0">
                <a:latin typeface="Calibri" panose="020F0502020204030204" pitchFamily="34" charset="0"/>
                <a:cs typeface="Calibri" panose="020F0502020204030204" pitchFamily="34" charset="0"/>
              </a:rPr>
              <a:t>đó </a:t>
            </a:r>
            <a:r>
              <a:rPr lang="en-US" sz="2800" dirty="0" err="1" smtClean="0">
                <a:latin typeface="Calibri" panose="020F0502020204030204" pitchFamily="34" charset="0"/>
                <a:cs typeface="Calibri" panose="020F0502020204030204" pitchFamily="34" charset="0"/>
              </a:rPr>
              <a:t>chỉnh</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sửa</a:t>
            </a:r>
            <a:r>
              <a:rPr lang="vi-VN" sz="2800" dirty="0" smtClean="0">
                <a:latin typeface="Calibri" panose="020F0502020204030204" pitchFamily="34" charset="0"/>
                <a:cs typeface="Calibri" panose="020F0502020204030204" pitchFamily="34" charset="0"/>
              </a:rPr>
              <a:t> </a:t>
            </a:r>
            <a:r>
              <a:rPr lang="vi-VN" sz="2800" dirty="0">
                <a:latin typeface="Calibri" panose="020F0502020204030204" pitchFamily="34" charset="0"/>
                <a:cs typeface="Calibri" panose="020F0502020204030204" pitchFamily="34" charset="0"/>
              </a:rPr>
              <a:t>sao cho sản phẩm đó </a:t>
            </a:r>
            <a:r>
              <a:rPr lang="en-US" sz="2800" dirty="0" err="1" smtClean="0">
                <a:latin typeface="Calibri" panose="020F0502020204030204" pitchFamily="34" charset="0"/>
                <a:cs typeface="Calibri" panose="020F0502020204030204" pitchFamily="34" charset="0"/>
              </a:rPr>
              <a:t>kết</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nối</a:t>
            </a:r>
            <a:r>
              <a:rPr lang="vi-VN" sz="2800" dirty="0" smtClean="0">
                <a:latin typeface="Calibri" panose="020F0502020204030204" pitchFamily="34" charset="0"/>
                <a:cs typeface="Calibri" panose="020F0502020204030204" pitchFamily="34" charset="0"/>
              </a:rPr>
              <a:t> </a:t>
            </a:r>
            <a:r>
              <a:rPr lang="vi-VN" sz="2800" dirty="0">
                <a:latin typeface="Calibri" panose="020F0502020204030204" pitchFamily="34" charset="0"/>
                <a:cs typeface="Calibri" panose="020F0502020204030204" pitchFamily="34" charset="0"/>
              </a:rPr>
              <a:t>được với yêu cầu của khách hàng. Giúp giải quyết bài toán mà doanh nghiệp gặp phải.</a:t>
            </a:r>
            <a:endParaRPr lang="en-US" sz="2800" dirty="0" smtClean="0">
              <a:latin typeface="Calibri" panose="020F0502020204030204" pitchFamily="34" charset="0"/>
              <a:cs typeface="Calibri" panose="020F0502020204030204" pitchFamily="34" charset="0"/>
            </a:endParaRPr>
          </a:p>
        </p:txBody>
      </p:sp>
      <p:sp>
        <p:nvSpPr>
          <p:cNvPr id="2" name="Slide Number Placeholder 1"/>
          <p:cNvSpPr>
            <a:spLocks noGrp="1"/>
          </p:cNvSpPr>
          <p:nvPr>
            <p:ph type="sldNum" sz="quarter" idx="12"/>
          </p:nvPr>
        </p:nvSpPr>
        <p:spPr/>
        <p:txBody>
          <a:bodyPr/>
          <a:lstStyle/>
          <a:p>
            <a:fld id="{F3C035E3-C7FA-4CD6-B5C0-E99708C97377}" type="slidenum">
              <a:rPr lang="en-US" smtClean="0"/>
              <a:t>12</a:t>
            </a:fld>
            <a:endParaRPr lang="en-US"/>
          </a:p>
        </p:txBody>
      </p:sp>
      <p:pic>
        <p:nvPicPr>
          <p:cNvPr id="3074" name="Picture 2" descr="Kết quả hình ảnh cho function analy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3894" y="3357522"/>
            <a:ext cx="6545329" cy="2801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37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6264" y="267286"/>
            <a:ext cx="5880295" cy="646331"/>
          </a:xfrm>
          <a:prstGeom prst="rect">
            <a:avLst/>
          </a:prstGeom>
          <a:noFill/>
        </p:spPr>
        <p:txBody>
          <a:bodyPr wrap="square" rtlCol="0">
            <a:spAutoFit/>
          </a:bodyPr>
          <a:lstStyle/>
          <a:p>
            <a:r>
              <a:rPr lang="en-US" sz="3600" b="1" dirty="0">
                <a:solidFill>
                  <a:srgbClr val="002060"/>
                </a:solidFill>
              </a:rPr>
              <a:t>2</a:t>
            </a:r>
            <a:r>
              <a:rPr lang="en-US" sz="3600" b="1" dirty="0" smtClean="0">
                <a:solidFill>
                  <a:srgbClr val="002060"/>
                </a:solidFill>
              </a:rPr>
              <a:t>.5</a:t>
            </a:r>
            <a:r>
              <a:rPr lang="en-US" sz="3600" b="1" dirty="0">
                <a:solidFill>
                  <a:srgbClr val="002060"/>
                </a:solidFill>
              </a:rPr>
              <a:t>. Agile Analyst</a:t>
            </a:r>
          </a:p>
        </p:txBody>
      </p:sp>
      <p:sp>
        <p:nvSpPr>
          <p:cNvPr id="5" name="TextBox 4"/>
          <p:cNvSpPr txBox="1"/>
          <p:nvPr/>
        </p:nvSpPr>
        <p:spPr>
          <a:xfrm>
            <a:off x="1307848" y="1165344"/>
            <a:ext cx="10524762" cy="4001095"/>
          </a:xfrm>
          <a:prstGeom prst="rect">
            <a:avLst/>
          </a:prstGeom>
          <a:noFill/>
        </p:spPr>
        <p:txBody>
          <a:bodyPr wrap="square" rtlCol="0">
            <a:spAutoFit/>
          </a:bodyPr>
          <a:lstStyle/>
          <a:p>
            <a:pPr marL="457200" indent="-457200">
              <a:spcBef>
                <a:spcPts val="600"/>
              </a:spcBef>
              <a:spcAft>
                <a:spcPts val="600"/>
              </a:spcAft>
              <a:buFont typeface="Wingdings" panose="05000000000000000000" pitchFamily="2" charset="2"/>
              <a:buChar char="ü"/>
            </a:pPr>
            <a:r>
              <a:rPr lang="en-US" sz="2800" dirty="0" smtClean="0">
                <a:latin typeface="Calibri" panose="020F0502020204030204" pitchFamily="34" charset="0"/>
                <a:cs typeface="Calibri" panose="020F0502020204030204" pitchFamily="34" charset="0"/>
              </a:rPr>
              <a:t>Đ</a:t>
            </a:r>
            <a:r>
              <a:rPr lang="vi-VN" sz="2800" dirty="0" smtClean="0">
                <a:latin typeface="Calibri" panose="020F0502020204030204" pitchFamily="34" charset="0"/>
                <a:cs typeface="Calibri" panose="020F0502020204030204" pitchFamily="34" charset="0"/>
              </a:rPr>
              <a:t>ảm </a:t>
            </a:r>
            <a:r>
              <a:rPr lang="vi-VN" sz="2800" dirty="0">
                <a:latin typeface="Calibri" panose="020F0502020204030204" pitchFamily="34" charset="0"/>
                <a:cs typeface="Calibri" panose="020F0502020204030204" pitchFamily="34" charset="0"/>
              </a:rPr>
              <a:t>bảo </a:t>
            </a:r>
            <a:r>
              <a:rPr lang="en-US" sz="2800" dirty="0" err="1" smtClean="0">
                <a:latin typeface="Calibri" panose="020F0502020204030204" pitchFamily="34" charset="0"/>
                <a:cs typeface="Calibri" panose="020F0502020204030204" pitchFamily="34" charset="0"/>
              </a:rPr>
              <a:t>truyền</a:t>
            </a:r>
            <a:r>
              <a:rPr lang="vi-VN" sz="2800" dirty="0" smtClean="0">
                <a:latin typeface="Calibri" panose="020F0502020204030204" pitchFamily="34" charset="0"/>
                <a:cs typeface="Calibri" panose="020F0502020204030204" pitchFamily="34" charset="0"/>
              </a:rPr>
              <a:t> </a:t>
            </a:r>
            <a:r>
              <a:rPr lang="vi-VN" sz="2800" dirty="0">
                <a:latin typeface="Calibri" panose="020F0502020204030204" pitchFamily="34" charset="0"/>
                <a:cs typeface="Calibri" panose="020F0502020204030204" pitchFamily="34" charset="0"/>
              </a:rPr>
              <a:t>thông tin một cách chính xác, kịp thời và phù hợp với các đối tượng Stakeholder</a:t>
            </a:r>
            <a:r>
              <a:rPr lang="vi-VN" sz="2800" dirty="0" smtClean="0">
                <a:latin typeface="Calibri" panose="020F0502020204030204" pitchFamily="34" charset="0"/>
                <a:cs typeface="Calibri" panose="020F0502020204030204" pitchFamily="34" charset="0"/>
              </a:rPr>
              <a:t>.</a:t>
            </a:r>
            <a:endParaRPr lang="en-US" sz="2800" dirty="0" smtClean="0">
              <a:latin typeface="Calibri" panose="020F0502020204030204" pitchFamily="34" charset="0"/>
              <a:cs typeface="Calibri" panose="020F0502020204030204" pitchFamily="34" charset="0"/>
            </a:endParaRPr>
          </a:p>
          <a:p>
            <a:pPr marL="457200" indent="-457200">
              <a:spcBef>
                <a:spcPts val="600"/>
              </a:spcBef>
              <a:spcAft>
                <a:spcPts val="600"/>
              </a:spcAft>
              <a:buFont typeface="Wingdings" panose="05000000000000000000" pitchFamily="2" charset="2"/>
              <a:buChar char="ü"/>
            </a:pPr>
            <a:r>
              <a:rPr lang="vi-VN" sz="2800" dirty="0">
                <a:latin typeface="Calibri" panose="020F0502020204030204" pitchFamily="34" charset="0"/>
                <a:cs typeface="Calibri" panose="020F0502020204030204" pitchFamily="34" charset="0"/>
              </a:rPr>
              <a:t>Agile Analyst là vai trò không thể thiếu trong các dự án triển khai theo phương pháp </a:t>
            </a:r>
            <a:r>
              <a:rPr lang="vi-VN" sz="2800" b="1" dirty="0">
                <a:latin typeface="Calibri" panose="020F0502020204030204" pitchFamily="34" charset="0"/>
                <a:cs typeface="Calibri" panose="020F0502020204030204" pitchFamily="34" charset="0"/>
              </a:rPr>
              <a:t>Agile</a:t>
            </a:r>
            <a:r>
              <a:rPr lang="vi-VN" sz="2800" dirty="0">
                <a:latin typeface="Calibri" panose="020F0502020204030204" pitchFamily="34" charset="0"/>
                <a:cs typeface="Calibri" panose="020F0502020204030204" pitchFamily="34" charset="0"/>
              </a:rPr>
              <a:t> như </a:t>
            </a:r>
            <a:r>
              <a:rPr lang="vi-VN" sz="2800" dirty="0" smtClean="0">
                <a:latin typeface="Calibri" panose="020F0502020204030204" pitchFamily="34" charset="0"/>
                <a:cs typeface="Calibri" panose="020F0502020204030204" pitchFamily="34" charset="0"/>
              </a:rPr>
              <a:t>Scrum</a:t>
            </a:r>
            <a:endParaRPr lang="en-US" sz="2800" dirty="0" smtClean="0">
              <a:latin typeface="Calibri" panose="020F0502020204030204" pitchFamily="34" charset="0"/>
              <a:cs typeface="Calibri" panose="020F0502020204030204" pitchFamily="34" charset="0"/>
            </a:endParaRPr>
          </a:p>
          <a:p>
            <a:pPr marL="457200" indent="-457200">
              <a:spcBef>
                <a:spcPts val="600"/>
              </a:spcBef>
              <a:spcAft>
                <a:spcPts val="600"/>
              </a:spcAft>
              <a:buFont typeface="Wingdings" panose="05000000000000000000" pitchFamily="2" charset="2"/>
              <a:buChar char="ü"/>
            </a:pPr>
            <a:r>
              <a:rPr lang="vi-VN" sz="2800" dirty="0">
                <a:latin typeface="Calibri" panose="020F0502020204030204" pitchFamily="34" charset="0"/>
                <a:cs typeface="Calibri" panose="020F0502020204030204" pitchFamily="34" charset="0"/>
              </a:rPr>
              <a:t>Deliver những gì đã cam kết với khách hàng là một trong những yếu tố cực kỳ quan trọng trong dự án </a:t>
            </a:r>
            <a:r>
              <a:rPr lang="vi-VN" sz="2800" dirty="0" smtClean="0">
                <a:latin typeface="Calibri" panose="020F0502020204030204" pitchFamily="34" charset="0"/>
                <a:cs typeface="Calibri" panose="020F0502020204030204" pitchFamily="34" charset="0"/>
              </a:rPr>
              <a:t>Agile </a:t>
            </a:r>
            <a:r>
              <a:rPr lang="en-US" sz="2800" dirty="0" smtClean="0">
                <a:latin typeface="Calibri" panose="020F0502020204030204" pitchFamily="34" charset="0"/>
                <a:cs typeface="Calibri" panose="020F0502020204030204" pitchFamily="34" charset="0"/>
              </a:rPr>
              <a:t> =&gt; </a:t>
            </a:r>
            <a:r>
              <a:rPr lang="vi-VN" sz="2800" dirty="0" smtClean="0">
                <a:latin typeface="Calibri" panose="020F0502020204030204" pitchFamily="34" charset="0"/>
                <a:cs typeface="Calibri" panose="020F0502020204030204" pitchFamily="34" charset="0"/>
              </a:rPr>
              <a:t>Agile </a:t>
            </a:r>
            <a:r>
              <a:rPr lang="vi-VN" sz="2800" dirty="0">
                <a:latin typeface="Calibri" panose="020F0502020204030204" pitchFamily="34" charset="0"/>
                <a:cs typeface="Calibri" panose="020F0502020204030204" pitchFamily="34" charset="0"/>
              </a:rPr>
              <a:t>Analyst đóng một vai trò rất quan trọng trong dự án kiểu như vậy.</a:t>
            </a:r>
            <a:endParaRPr lang="en-US" sz="2800" dirty="0" smtClean="0">
              <a:latin typeface="Calibri" panose="020F0502020204030204" pitchFamily="34" charset="0"/>
              <a:cs typeface="Calibri" panose="020F0502020204030204" pitchFamily="34" charset="0"/>
            </a:endParaRPr>
          </a:p>
          <a:p>
            <a:pPr>
              <a:spcBef>
                <a:spcPts val="600"/>
              </a:spcBef>
              <a:spcAft>
                <a:spcPts val="600"/>
              </a:spcAft>
            </a:pPr>
            <a:endParaRPr lang="en-US" sz="2800" dirty="0" smtClean="0">
              <a:latin typeface="Calibri" panose="020F0502020204030204" pitchFamily="34" charset="0"/>
              <a:cs typeface="Calibri" panose="020F0502020204030204" pitchFamily="34" charset="0"/>
            </a:endParaRPr>
          </a:p>
        </p:txBody>
      </p:sp>
      <p:sp>
        <p:nvSpPr>
          <p:cNvPr id="2" name="Slide Number Placeholder 1"/>
          <p:cNvSpPr>
            <a:spLocks noGrp="1"/>
          </p:cNvSpPr>
          <p:nvPr>
            <p:ph type="sldNum" sz="quarter" idx="12"/>
          </p:nvPr>
        </p:nvSpPr>
        <p:spPr/>
        <p:txBody>
          <a:bodyPr/>
          <a:lstStyle/>
          <a:p>
            <a:fld id="{F3C035E3-C7FA-4CD6-B5C0-E99708C97377}" type="slidenum">
              <a:rPr lang="en-US" smtClean="0"/>
              <a:t>13</a:t>
            </a:fld>
            <a:endParaRPr lang="en-US"/>
          </a:p>
        </p:txBody>
      </p:sp>
    </p:spTree>
    <p:extLst>
      <p:ext uri="{BB962C8B-B14F-4D97-AF65-F5344CB8AC3E}">
        <p14:creationId xmlns:p14="http://schemas.microsoft.com/office/powerpoint/2010/main" val="13114213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6264" y="267286"/>
            <a:ext cx="5880295" cy="646331"/>
          </a:xfrm>
          <a:prstGeom prst="rect">
            <a:avLst/>
          </a:prstGeom>
          <a:noFill/>
        </p:spPr>
        <p:txBody>
          <a:bodyPr wrap="square" rtlCol="0">
            <a:spAutoFit/>
          </a:bodyPr>
          <a:lstStyle/>
          <a:p>
            <a:r>
              <a:rPr lang="en-US" sz="3600" b="1" dirty="0">
                <a:solidFill>
                  <a:srgbClr val="002060"/>
                </a:solidFill>
              </a:rPr>
              <a:t>2</a:t>
            </a:r>
            <a:r>
              <a:rPr lang="en-US" sz="3600" b="1" dirty="0" smtClean="0">
                <a:solidFill>
                  <a:srgbClr val="002060"/>
                </a:solidFill>
              </a:rPr>
              <a:t>.6</a:t>
            </a:r>
            <a:r>
              <a:rPr lang="en-US" sz="3600" b="1" dirty="0">
                <a:solidFill>
                  <a:srgbClr val="002060"/>
                </a:solidFill>
              </a:rPr>
              <a:t>. Service Request Analyst</a:t>
            </a:r>
          </a:p>
        </p:txBody>
      </p:sp>
      <p:sp>
        <p:nvSpPr>
          <p:cNvPr id="5" name="TextBox 4"/>
          <p:cNvSpPr txBox="1"/>
          <p:nvPr/>
        </p:nvSpPr>
        <p:spPr>
          <a:xfrm>
            <a:off x="1307848" y="1165344"/>
            <a:ext cx="9325318"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T</a:t>
            </a:r>
            <a:r>
              <a:rPr lang="vi-VN" sz="2800" dirty="0" smtClean="0">
                <a:latin typeface="Calibri" panose="020F0502020204030204" pitchFamily="34" charset="0"/>
                <a:cs typeface="Calibri" panose="020F0502020204030204" pitchFamily="34" charset="0"/>
              </a:rPr>
              <a:t>hường </a:t>
            </a:r>
            <a:r>
              <a:rPr lang="vi-VN" sz="2800" dirty="0">
                <a:latin typeface="Calibri" panose="020F0502020204030204" pitchFamily="34" charset="0"/>
                <a:cs typeface="Calibri" panose="020F0502020204030204" pitchFamily="34" charset="0"/>
              </a:rPr>
              <a:t>thì BA sẽ giữ vai trò này trong giai đoạn </a:t>
            </a:r>
            <a:r>
              <a:rPr lang="vi-VN" sz="2800" b="1" dirty="0">
                <a:latin typeface="Calibri" panose="020F0502020204030204" pitchFamily="34" charset="0"/>
                <a:cs typeface="Calibri" panose="020F0502020204030204" pitchFamily="34" charset="0"/>
              </a:rPr>
              <a:t>triển khai giải pháp </a:t>
            </a:r>
            <a:r>
              <a:rPr lang="vi-VN" sz="2800" dirty="0">
                <a:latin typeface="Calibri" panose="020F0502020204030204" pitchFamily="34" charset="0"/>
                <a:cs typeface="Calibri" panose="020F0502020204030204" pitchFamily="34" charset="0"/>
              </a:rPr>
              <a:t>cho khách hàng </a:t>
            </a:r>
            <a:r>
              <a:rPr lang="vi-VN" sz="2800" b="1" dirty="0">
                <a:latin typeface="Calibri" panose="020F0502020204030204" pitchFamily="34" charset="0"/>
                <a:cs typeface="Calibri" panose="020F0502020204030204" pitchFamily="34" charset="0"/>
              </a:rPr>
              <a:t>(transition</a:t>
            </a:r>
            <a:r>
              <a:rPr lang="vi-VN" sz="2800" dirty="0">
                <a:latin typeface="Calibri" panose="020F0502020204030204" pitchFamily="34" charset="0"/>
                <a:cs typeface="Calibri" panose="020F0502020204030204" pitchFamily="34" charset="0"/>
              </a:rPr>
              <a:t>).</a:t>
            </a:r>
          </a:p>
          <a:p>
            <a:endParaRPr lang="vi-VN"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vi-VN" sz="2800" dirty="0">
                <a:latin typeface="Calibri" panose="020F0502020204030204" pitchFamily="34" charset="0"/>
                <a:cs typeface="Calibri" panose="020F0502020204030204" pitchFamily="34" charset="0"/>
              </a:rPr>
              <a:t>Người giữ vai trò Service Request Analyst sẽ có nhiệm vụ training cho end-users, thực hiện các buổi </a:t>
            </a:r>
            <a:r>
              <a:rPr lang="vi-VN" sz="2800" b="1" dirty="0">
                <a:latin typeface="Calibri" panose="020F0502020204030204" pitchFamily="34" charset="0"/>
                <a:cs typeface="Calibri" panose="020F0502020204030204" pitchFamily="34" charset="0"/>
              </a:rPr>
              <a:t>User Acceptance Test (UAT</a:t>
            </a:r>
            <a:r>
              <a:rPr lang="vi-VN" sz="2800" dirty="0">
                <a:latin typeface="Calibri" panose="020F0502020204030204" pitchFamily="34" charset="0"/>
                <a:cs typeface="Calibri" panose="020F0502020204030204" pitchFamily="34" charset="0"/>
              </a:rPr>
              <a:t>), xử lý khi gặp lỗi nếu có và có thể là tiếp nhận thêm những yêu cầu tính năng mới từ phía khách hàng.</a:t>
            </a:r>
            <a:endParaRPr lang="en-US" sz="2800" dirty="0" smtClean="0">
              <a:latin typeface="Calibri" panose="020F0502020204030204" pitchFamily="34" charset="0"/>
              <a:cs typeface="Calibri" panose="020F0502020204030204" pitchFamily="34" charset="0"/>
            </a:endParaRPr>
          </a:p>
        </p:txBody>
      </p:sp>
      <p:sp>
        <p:nvSpPr>
          <p:cNvPr id="2" name="Slide Number Placeholder 1"/>
          <p:cNvSpPr>
            <a:spLocks noGrp="1"/>
          </p:cNvSpPr>
          <p:nvPr>
            <p:ph type="sldNum" sz="quarter" idx="12"/>
          </p:nvPr>
        </p:nvSpPr>
        <p:spPr/>
        <p:txBody>
          <a:bodyPr/>
          <a:lstStyle/>
          <a:p>
            <a:fld id="{F3C035E3-C7FA-4CD6-B5C0-E99708C97377}" type="slidenum">
              <a:rPr lang="en-US" smtClean="0"/>
              <a:t>14</a:t>
            </a:fld>
            <a:endParaRPr lang="en-US"/>
          </a:p>
        </p:txBody>
      </p:sp>
    </p:spTree>
    <p:extLst>
      <p:ext uri="{BB962C8B-B14F-4D97-AF65-F5344CB8AC3E}">
        <p14:creationId xmlns:p14="http://schemas.microsoft.com/office/powerpoint/2010/main" val="788216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6264" y="267286"/>
            <a:ext cx="5880295" cy="461665"/>
          </a:xfrm>
          <a:prstGeom prst="rect">
            <a:avLst/>
          </a:prstGeom>
          <a:noFill/>
        </p:spPr>
        <p:txBody>
          <a:bodyPr wrap="square" rtlCol="0">
            <a:spAutoFit/>
          </a:bodyPr>
          <a:lstStyle/>
          <a:p>
            <a:r>
              <a:rPr lang="en-US" sz="2400" b="1" dirty="0" smtClean="0">
                <a:solidFill>
                  <a:srgbClr val="002060"/>
                </a:solidFill>
              </a:rPr>
              <a:t>II. BA </a:t>
            </a:r>
            <a:r>
              <a:rPr lang="en-US" sz="2400" b="1" dirty="0" err="1">
                <a:solidFill>
                  <a:srgbClr val="002060"/>
                </a:solidFill>
              </a:rPr>
              <a:t>cần</a:t>
            </a:r>
            <a:r>
              <a:rPr lang="en-US" sz="2400" b="1" dirty="0">
                <a:solidFill>
                  <a:srgbClr val="002060"/>
                </a:solidFill>
              </a:rPr>
              <a:t> </a:t>
            </a:r>
            <a:r>
              <a:rPr lang="en-US" sz="2400" b="1" dirty="0" err="1">
                <a:solidFill>
                  <a:srgbClr val="002060"/>
                </a:solidFill>
              </a:rPr>
              <a:t>những</a:t>
            </a:r>
            <a:r>
              <a:rPr lang="en-US" sz="2400" b="1" dirty="0">
                <a:solidFill>
                  <a:srgbClr val="002060"/>
                </a:solidFill>
              </a:rPr>
              <a:t> </a:t>
            </a:r>
            <a:r>
              <a:rPr lang="en-US" sz="2400" b="1" dirty="0" err="1">
                <a:solidFill>
                  <a:srgbClr val="002060"/>
                </a:solidFill>
              </a:rPr>
              <a:t>kiến</a:t>
            </a:r>
            <a:r>
              <a:rPr lang="en-US" sz="2400" b="1" dirty="0">
                <a:solidFill>
                  <a:srgbClr val="002060"/>
                </a:solidFill>
              </a:rPr>
              <a:t> </a:t>
            </a:r>
            <a:r>
              <a:rPr lang="en-US" sz="2400" b="1" dirty="0" err="1">
                <a:solidFill>
                  <a:srgbClr val="002060"/>
                </a:solidFill>
              </a:rPr>
              <a:t>thức</a:t>
            </a:r>
            <a:r>
              <a:rPr lang="en-US" sz="2400" b="1" dirty="0">
                <a:solidFill>
                  <a:srgbClr val="002060"/>
                </a:solidFill>
              </a:rPr>
              <a:t> </a:t>
            </a:r>
            <a:r>
              <a:rPr lang="en-US" sz="2400" b="1" dirty="0" err="1">
                <a:solidFill>
                  <a:srgbClr val="002060"/>
                </a:solidFill>
              </a:rPr>
              <a:t>và</a:t>
            </a:r>
            <a:r>
              <a:rPr lang="en-US" sz="2400" b="1" dirty="0">
                <a:solidFill>
                  <a:srgbClr val="002060"/>
                </a:solidFill>
              </a:rPr>
              <a:t> </a:t>
            </a:r>
            <a:r>
              <a:rPr lang="en-US" sz="2400" b="1" dirty="0" err="1">
                <a:solidFill>
                  <a:srgbClr val="002060"/>
                </a:solidFill>
              </a:rPr>
              <a:t>kỹ</a:t>
            </a:r>
            <a:r>
              <a:rPr lang="en-US" sz="2400" b="1" dirty="0">
                <a:solidFill>
                  <a:srgbClr val="002060"/>
                </a:solidFill>
              </a:rPr>
              <a:t> </a:t>
            </a:r>
            <a:r>
              <a:rPr lang="en-US" sz="2400" b="1" dirty="0" err="1">
                <a:solidFill>
                  <a:srgbClr val="002060"/>
                </a:solidFill>
              </a:rPr>
              <a:t>năng</a:t>
            </a:r>
            <a:r>
              <a:rPr lang="en-US" sz="2400" b="1" dirty="0">
                <a:solidFill>
                  <a:srgbClr val="002060"/>
                </a:solidFill>
              </a:rPr>
              <a:t> </a:t>
            </a:r>
            <a:r>
              <a:rPr lang="en-US" sz="2400" b="1" dirty="0" err="1">
                <a:solidFill>
                  <a:srgbClr val="002060"/>
                </a:solidFill>
              </a:rPr>
              <a:t>gì</a:t>
            </a:r>
            <a:r>
              <a:rPr lang="en-US" sz="2400" b="1" dirty="0">
                <a:solidFill>
                  <a:srgbClr val="002060"/>
                </a:solidFill>
              </a:rPr>
              <a:t>?</a:t>
            </a:r>
          </a:p>
        </p:txBody>
      </p:sp>
      <p:sp>
        <p:nvSpPr>
          <p:cNvPr id="5" name="TextBox 4"/>
          <p:cNvSpPr txBox="1"/>
          <p:nvPr/>
        </p:nvSpPr>
        <p:spPr>
          <a:xfrm>
            <a:off x="352697" y="2132261"/>
            <a:ext cx="3344091" cy="1077218"/>
          </a:xfrm>
          <a:prstGeom prst="rect">
            <a:avLst/>
          </a:prstGeom>
          <a:noFill/>
        </p:spPr>
        <p:txBody>
          <a:bodyPr wrap="square" rtlCol="0">
            <a:spAutoFit/>
          </a:bodyPr>
          <a:lstStyle/>
          <a:p>
            <a:pPr algn="ctr"/>
            <a:r>
              <a:rPr lang="en-US" sz="3200" b="1" dirty="0" smtClean="0">
                <a:solidFill>
                  <a:srgbClr val="C00000"/>
                </a:solidFill>
              </a:rPr>
              <a:t>1. </a:t>
            </a:r>
            <a:r>
              <a:rPr lang="en-US" sz="3200" b="1" dirty="0" err="1" smtClean="0">
                <a:solidFill>
                  <a:srgbClr val="C00000"/>
                </a:solidFill>
              </a:rPr>
              <a:t>Nhóm</a:t>
            </a:r>
            <a:r>
              <a:rPr lang="en-US" sz="3200" b="1" dirty="0" smtClean="0">
                <a:solidFill>
                  <a:srgbClr val="C00000"/>
                </a:solidFill>
              </a:rPr>
              <a:t> </a:t>
            </a:r>
            <a:r>
              <a:rPr lang="en-US" sz="3200" b="1" dirty="0" err="1" smtClean="0">
                <a:solidFill>
                  <a:srgbClr val="C00000"/>
                </a:solidFill>
              </a:rPr>
              <a:t>kiến</a:t>
            </a:r>
            <a:r>
              <a:rPr lang="en-US" sz="3200" b="1" dirty="0" smtClean="0">
                <a:solidFill>
                  <a:srgbClr val="C00000"/>
                </a:solidFill>
              </a:rPr>
              <a:t> </a:t>
            </a:r>
            <a:r>
              <a:rPr lang="en-US" sz="3200" b="1" dirty="0" err="1" smtClean="0">
                <a:solidFill>
                  <a:srgbClr val="C00000"/>
                </a:solidFill>
              </a:rPr>
              <a:t>thức</a:t>
            </a:r>
            <a:r>
              <a:rPr lang="en-US" sz="3200" b="1" dirty="0" smtClean="0">
                <a:solidFill>
                  <a:srgbClr val="C00000"/>
                </a:solidFill>
              </a:rPr>
              <a:t> </a:t>
            </a:r>
            <a:r>
              <a:rPr lang="en-US" sz="3200" b="1" dirty="0" err="1" smtClean="0">
                <a:solidFill>
                  <a:srgbClr val="C00000"/>
                </a:solidFill>
              </a:rPr>
              <a:t>của</a:t>
            </a:r>
            <a:r>
              <a:rPr lang="en-US" sz="3200" b="1" dirty="0" smtClean="0">
                <a:solidFill>
                  <a:srgbClr val="C00000"/>
                </a:solidFill>
              </a:rPr>
              <a:t> BA</a:t>
            </a:r>
            <a:endParaRPr lang="en-US" sz="3200" b="1" dirty="0">
              <a:solidFill>
                <a:srgbClr val="C00000"/>
              </a:solidFill>
            </a:endParaRPr>
          </a:p>
        </p:txBody>
      </p:sp>
      <p:sp>
        <p:nvSpPr>
          <p:cNvPr id="7" name="Slide Number Placeholder 6"/>
          <p:cNvSpPr>
            <a:spLocks noGrp="1"/>
          </p:cNvSpPr>
          <p:nvPr>
            <p:ph type="sldNum" sz="quarter" idx="12"/>
          </p:nvPr>
        </p:nvSpPr>
        <p:spPr/>
        <p:txBody>
          <a:bodyPr/>
          <a:lstStyle/>
          <a:p>
            <a:fld id="{F3C035E3-C7FA-4CD6-B5C0-E99708C97377}" type="slidenum">
              <a:rPr lang="en-US" smtClean="0"/>
              <a:t>15</a:t>
            </a:fld>
            <a:endParaRPr lang="en-US"/>
          </a:p>
        </p:txBody>
      </p:sp>
      <p:pic>
        <p:nvPicPr>
          <p:cNvPr id="1026" name="Picture 2" descr="https://i1.wp.com/thinhnotes.com/wp-content/uploads/2018/02/do-nghe-cua-ba.png?fit=945%2C547&amp;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6411" y="1189556"/>
            <a:ext cx="6706974" cy="3882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8154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886264" y="267286"/>
            <a:ext cx="5880295" cy="461665"/>
          </a:xfrm>
          <a:prstGeom prst="rect">
            <a:avLst/>
          </a:prstGeom>
          <a:noFill/>
        </p:spPr>
        <p:txBody>
          <a:bodyPr wrap="square" rtlCol="0">
            <a:spAutoFit/>
          </a:bodyPr>
          <a:lstStyle/>
          <a:p>
            <a:r>
              <a:rPr lang="en-US" sz="2400" b="1" dirty="0" smtClean="0">
                <a:solidFill>
                  <a:srgbClr val="002060"/>
                </a:solidFill>
              </a:rPr>
              <a:t>1. </a:t>
            </a:r>
            <a:r>
              <a:rPr lang="en-US" sz="2400" b="1" dirty="0" err="1" smtClean="0">
                <a:solidFill>
                  <a:srgbClr val="002060"/>
                </a:solidFill>
              </a:rPr>
              <a:t>Nhóm</a:t>
            </a:r>
            <a:r>
              <a:rPr lang="en-US" sz="2400" b="1" dirty="0" smtClean="0">
                <a:solidFill>
                  <a:srgbClr val="002060"/>
                </a:solidFill>
              </a:rPr>
              <a:t> </a:t>
            </a:r>
            <a:r>
              <a:rPr lang="en-US" sz="2400" b="1" dirty="0" err="1">
                <a:solidFill>
                  <a:srgbClr val="002060"/>
                </a:solidFill>
              </a:rPr>
              <a:t>kiến</a:t>
            </a:r>
            <a:r>
              <a:rPr lang="en-US" sz="2400" b="1" dirty="0">
                <a:solidFill>
                  <a:srgbClr val="002060"/>
                </a:solidFill>
              </a:rPr>
              <a:t> </a:t>
            </a:r>
            <a:r>
              <a:rPr lang="en-US" sz="2400" b="1" dirty="0" err="1">
                <a:solidFill>
                  <a:srgbClr val="002060"/>
                </a:solidFill>
              </a:rPr>
              <a:t>thức</a:t>
            </a:r>
            <a:r>
              <a:rPr lang="en-US" sz="2400" b="1" dirty="0">
                <a:solidFill>
                  <a:srgbClr val="002060"/>
                </a:solidFill>
              </a:rPr>
              <a:t> </a:t>
            </a:r>
            <a:r>
              <a:rPr lang="en-US" sz="2400" b="1" dirty="0" err="1">
                <a:solidFill>
                  <a:srgbClr val="002060"/>
                </a:solidFill>
              </a:rPr>
              <a:t>của</a:t>
            </a:r>
            <a:r>
              <a:rPr lang="en-US" sz="2400" b="1" dirty="0">
                <a:solidFill>
                  <a:srgbClr val="002060"/>
                </a:solidFill>
              </a:rPr>
              <a:t> BA</a:t>
            </a:r>
          </a:p>
        </p:txBody>
      </p:sp>
      <p:sp>
        <p:nvSpPr>
          <p:cNvPr id="7" name="Slide Number Placeholder 6"/>
          <p:cNvSpPr>
            <a:spLocks noGrp="1"/>
          </p:cNvSpPr>
          <p:nvPr>
            <p:ph type="sldNum" sz="quarter" idx="12"/>
          </p:nvPr>
        </p:nvSpPr>
        <p:spPr/>
        <p:txBody>
          <a:bodyPr/>
          <a:lstStyle/>
          <a:p>
            <a:fld id="{F3C035E3-C7FA-4CD6-B5C0-E99708C97377}" type="slidenum">
              <a:rPr lang="en-US" smtClean="0"/>
              <a:t>16</a:t>
            </a:fld>
            <a:endParaRPr lang="en-US"/>
          </a:p>
        </p:txBody>
      </p:sp>
      <p:pic>
        <p:nvPicPr>
          <p:cNvPr id="2050" name="Picture 2" descr="Kỹ năng của Business Analy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571" y="987196"/>
            <a:ext cx="8852589" cy="5150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8563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6264" y="267286"/>
            <a:ext cx="5880295" cy="523220"/>
          </a:xfrm>
          <a:prstGeom prst="rect">
            <a:avLst/>
          </a:prstGeom>
          <a:noFill/>
        </p:spPr>
        <p:txBody>
          <a:bodyPr wrap="square" rtlCol="0">
            <a:spAutoFit/>
          </a:bodyPr>
          <a:lstStyle/>
          <a:p>
            <a:r>
              <a:rPr lang="en-US" sz="2800" b="1" dirty="0" smtClean="0">
                <a:solidFill>
                  <a:srgbClr val="002060"/>
                </a:solidFill>
              </a:rPr>
              <a:t>1. </a:t>
            </a:r>
            <a:r>
              <a:rPr lang="en-US" sz="2800" b="1" dirty="0" err="1" smtClean="0">
                <a:solidFill>
                  <a:srgbClr val="002060"/>
                </a:solidFill>
              </a:rPr>
              <a:t>Nhóm</a:t>
            </a:r>
            <a:r>
              <a:rPr lang="en-US" sz="2800" b="1" dirty="0" smtClean="0">
                <a:solidFill>
                  <a:srgbClr val="002060"/>
                </a:solidFill>
              </a:rPr>
              <a:t> </a:t>
            </a:r>
            <a:r>
              <a:rPr lang="en-US" sz="2800" b="1" dirty="0" err="1">
                <a:solidFill>
                  <a:srgbClr val="002060"/>
                </a:solidFill>
              </a:rPr>
              <a:t>kiến</a:t>
            </a:r>
            <a:r>
              <a:rPr lang="en-US" sz="2800" b="1" dirty="0">
                <a:solidFill>
                  <a:srgbClr val="002060"/>
                </a:solidFill>
              </a:rPr>
              <a:t> </a:t>
            </a:r>
            <a:r>
              <a:rPr lang="en-US" sz="2800" b="1" dirty="0" err="1">
                <a:solidFill>
                  <a:srgbClr val="002060"/>
                </a:solidFill>
              </a:rPr>
              <a:t>thức</a:t>
            </a:r>
            <a:r>
              <a:rPr lang="en-US" sz="2800" b="1" dirty="0">
                <a:solidFill>
                  <a:srgbClr val="002060"/>
                </a:solidFill>
              </a:rPr>
              <a:t> </a:t>
            </a:r>
            <a:r>
              <a:rPr lang="en-US" sz="2800" b="1" dirty="0" err="1">
                <a:solidFill>
                  <a:srgbClr val="002060"/>
                </a:solidFill>
              </a:rPr>
              <a:t>của</a:t>
            </a:r>
            <a:r>
              <a:rPr lang="en-US" sz="2800" b="1" dirty="0">
                <a:solidFill>
                  <a:srgbClr val="002060"/>
                </a:solidFill>
              </a:rPr>
              <a:t> BA</a:t>
            </a:r>
          </a:p>
        </p:txBody>
      </p:sp>
      <p:sp>
        <p:nvSpPr>
          <p:cNvPr id="2" name="TextBox 1"/>
          <p:cNvSpPr txBox="1"/>
          <p:nvPr/>
        </p:nvSpPr>
        <p:spPr>
          <a:xfrm>
            <a:off x="886263" y="928468"/>
            <a:ext cx="9224387" cy="461665"/>
          </a:xfrm>
          <a:prstGeom prst="rect">
            <a:avLst/>
          </a:prstGeom>
          <a:noFill/>
        </p:spPr>
        <p:txBody>
          <a:bodyPr wrap="square" rtlCol="0">
            <a:spAutoFit/>
          </a:bodyPr>
          <a:lstStyle/>
          <a:p>
            <a:r>
              <a:rPr lang="en-US" sz="2400" b="1" dirty="0" smtClean="0"/>
              <a:t>1.1 </a:t>
            </a:r>
            <a:r>
              <a:rPr lang="en-US" sz="2400" b="1" dirty="0" err="1" smtClean="0"/>
              <a:t>Lên</a:t>
            </a:r>
            <a:r>
              <a:rPr lang="en-US" sz="2400" b="1" dirty="0" smtClean="0"/>
              <a:t> </a:t>
            </a:r>
            <a:r>
              <a:rPr lang="en-US" sz="2400" b="1" dirty="0" err="1"/>
              <a:t>kế</a:t>
            </a:r>
            <a:r>
              <a:rPr lang="en-US" sz="2400" b="1" dirty="0"/>
              <a:t> </a:t>
            </a:r>
            <a:r>
              <a:rPr lang="en-US" sz="2400" b="1" dirty="0" err="1"/>
              <a:t>hoạch</a:t>
            </a:r>
            <a:r>
              <a:rPr lang="en-US" sz="2400" b="1" dirty="0"/>
              <a:t> </a:t>
            </a:r>
            <a:r>
              <a:rPr lang="en-US" sz="2400" b="1" dirty="0" err="1"/>
              <a:t>và</a:t>
            </a:r>
            <a:r>
              <a:rPr lang="en-US" sz="2400" b="1" dirty="0"/>
              <a:t> </a:t>
            </a:r>
            <a:r>
              <a:rPr lang="en-US" sz="2400" b="1" dirty="0" err="1"/>
              <a:t>theo</a:t>
            </a:r>
            <a:r>
              <a:rPr lang="en-US" sz="2400" b="1" dirty="0"/>
              <a:t> </a:t>
            </a:r>
            <a:r>
              <a:rPr lang="en-US" sz="2400" b="1" dirty="0" err="1"/>
              <a:t>dõi</a:t>
            </a:r>
            <a:r>
              <a:rPr lang="en-US" sz="2400" b="1" dirty="0"/>
              <a:t> </a:t>
            </a:r>
            <a:r>
              <a:rPr lang="en-US" sz="2400" b="1" dirty="0" err="1"/>
              <a:t>tiến</a:t>
            </a:r>
            <a:r>
              <a:rPr lang="en-US" sz="2400" b="1" dirty="0"/>
              <a:t> </a:t>
            </a:r>
            <a:r>
              <a:rPr lang="en-US" sz="2400" b="1" dirty="0" err="1" smtClean="0"/>
              <a:t>độ</a:t>
            </a:r>
            <a:r>
              <a:rPr lang="en-US" sz="2400" b="1" dirty="0" smtClean="0"/>
              <a:t> (Planning &amp; Monitoring )</a:t>
            </a:r>
            <a:endParaRPr lang="en-US" sz="2400" b="1" i="0" dirty="0">
              <a:effectLst/>
            </a:endParaRPr>
          </a:p>
        </p:txBody>
      </p:sp>
      <p:sp>
        <p:nvSpPr>
          <p:cNvPr id="3" name="TextBox 2"/>
          <p:cNvSpPr txBox="1"/>
          <p:nvPr/>
        </p:nvSpPr>
        <p:spPr>
          <a:xfrm>
            <a:off x="886264" y="1674058"/>
            <a:ext cx="9425354" cy="2923877"/>
          </a:xfrm>
          <a:prstGeom prst="rect">
            <a:avLst/>
          </a:prstGeom>
          <a:noFill/>
        </p:spPr>
        <p:txBody>
          <a:bodyPr wrap="square" rtlCol="0">
            <a:spAutoFit/>
          </a:bodyPr>
          <a:lstStyle/>
          <a:p>
            <a:pPr marL="457200" indent="-457200">
              <a:buFont typeface="Wingdings" panose="05000000000000000000" pitchFamily="2" charset="2"/>
              <a:buChar char="v"/>
            </a:pPr>
            <a:r>
              <a:rPr lang="en-US" sz="2800" dirty="0" err="1" smtClean="0"/>
              <a:t>Lên</a:t>
            </a:r>
            <a:r>
              <a:rPr lang="en-US" sz="2800" dirty="0" smtClean="0"/>
              <a:t> </a:t>
            </a:r>
            <a:r>
              <a:rPr lang="en-US" sz="2800" dirty="0" err="1" smtClean="0"/>
              <a:t>kế</a:t>
            </a:r>
            <a:r>
              <a:rPr lang="en-US" sz="2800" dirty="0" smtClean="0"/>
              <a:t> </a:t>
            </a:r>
            <a:r>
              <a:rPr lang="en-US" sz="2800" dirty="0" err="1" smtClean="0"/>
              <a:t>hoạch</a:t>
            </a:r>
            <a:r>
              <a:rPr lang="en-US" sz="2800" dirty="0" smtClean="0"/>
              <a:t>:</a:t>
            </a:r>
          </a:p>
          <a:p>
            <a:pPr marL="914400" lvl="1" indent="-457200">
              <a:buFont typeface="Arial" panose="020B0604020202020204" pitchFamily="34" charset="0"/>
              <a:buChar char="•"/>
            </a:pPr>
            <a:r>
              <a:rPr lang="en-US" sz="2600" dirty="0" err="1" smtClean="0"/>
              <a:t>Mục</a:t>
            </a:r>
            <a:r>
              <a:rPr lang="en-US" sz="2600" dirty="0" smtClean="0"/>
              <a:t> </a:t>
            </a:r>
            <a:r>
              <a:rPr lang="en-US" sz="2600" dirty="0" err="1" smtClean="0"/>
              <a:t>tiêu</a:t>
            </a:r>
            <a:r>
              <a:rPr lang="en-US" sz="2600" dirty="0" smtClean="0"/>
              <a:t>: </a:t>
            </a:r>
            <a:r>
              <a:rPr lang="en-US" sz="2600" dirty="0" err="1" smtClean="0"/>
              <a:t>Tạo</a:t>
            </a:r>
            <a:r>
              <a:rPr lang="en-US" sz="2600" dirty="0" smtClean="0"/>
              <a:t> </a:t>
            </a:r>
            <a:r>
              <a:rPr lang="en-US" sz="2600" dirty="0" err="1" smtClean="0"/>
              <a:t>ra</a:t>
            </a:r>
            <a:r>
              <a:rPr lang="en-US" sz="2600" dirty="0" smtClean="0"/>
              <a:t> </a:t>
            </a:r>
            <a:r>
              <a:rPr lang="en-US" sz="2600" dirty="0" err="1" smtClean="0"/>
              <a:t>được</a:t>
            </a:r>
            <a:r>
              <a:rPr lang="en-US" sz="2600" dirty="0" smtClean="0"/>
              <a:t> </a:t>
            </a:r>
            <a:r>
              <a:rPr lang="en-US" sz="2600" dirty="0" err="1" smtClean="0"/>
              <a:t>kế</a:t>
            </a:r>
            <a:r>
              <a:rPr lang="en-US" sz="2600" dirty="0" smtClean="0"/>
              <a:t> </a:t>
            </a:r>
            <a:r>
              <a:rPr lang="en-US" sz="2600" dirty="0" err="1" smtClean="0"/>
              <a:t>hoạch</a:t>
            </a:r>
            <a:r>
              <a:rPr lang="en-US" sz="2600" dirty="0" smtClean="0"/>
              <a:t> </a:t>
            </a:r>
            <a:r>
              <a:rPr lang="en-US" sz="2600" dirty="0" err="1" smtClean="0"/>
              <a:t>phù</a:t>
            </a:r>
            <a:r>
              <a:rPr lang="en-US" sz="2600" dirty="0" smtClean="0"/>
              <a:t> </a:t>
            </a:r>
            <a:r>
              <a:rPr lang="en-US" sz="2600" dirty="0" err="1" smtClean="0"/>
              <a:t>hợp</a:t>
            </a:r>
            <a:r>
              <a:rPr lang="en-US" sz="2600" dirty="0"/>
              <a:t> </a:t>
            </a:r>
            <a:r>
              <a:rPr lang="en-US" sz="2600" dirty="0" smtClean="0"/>
              <a:t>- </a:t>
            </a:r>
            <a:r>
              <a:rPr lang="en-US" sz="2600" dirty="0" err="1" smtClean="0"/>
              <a:t>đảm</a:t>
            </a:r>
            <a:r>
              <a:rPr lang="en-US" sz="2600" dirty="0" smtClean="0"/>
              <a:t> </a:t>
            </a:r>
            <a:r>
              <a:rPr lang="en-US" sz="2600" dirty="0" err="1" smtClean="0"/>
              <a:t>bảo</a:t>
            </a:r>
            <a:r>
              <a:rPr lang="en-US" sz="2600" dirty="0" smtClean="0"/>
              <a:t> </a:t>
            </a:r>
            <a:r>
              <a:rPr lang="en-US" sz="2600" dirty="0" err="1" smtClean="0"/>
              <a:t>được</a:t>
            </a:r>
            <a:r>
              <a:rPr lang="en-US" sz="2600" dirty="0" smtClean="0"/>
              <a:t> </a:t>
            </a:r>
            <a:r>
              <a:rPr lang="en-US" sz="2600" dirty="0" err="1" smtClean="0"/>
              <a:t>những</a:t>
            </a:r>
            <a:r>
              <a:rPr lang="en-US" sz="2600" dirty="0" smtClean="0"/>
              <a:t> resources </a:t>
            </a:r>
            <a:r>
              <a:rPr lang="en-US" sz="2600" dirty="0" err="1" smtClean="0"/>
              <a:t>hiện</a:t>
            </a:r>
            <a:r>
              <a:rPr lang="en-US" sz="2600" dirty="0" smtClean="0"/>
              <a:t> </a:t>
            </a:r>
            <a:r>
              <a:rPr lang="en-US" sz="2600" dirty="0" err="1" smtClean="0"/>
              <a:t>có</a:t>
            </a:r>
            <a:r>
              <a:rPr lang="en-US" sz="2600" dirty="0" smtClean="0"/>
              <a:t> </a:t>
            </a:r>
            <a:r>
              <a:rPr lang="en-US" sz="2600" dirty="0" err="1" smtClean="0"/>
              <a:t>và</a:t>
            </a:r>
            <a:r>
              <a:rPr lang="en-US" sz="2600" dirty="0" smtClean="0"/>
              <a:t> </a:t>
            </a:r>
            <a:r>
              <a:rPr lang="en-US" sz="2600" dirty="0" err="1" smtClean="0"/>
              <a:t>yêu</a:t>
            </a:r>
            <a:r>
              <a:rPr lang="en-US" sz="2600" dirty="0" smtClean="0"/>
              <a:t> </a:t>
            </a:r>
            <a:r>
              <a:rPr lang="en-US" sz="2600" dirty="0" err="1" smtClean="0"/>
              <a:t>cầu</a:t>
            </a:r>
            <a:r>
              <a:rPr lang="en-US" sz="2600" dirty="0" smtClean="0"/>
              <a:t> </a:t>
            </a:r>
            <a:r>
              <a:rPr lang="en-US" sz="2600" dirty="0" err="1" smtClean="0"/>
              <a:t>của</a:t>
            </a:r>
            <a:r>
              <a:rPr lang="en-US" sz="2600" dirty="0" smtClean="0"/>
              <a:t> </a:t>
            </a:r>
            <a:r>
              <a:rPr lang="en-US" sz="2600" dirty="0" err="1" smtClean="0"/>
              <a:t>dự</a:t>
            </a:r>
            <a:r>
              <a:rPr lang="en-US" sz="2600" dirty="0" smtClean="0"/>
              <a:t> </a:t>
            </a:r>
            <a:r>
              <a:rPr lang="en-US" sz="2600" dirty="0" err="1" smtClean="0"/>
              <a:t>án</a:t>
            </a:r>
            <a:r>
              <a:rPr lang="en-US" sz="2600" dirty="0"/>
              <a:t>,</a:t>
            </a:r>
            <a:r>
              <a:rPr lang="en-US" sz="2600" dirty="0" smtClean="0"/>
              <a:t>   </a:t>
            </a:r>
          </a:p>
          <a:p>
            <a:pPr marL="914400" lvl="1" indent="-457200">
              <a:buFont typeface="Arial" panose="020B0604020202020204" pitchFamily="34" charset="0"/>
              <a:buChar char="•"/>
            </a:pPr>
            <a:r>
              <a:rPr lang="en-US" sz="2800" dirty="0"/>
              <a:t>L</a:t>
            </a:r>
            <a:r>
              <a:rPr lang="vi-VN" sz="2400" dirty="0" smtClean="0"/>
              <a:t>ên </a:t>
            </a:r>
            <a:r>
              <a:rPr lang="vi-VN" sz="2400" dirty="0"/>
              <a:t>plan cho internal team cùng làm </a:t>
            </a:r>
            <a:r>
              <a:rPr lang="vi-VN" sz="2400" dirty="0" smtClean="0"/>
              <a:t>việc</a:t>
            </a:r>
            <a:r>
              <a:rPr lang="en-US" sz="2400" dirty="0" smtClean="0"/>
              <a:t>, </a:t>
            </a:r>
            <a:r>
              <a:rPr lang="en-US" sz="2800" dirty="0" smtClean="0"/>
              <a:t>h</a:t>
            </a:r>
            <a:r>
              <a:rPr lang="vi-VN" sz="2400" dirty="0" smtClean="0"/>
              <a:t>ay </a:t>
            </a:r>
            <a:r>
              <a:rPr lang="vi-VN" sz="2400" dirty="0"/>
              <a:t>đơn thuần là những task công việc cho chính bản </a:t>
            </a:r>
            <a:r>
              <a:rPr lang="vi-VN" sz="2400" dirty="0" smtClean="0"/>
              <a:t>thân</a:t>
            </a:r>
            <a:r>
              <a:rPr lang="en-US" sz="2400" dirty="0" smtClean="0"/>
              <a:t> BA,</a:t>
            </a:r>
          </a:p>
          <a:p>
            <a:pPr marL="914400" lvl="1" indent="-457200">
              <a:buFont typeface="Arial" panose="020B0604020202020204" pitchFamily="34" charset="0"/>
              <a:buChar char="•"/>
            </a:pPr>
            <a:r>
              <a:rPr lang="en-US" sz="2600" dirty="0" smtClean="0"/>
              <a:t>Chia </a:t>
            </a:r>
            <a:r>
              <a:rPr lang="en-US" sz="2600" dirty="0" err="1" smtClean="0"/>
              <a:t>mục</a:t>
            </a:r>
            <a:r>
              <a:rPr lang="en-US" sz="2600" dirty="0" smtClean="0"/>
              <a:t> </a:t>
            </a:r>
            <a:r>
              <a:rPr lang="en-US" sz="2600" dirty="0" err="1" smtClean="0"/>
              <a:t>tiêu</a:t>
            </a:r>
            <a:r>
              <a:rPr lang="en-US" sz="2600" dirty="0" smtClean="0"/>
              <a:t> ban </a:t>
            </a:r>
            <a:r>
              <a:rPr lang="en-US" sz="2600" dirty="0" err="1" smtClean="0"/>
              <a:t>đầu</a:t>
            </a:r>
            <a:r>
              <a:rPr lang="en-US" sz="2600" dirty="0" smtClean="0"/>
              <a:t> </a:t>
            </a:r>
            <a:r>
              <a:rPr lang="en-US" sz="2600" dirty="0" err="1" smtClean="0"/>
              <a:t>thành</a:t>
            </a:r>
            <a:r>
              <a:rPr lang="en-US" sz="2600" dirty="0" smtClean="0"/>
              <a:t> </a:t>
            </a:r>
            <a:r>
              <a:rPr lang="en-US" sz="2600" dirty="0" err="1" smtClean="0"/>
              <a:t>các</a:t>
            </a:r>
            <a:r>
              <a:rPr lang="en-US" sz="2600" dirty="0" smtClean="0"/>
              <a:t> </a:t>
            </a:r>
            <a:r>
              <a:rPr lang="en-US" sz="2600" dirty="0" err="1" smtClean="0"/>
              <a:t>mục</a:t>
            </a:r>
            <a:r>
              <a:rPr lang="en-US" sz="2600" dirty="0" smtClean="0"/>
              <a:t> </a:t>
            </a:r>
            <a:r>
              <a:rPr lang="en-US" sz="2600" dirty="0" err="1" smtClean="0"/>
              <a:t>tiêu</a:t>
            </a:r>
            <a:r>
              <a:rPr lang="en-US" sz="2600" dirty="0" smtClean="0"/>
              <a:t> </a:t>
            </a:r>
            <a:r>
              <a:rPr lang="en-US" sz="2600" dirty="0" err="1" smtClean="0"/>
              <a:t>nhỏ</a:t>
            </a:r>
            <a:r>
              <a:rPr lang="en-US" sz="2600" dirty="0" smtClean="0"/>
              <a:t> -&gt; </a:t>
            </a:r>
            <a:r>
              <a:rPr lang="en-US" sz="2600" dirty="0" err="1" smtClean="0"/>
              <a:t>hoàn</a:t>
            </a:r>
            <a:r>
              <a:rPr lang="en-US" sz="2600" dirty="0" smtClean="0"/>
              <a:t> </a:t>
            </a:r>
            <a:r>
              <a:rPr lang="en-US" sz="2600" dirty="0" err="1" smtClean="0"/>
              <a:t>thành</a:t>
            </a:r>
            <a:r>
              <a:rPr lang="en-US" sz="2600" dirty="0" smtClean="0"/>
              <a:t> </a:t>
            </a:r>
            <a:r>
              <a:rPr lang="en-US" sz="2600" dirty="0" err="1" smtClean="0"/>
              <a:t>từng</a:t>
            </a:r>
            <a:r>
              <a:rPr lang="en-US" sz="2600" dirty="0" smtClean="0"/>
              <a:t> </a:t>
            </a:r>
            <a:r>
              <a:rPr lang="en-US" sz="2600" dirty="0" err="1" smtClean="0"/>
              <a:t>mục</a:t>
            </a:r>
            <a:r>
              <a:rPr lang="en-US" sz="2600" dirty="0" smtClean="0"/>
              <a:t> </a:t>
            </a:r>
            <a:r>
              <a:rPr lang="en-US" sz="2600" dirty="0" err="1" smtClean="0"/>
              <a:t>tiêu</a:t>
            </a:r>
            <a:r>
              <a:rPr lang="en-US" sz="2600" dirty="0" smtClean="0"/>
              <a:t> </a:t>
            </a:r>
            <a:r>
              <a:rPr lang="en-US" sz="2600" dirty="0" err="1" smtClean="0"/>
              <a:t>nhỏ</a:t>
            </a:r>
            <a:r>
              <a:rPr lang="en-US" sz="2600" dirty="0" smtClean="0"/>
              <a:t> -&gt; </a:t>
            </a:r>
            <a:r>
              <a:rPr lang="en-US" sz="2600" dirty="0" err="1" smtClean="0"/>
              <a:t>hoàn</a:t>
            </a:r>
            <a:r>
              <a:rPr lang="en-US" sz="2600" dirty="0" smtClean="0"/>
              <a:t> </a:t>
            </a:r>
            <a:r>
              <a:rPr lang="en-US" sz="2600" dirty="0" err="1" smtClean="0"/>
              <a:t>thành</a:t>
            </a:r>
            <a:r>
              <a:rPr lang="en-US" sz="2600" dirty="0" smtClean="0"/>
              <a:t> </a:t>
            </a:r>
            <a:r>
              <a:rPr lang="en-US" sz="2600" dirty="0" err="1" smtClean="0"/>
              <a:t>mục</a:t>
            </a:r>
            <a:r>
              <a:rPr lang="en-US" sz="2600" dirty="0" smtClean="0"/>
              <a:t> </a:t>
            </a:r>
            <a:r>
              <a:rPr lang="en-US" sz="2600" dirty="0" err="1" smtClean="0"/>
              <a:t>tiêu</a:t>
            </a:r>
            <a:r>
              <a:rPr lang="en-US" sz="2600" dirty="0" smtClean="0"/>
              <a:t> </a:t>
            </a:r>
            <a:r>
              <a:rPr lang="en-US" sz="2600" dirty="0" err="1" smtClean="0"/>
              <a:t>lớn</a:t>
            </a:r>
            <a:r>
              <a:rPr lang="en-US" sz="2600" dirty="0" smtClean="0"/>
              <a:t> </a:t>
            </a:r>
            <a:r>
              <a:rPr lang="en-US" sz="2600" dirty="0" err="1" smtClean="0"/>
              <a:t>đã</a:t>
            </a:r>
            <a:r>
              <a:rPr lang="en-US" sz="2600" dirty="0" smtClean="0"/>
              <a:t> </a:t>
            </a:r>
            <a:r>
              <a:rPr lang="en-US" sz="2600" dirty="0" err="1" smtClean="0"/>
              <a:t>đề</a:t>
            </a:r>
            <a:r>
              <a:rPr lang="en-US" sz="2600" dirty="0" smtClean="0"/>
              <a:t> </a:t>
            </a:r>
            <a:r>
              <a:rPr lang="en-US" sz="2600" dirty="0" err="1" smtClean="0"/>
              <a:t>ra.</a:t>
            </a:r>
            <a:endParaRPr lang="en-US" sz="2600" dirty="0"/>
          </a:p>
        </p:txBody>
      </p:sp>
      <p:sp>
        <p:nvSpPr>
          <p:cNvPr id="5" name="TextBox 4"/>
          <p:cNvSpPr txBox="1"/>
          <p:nvPr/>
        </p:nvSpPr>
        <p:spPr>
          <a:xfrm>
            <a:off x="886264" y="4597935"/>
            <a:ext cx="10241281" cy="1692771"/>
          </a:xfrm>
          <a:prstGeom prst="rect">
            <a:avLst/>
          </a:prstGeom>
          <a:noFill/>
        </p:spPr>
        <p:txBody>
          <a:bodyPr wrap="square" rtlCol="0">
            <a:spAutoFit/>
          </a:bodyPr>
          <a:lstStyle/>
          <a:p>
            <a:pPr marL="457200" lvl="0" indent="-457200">
              <a:buFont typeface="Wingdings" panose="05000000000000000000" pitchFamily="2" charset="2"/>
              <a:buChar char="v"/>
            </a:pPr>
            <a:r>
              <a:rPr lang="en-US" sz="2600" dirty="0" smtClean="0">
                <a:solidFill>
                  <a:prstClr val="black"/>
                </a:solidFill>
              </a:rPr>
              <a:t>Theo </a:t>
            </a:r>
            <a:r>
              <a:rPr lang="en-US" sz="2600" dirty="0" err="1" smtClean="0">
                <a:solidFill>
                  <a:prstClr val="black"/>
                </a:solidFill>
              </a:rPr>
              <a:t>dõi</a:t>
            </a:r>
            <a:r>
              <a:rPr lang="en-US" sz="2600" dirty="0" smtClean="0">
                <a:solidFill>
                  <a:prstClr val="black"/>
                </a:solidFill>
              </a:rPr>
              <a:t> </a:t>
            </a:r>
            <a:r>
              <a:rPr lang="en-US" sz="2600" dirty="0" err="1" smtClean="0">
                <a:solidFill>
                  <a:prstClr val="black"/>
                </a:solidFill>
              </a:rPr>
              <a:t>tiến</a:t>
            </a:r>
            <a:r>
              <a:rPr lang="en-US" sz="2600" dirty="0" smtClean="0">
                <a:solidFill>
                  <a:prstClr val="black"/>
                </a:solidFill>
              </a:rPr>
              <a:t> </a:t>
            </a:r>
            <a:r>
              <a:rPr lang="en-US" sz="2600" dirty="0" err="1" smtClean="0">
                <a:solidFill>
                  <a:prstClr val="black"/>
                </a:solidFill>
              </a:rPr>
              <a:t>độ</a:t>
            </a:r>
            <a:r>
              <a:rPr lang="en-US" sz="2600" dirty="0" smtClean="0">
                <a:solidFill>
                  <a:prstClr val="black"/>
                </a:solidFill>
              </a:rPr>
              <a:t>: </a:t>
            </a:r>
          </a:p>
          <a:p>
            <a:pPr marL="914400" lvl="1" indent="-457200">
              <a:buFont typeface="Arial" panose="020B0604020202020204" pitchFamily="34" charset="0"/>
              <a:buChar char="•"/>
            </a:pPr>
            <a:r>
              <a:rPr lang="en-US" sz="2600" dirty="0" err="1" smtClean="0">
                <a:solidFill>
                  <a:prstClr val="black"/>
                </a:solidFill>
              </a:rPr>
              <a:t>Mang</a:t>
            </a:r>
            <a:r>
              <a:rPr lang="en-US" sz="2600" dirty="0" smtClean="0">
                <a:solidFill>
                  <a:prstClr val="black"/>
                </a:solidFill>
              </a:rPr>
              <a:t> </a:t>
            </a:r>
            <a:r>
              <a:rPr lang="en-US" sz="2600" dirty="0" err="1" smtClean="0">
                <a:solidFill>
                  <a:prstClr val="black"/>
                </a:solidFill>
              </a:rPr>
              <a:t>lại</a:t>
            </a:r>
            <a:r>
              <a:rPr lang="en-US" sz="2600" dirty="0" smtClean="0">
                <a:solidFill>
                  <a:prstClr val="black"/>
                </a:solidFill>
              </a:rPr>
              <a:t> </a:t>
            </a:r>
            <a:r>
              <a:rPr lang="en-US" sz="2600" dirty="0" err="1" smtClean="0">
                <a:solidFill>
                  <a:prstClr val="black"/>
                </a:solidFill>
              </a:rPr>
              <a:t>sự</a:t>
            </a:r>
            <a:r>
              <a:rPr lang="en-US" sz="2600" dirty="0" smtClean="0">
                <a:solidFill>
                  <a:prstClr val="black"/>
                </a:solidFill>
              </a:rPr>
              <a:t> </a:t>
            </a:r>
            <a:r>
              <a:rPr lang="en-US" sz="2600" dirty="0" err="1" smtClean="0">
                <a:solidFill>
                  <a:prstClr val="black"/>
                </a:solidFill>
              </a:rPr>
              <a:t>chủ</a:t>
            </a:r>
            <a:r>
              <a:rPr lang="en-US" sz="2600" dirty="0" smtClean="0">
                <a:solidFill>
                  <a:prstClr val="black"/>
                </a:solidFill>
              </a:rPr>
              <a:t> </a:t>
            </a:r>
            <a:r>
              <a:rPr lang="en-US" sz="2600" dirty="0" err="1" smtClean="0">
                <a:solidFill>
                  <a:prstClr val="black"/>
                </a:solidFill>
              </a:rPr>
              <a:t>động</a:t>
            </a:r>
            <a:r>
              <a:rPr lang="en-US" sz="2600" dirty="0" smtClean="0">
                <a:solidFill>
                  <a:prstClr val="black"/>
                </a:solidFill>
              </a:rPr>
              <a:t> </a:t>
            </a:r>
            <a:r>
              <a:rPr lang="en-US" sz="2600" dirty="0" err="1" smtClean="0">
                <a:solidFill>
                  <a:prstClr val="black"/>
                </a:solidFill>
              </a:rPr>
              <a:t>trong</a:t>
            </a:r>
            <a:r>
              <a:rPr lang="en-US" sz="2600" dirty="0" smtClean="0">
                <a:solidFill>
                  <a:prstClr val="black"/>
                </a:solidFill>
              </a:rPr>
              <a:t> </a:t>
            </a:r>
            <a:r>
              <a:rPr lang="en-US" sz="2600" dirty="0" err="1" smtClean="0">
                <a:solidFill>
                  <a:prstClr val="black"/>
                </a:solidFill>
              </a:rPr>
              <a:t>công</a:t>
            </a:r>
            <a:r>
              <a:rPr lang="en-US" sz="2600" dirty="0" smtClean="0">
                <a:solidFill>
                  <a:prstClr val="black"/>
                </a:solidFill>
              </a:rPr>
              <a:t> </a:t>
            </a:r>
            <a:r>
              <a:rPr lang="en-US" sz="2600" dirty="0" err="1" smtClean="0">
                <a:solidFill>
                  <a:prstClr val="black"/>
                </a:solidFill>
              </a:rPr>
              <a:t>việc</a:t>
            </a:r>
            <a:r>
              <a:rPr lang="en-US" sz="2600" dirty="0">
                <a:solidFill>
                  <a:prstClr val="black"/>
                </a:solidFill>
              </a:rPr>
              <a:t>,</a:t>
            </a:r>
            <a:endParaRPr lang="en-US" sz="2600" dirty="0" smtClean="0">
              <a:solidFill>
                <a:prstClr val="black"/>
              </a:solidFill>
            </a:endParaRPr>
          </a:p>
          <a:p>
            <a:pPr marL="914400" lvl="1" indent="-457200">
              <a:buFont typeface="Arial" panose="020B0604020202020204" pitchFamily="34" charset="0"/>
              <a:buChar char="•"/>
            </a:pPr>
            <a:r>
              <a:rPr lang="en-US" sz="2600" dirty="0" err="1" smtClean="0">
                <a:solidFill>
                  <a:prstClr val="black"/>
                </a:solidFill>
              </a:rPr>
              <a:t>Bám</a:t>
            </a:r>
            <a:r>
              <a:rPr lang="en-US" sz="2600" dirty="0" smtClean="0">
                <a:solidFill>
                  <a:prstClr val="black"/>
                </a:solidFill>
              </a:rPr>
              <a:t> </a:t>
            </a:r>
            <a:r>
              <a:rPr lang="en-US" sz="2600" dirty="0" err="1" smtClean="0">
                <a:solidFill>
                  <a:prstClr val="black"/>
                </a:solidFill>
              </a:rPr>
              <a:t>sát</a:t>
            </a:r>
            <a:r>
              <a:rPr lang="en-US" sz="2600" dirty="0" smtClean="0">
                <a:solidFill>
                  <a:prstClr val="black"/>
                </a:solidFill>
              </a:rPr>
              <a:t> </a:t>
            </a:r>
            <a:r>
              <a:rPr lang="en-US" sz="2600" dirty="0" err="1" smtClean="0">
                <a:solidFill>
                  <a:prstClr val="black"/>
                </a:solidFill>
              </a:rPr>
              <a:t>kế</a:t>
            </a:r>
            <a:r>
              <a:rPr lang="en-US" sz="2600" dirty="0" smtClean="0">
                <a:solidFill>
                  <a:prstClr val="black"/>
                </a:solidFill>
              </a:rPr>
              <a:t> </a:t>
            </a:r>
            <a:r>
              <a:rPr lang="en-US" sz="2600" dirty="0" err="1" smtClean="0">
                <a:solidFill>
                  <a:prstClr val="black"/>
                </a:solidFill>
              </a:rPr>
              <a:t>hoạch</a:t>
            </a:r>
            <a:r>
              <a:rPr lang="en-US" sz="2600" dirty="0" smtClean="0">
                <a:solidFill>
                  <a:prstClr val="black"/>
                </a:solidFill>
              </a:rPr>
              <a:t>, </a:t>
            </a:r>
            <a:r>
              <a:rPr lang="en-US" sz="2600" dirty="0" err="1" smtClean="0">
                <a:solidFill>
                  <a:prstClr val="black"/>
                </a:solidFill>
              </a:rPr>
              <a:t>chủ</a:t>
            </a:r>
            <a:r>
              <a:rPr lang="en-US" sz="2600" dirty="0" smtClean="0">
                <a:solidFill>
                  <a:prstClr val="black"/>
                </a:solidFill>
              </a:rPr>
              <a:t> </a:t>
            </a:r>
            <a:r>
              <a:rPr lang="en-US" sz="2600" dirty="0" err="1" smtClean="0">
                <a:solidFill>
                  <a:prstClr val="black"/>
                </a:solidFill>
              </a:rPr>
              <a:t>động</a:t>
            </a:r>
            <a:r>
              <a:rPr lang="en-US" sz="2600" dirty="0" smtClean="0">
                <a:solidFill>
                  <a:prstClr val="black"/>
                </a:solidFill>
              </a:rPr>
              <a:t> </a:t>
            </a:r>
            <a:r>
              <a:rPr lang="en-US" sz="2600" dirty="0" err="1" smtClean="0">
                <a:solidFill>
                  <a:prstClr val="black"/>
                </a:solidFill>
              </a:rPr>
              <a:t>thay</a:t>
            </a:r>
            <a:r>
              <a:rPr lang="en-US" sz="2600" dirty="0" smtClean="0">
                <a:solidFill>
                  <a:prstClr val="black"/>
                </a:solidFill>
              </a:rPr>
              <a:t> </a:t>
            </a:r>
            <a:r>
              <a:rPr lang="en-US" sz="2600" dirty="0" err="1" smtClean="0">
                <a:solidFill>
                  <a:prstClr val="black"/>
                </a:solidFill>
              </a:rPr>
              <a:t>đổi</a:t>
            </a:r>
            <a:r>
              <a:rPr lang="en-US" sz="2600" dirty="0" smtClean="0">
                <a:solidFill>
                  <a:prstClr val="black"/>
                </a:solidFill>
              </a:rPr>
              <a:t> </a:t>
            </a:r>
            <a:r>
              <a:rPr lang="en-US" sz="2600" dirty="0" err="1" smtClean="0">
                <a:solidFill>
                  <a:prstClr val="black"/>
                </a:solidFill>
              </a:rPr>
              <a:t>nếu</a:t>
            </a:r>
            <a:r>
              <a:rPr lang="en-US" sz="2600" dirty="0" smtClean="0">
                <a:solidFill>
                  <a:prstClr val="black"/>
                </a:solidFill>
              </a:rPr>
              <a:t> </a:t>
            </a:r>
            <a:r>
              <a:rPr lang="en-US" sz="2600" dirty="0" err="1" smtClean="0">
                <a:solidFill>
                  <a:prstClr val="black"/>
                </a:solidFill>
              </a:rPr>
              <a:t>có</a:t>
            </a:r>
            <a:r>
              <a:rPr lang="en-US" sz="2600" dirty="0" smtClean="0">
                <a:solidFill>
                  <a:prstClr val="black"/>
                </a:solidFill>
              </a:rPr>
              <a:t> </a:t>
            </a:r>
            <a:r>
              <a:rPr lang="en-US" sz="2600" dirty="0" err="1" smtClean="0">
                <a:solidFill>
                  <a:prstClr val="black"/>
                </a:solidFill>
              </a:rPr>
              <a:t>phát</a:t>
            </a:r>
            <a:r>
              <a:rPr lang="en-US" sz="2600" dirty="0" smtClean="0">
                <a:solidFill>
                  <a:prstClr val="black"/>
                </a:solidFill>
              </a:rPr>
              <a:t> </a:t>
            </a:r>
            <a:r>
              <a:rPr lang="en-US" sz="2600" dirty="0" err="1" smtClean="0">
                <a:solidFill>
                  <a:prstClr val="black"/>
                </a:solidFill>
              </a:rPr>
              <a:t>sinh</a:t>
            </a:r>
            <a:r>
              <a:rPr lang="en-US" sz="2600" dirty="0" smtClean="0">
                <a:solidFill>
                  <a:prstClr val="black"/>
                </a:solidFill>
              </a:rPr>
              <a:t>,</a:t>
            </a:r>
          </a:p>
          <a:p>
            <a:pPr marL="914400" lvl="1" indent="-457200">
              <a:buFont typeface="Arial" panose="020B0604020202020204" pitchFamily="34" charset="0"/>
              <a:buChar char="•"/>
            </a:pPr>
            <a:r>
              <a:rPr lang="en-US" sz="2600" dirty="0" err="1" smtClean="0">
                <a:solidFill>
                  <a:prstClr val="black"/>
                </a:solidFill>
              </a:rPr>
              <a:t>Luôn</a:t>
            </a:r>
            <a:r>
              <a:rPr lang="en-US" sz="2600" dirty="0" smtClean="0">
                <a:solidFill>
                  <a:prstClr val="black"/>
                </a:solidFill>
              </a:rPr>
              <a:t> ở </a:t>
            </a:r>
            <a:r>
              <a:rPr lang="en-US" sz="2600" dirty="0" err="1" smtClean="0">
                <a:solidFill>
                  <a:prstClr val="black"/>
                </a:solidFill>
              </a:rPr>
              <a:t>thế</a:t>
            </a:r>
            <a:r>
              <a:rPr lang="en-US" sz="2600" dirty="0" smtClean="0">
                <a:solidFill>
                  <a:prstClr val="black"/>
                </a:solidFill>
              </a:rPr>
              <a:t> </a:t>
            </a:r>
            <a:r>
              <a:rPr lang="en-US" sz="2600" dirty="0" err="1" smtClean="0">
                <a:solidFill>
                  <a:prstClr val="black"/>
                </a:solidFill>
              </a:rPr>
              <a:t>chủ</a:t>
            </a:r>
            <a:r>
              <a:rPr lang="en-US" sz="2600" dirty="0" smtClean="0">
                <a:solidFill>
                  <a:prstClr val="black"/>
                </a:solidFill>
              </a:rPr>
              <a:t> </a:t>
            </a:r>
            <a:r>
              <a:rPr lang="en-US" sz="2600" dirty="0" err="1" smtClean="0">
                <a:solidFill>
                  <a:prstClr val="black"/>
                </a:solidFill>
              </a:rPr>
              <a:t>động</a:t>
            </a:r>
            <a:r>
              <a:rPr lang="en-US" sz="2600" dirty="0" smtClean="0">
                <a:solidFill>
                  <a:prstClr val="black"/>
                </a:solidFill>
              </a:rPr>
              <a:t>. </a:t>
            </a:r>
            <a:endParaRPr lang="en-US" sz="2600" dirty="0">
              <a:solidFill>
                <a:prstClr val="black"/>
              </a:solidFill>
            </a:endParaRPr>
          </a:p>
        </p:txBody>
      </p:sp>
    </p:spTree>
    <p:extLst>
      <p:ext uri="{BB962C8B-B14F-4D97-AF65-F5344CB8AC3E}">
        <p14:creationId xmlns:p14="http://schemas.microsoft.com/office/powerpoint/2010/main" val="222412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Effect transition="in" filter="barn(inVertical)">
                                      <p:cBhvr>
                                        <p:cTn id="29" dur="500"/>
                                        <p:tgtEl>
                                          <p:spTgt spid="5">
                                            <p:txEl>
                                              <p:pRg st="0" end="0"/>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animEffect transition="in" filter="barn(inVertical)">
                                      <p:cBhvr>
                                        <p:cTn id="32" dur="500"/>
                                        <p:tgtEl>
                                          <p:spTgt spid="5">
                                            <p:txEl>
                                              <p:pRg st="1" end="1"/>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Effect transition="in" filter="barn(inVertical)">
                                      <p:cBhvr>
                                        <p:cTn id="35" dur="500"/>
                                        <p:tgtEl>
                                          <p:spTgt spid="5">
                                            <p:txEl>
                                              <p:pRg st="2" end="2"/>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animEffect transition="in" filter="barn(inVertical)">
                                      <p:cBhvr>
                                        <p:cTn id="3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8253" y="183885"/>
            <a:ext cx="9420330" cy="461665"/>
          </a:xfrm>
          <a:prstGeom prst="rect">
            <a:avLst/>
          </a:prstGeom>
          <a:noFill/>
        </p:spPr>
        <p:txBody>
          <a:bodyPr wrap="square" rtlCol="0">
            <a:spAutoFit/>
          </a:bodyPr>
          <a:lstStyle/>
          <a:p>
            <a:r>
              <a:rPr lang="en-US" sz="2400" b="1" dirty="0" smtClean="0"/>
              <a:t>1.2 </a:t>
            </a:r>
            <a:r>
              <a:rPr lang="en-US" sz="2400" b="1" dirty="0" err="1" smtClean="0"/>
              <a:t>Moi</a:t>
            </a:r>
            <a:r>
              <a:rPr lang="en-US" sz="2400" b="1" dirty="0" smtClean="0"/>
              <a:t> </a:t>
            </a:r>
            <a:r>
              <a:rPr lang="en-US" sz="2400" b="1" dirty="0" err="1" smtClean="0"/>
              <a:t>móc</a:t>
            </a:r>
            <a:r>
              <a:rPr lang="en-US" sz="2400" b="1" dirty="0" smtClean="0"/>
              <a:t> </a:t>
            </a:r>
            <a:r>
              <a:rPr lang="en-US" sz="2400" b="1" dirty="0" err="1" smtClean="0"/>
              <a:t>và</a:t>
            </a:r>
            <a:r>
              <a:rPr lang="en-US" sz="2400" b="1" dirty="0" smtClean="0"/>
              <a:t> </a:t>
            </a:r>
            <a:r>
              <a:rPr lang="en-US" sz="2400" b="1" dirty="0" err="1" smtClean="0"/>
              <a:t>cấu</a:t>
            </a:r>
            <a:r>
              <a:rPr lang="en-US" sz="2400" b="1" dirty="0" smtClean="0"/>
              <a:t> </a:t>
            </a:r>
            <a:r>
              <a:rPr lang="en-US" sz="2400" b="1" dirty="0" err="1" smtClean="0"/>
              <a:t>kết</a:t>
            </a:r>
            <a:r>
              <a:rPr lang="en-US" sz="2400" b="1" dirty="0"/>
              <a:t> </a:t>
            </a:r>
            <a:r>
              <a:rPr lang="en-US" sz="2400" b="1" dirty="0" smtClean="0"/>
              <a:t>( Elicitation &amp; Collaboration )</a:t>
            </a:r>
            <a:endParaRPr lang="en-US" sz="2400" b="1" i="0" dirty="0">
              <a:effectLst/>
            </a:endParaRPr>
          </a:p>
        </p:txBody>
      </p:sp>
      <p:pic>
        <p:nvPicPr>
          <p:cNvPr id="5" name="Picture 4" descr="https://i0.wp.com/thinhnotes.com/wp-content/uploads/2019/05/elicitation-vs-gather-requirement-thinhnotes.com_.jpg?resize=676%2C368&amp;ssl=1"/>
          <p:cNvPicPr/>
          <p:nvPr/>
        </p:nvPicPr>
        <p:blipFill>
          <a:blip r:embed="rId2">
            <a:extLst>
              <a:ext uri="{28A0092B-C50C-407E-A947-70E740481C1C}">
                <a14:useLocalDpi xmlns:a14="http://schemas.microsoft.com/office/drawing/2010/main" val="0"/>
              </a:ext>
            </a:extLst>
          </a:blip>
          <a:srcRect/>
          <a:stretch>
            <a:fillRect/>
          </a:stretch>
        </p:blipFill>
        <p:spPr bwMode="auto">
          <a:xfrm>
            <a:off x="5584456" y="797840"/>
            <a:ext cx="6235337" cy="4989006"/>
          </a:xfrm>
          <a:prstGeom prst="rect">
            <a:avLst/>
          </a:prstGeom>
          <a:noFill/>
          <a:ln>
            <a:noFill/>
          </a:ln>
        </p:spPr>
      </p:pic>
      <p:sp>
        <p:nvSpPr>
          <p:cNvPr id="6" name="TextBox 5"/>
          <p:cNvSpPr txBox="1"/>
          <p:nvPr/>
        </p:nvSpPr>
        <p:spPr>
          <a:xfrm>
            <a:off x="468253" y="797840"/>
            <a:ext cx="5116203" cy="461665"/>
          </a:xfrm>
          <a:prstGeom prst="rect">
            <a:avLst/>
          </a:prstGeom>
          <a:noFill/>
        </p:spPr>
        <p:txBody>
          <a:bodyPr wrap="square" rtlCol="0">
            <a:spAutoFit/>
          </a:bodyPr>
          <a:lstStyle/>
          <a:p>
            <a:pPr algn="ctr"/>
            <a:r>
              <a:rPr lang="en-US" sz="2400" b="1" dirty="0" smtClean="0">
                <a:solidFill>
                  <a:srgbClr val="C00000"/>
                </a:solidFill>
              </a:rPr>
              <a:t>1.2.1 </a:t>
            </a:r>
            <a:r>
              <a:rPr lang="en-US" sz="2400" b="1" dirty="0" err="1" smtClean="0">
                <a:solidFill>
                  <a:srgbClr val="C00000"/>
                </a:solidFill>
              </a:rPr>
              <a:t>Moi</a:t>
            </a:r>
            <a:r>
              <a:rPr lang="en-US" sz="2400" b="1" dirty="0" smtClean="0">
                <a:solidFill>
                  <a:srgbClr val="C00000"/>
                </a:solidFill>
              </a:rPr>
              <a:t> </a:t>
            </a:r>
            <a:r>
              <a:rPr lang="en-US" sz="2400" b="1" dirty="0" err="1" smtClean="0">
                <a:solidFill>
                  <a:srgbClr val="C00000"/>
                </a:solidFill>
              </a:rPr>
              <a:t>móc</a:t>
            </a:r>
            <a:r>
              <a:rPr lang="en-US" sz="2400" b="1" dirty="0" smtClean="0">
                <a:solidFill>
                  <a:srgbClr val="C00000"/>
                </a:solidFill>
              </a:rPr>
              <a:t> </a:t>
            </a:r>
            <a:r>
              <a:rPr lang="en-US" sz="2400" b="1" dirty="0" err="1" smtClean="0">
                <a:solidFill>
                  <a:srgbClr val="C00000"/>
                </a:solidFill>
              </a:rPr>
              <a:t>thông</a:t>
            </a:r>
            <a:r>
              <a:rPr lang="en-US" sz="2400" b="1" dirty="0" smtClean="0">
                <a:solidFill>
                  <a:srgbClr val="C00000"/>
                </a:solidFill>
              </a:rPr>
              <a:t> tin - Elicitation</a:t>
            </a:r>
            <a:endParaRPr lang="en-US" sz="2400" b="1" dirty="0">
              <a:solidFill>
                <a:srgbClr val="C00000"/>
              </a:solidFill>
            </a:endParaRPr>
          </a:p>
        </p:txBody>
      </p:sp>
      <p:sp>
        <p:nvSpPr>
          <p:cNvPr id="7" name="TextBox 6"/>
          <p:cNvSpPr txBox="1"/>
          <p:nvPr/>
        </p:nvSpPr>
        <p:spPr>
          <a:xfrm>
            <a:off x="195943" y="1630349"/>
            <a:ext cx="5146765" cy="3785652"/>
          </a:xfrm>
          <a:prstGeom prst="rect">
            <a:avLst/>
          </a:prstGeom>
          <a:noFill/>
        </p:spPr>
        <p:txBody>
          <a:bodyPr wrap="square" rtlCol="0">
            <a:spAutoFit/>
          </a:bodyPr>
          <a:lstStyle/>
          <a:p>
            <a:pPr marL="800100" lvl="1" indent="-342900">
              <a:buFont typeface="Arial" panose="020B0604020202020204" pitchFamily="34" charset="0"/>
              <a:buChar char="•"/>
            </a:pPr>
            <a:r>
              <a:rPr lang="en-US" sz="2400" dirty="0" err="1" smtClean="0"/>
              <a:t>Trong</a:t>
            </a:r>
            <a:r>
              <a:rPr lang="en-US" sz="2400" dirty="0" smtClean="0"/>
              <a:t> </a:t>
            </a:r>
            <a:r>
              <a:rPr lang="en-US" sz="2400" dirty="0" err="1" smtClean="0"/>
              <a:t>bối</a:t>
            </a:r>
            <a:r>
              <a:rPr lang="en-US" sz="2400" dirty="0" smtClean="0"/>
              <a:t> </a:t>
            </a:r>
            <a:r>
              <a:rPr lang="en-US" sz="2400" dirty="0" err="1" smtClean="0"/>
              <a:t>cảnh</a:t>
            </a:r>
            <a:r>
              <a:rPr lang="en-US" sz="2400" dirty="0" smtClean="0"/>
              <a:t> Business, Elicit </a:t>
            </a:r>
            <a:r>
              <a:rPr lang="en-US" sz="2400" dirty="0" err="1" smtClean="0"/>
              <a:t>nghĩa</a:t>
            </a:r>
            <a:r>
              <a:rPr lang="en-US" sz="2400" dirty="0" smtClean="0"/>
              <a:t> </a:t>
            </a:r>
            <a:r>
              <a:rPr lang="en-US" sz="2400" dirty="0" err="1" smtClean="0"/>
              <a:t>là</a:t>
            </a:r>
            <a:r>
              <a:rPr lang="en-US" sz="2400" dirty="0" smtClean="0"/>
              <a:t> </a:t>
            </a:r>
            <a:r>
              <a:rPr lang="en-US" sz="2400" i="1" dirty="0" err="1" smtClean="0"/>
              <a:t>moi</a:t>
            </a:r>
            <a:r>
              <a:rPr lang="en-US" sz="2400" i="1" dirty="0" smtClean="0"/>
              <a:t> </a:t>
            </a:r>
            <a:r>
              <a:rPr lang="en-US" sz="2400" i="1" dirty="0" err="1" smtClean="0"/>
              <a:t>móc</a:t>
            </a:r>
            <a:r>
              <a:rPr lang="en-US" sz="2400" i="1" dirty="0" smtClean="0"/>
              <a:t> </a:t>
            </a:r>
            <a:r>
              <a:rPr lang="en-US" sz="2400" i="1" dirty="0" err="1" smtClean="0"/>
              <a:t>thông</a:t>
            </a:r>
            <a:r>
              <a:rPr lang="en-US" sz="2400" i="1" dirty="0" smtClean="0"/>
              <a:t> tin </a:t>
            </a:r>
            <a:r>
              <a:rPr lang="en-US" sz="2400" i="1" dirty="0" err="1" smtClean="0"/>
              <a:t>nhằm</a:t>
            </a:r>
            <a:r>
              <a:rPr lang="en-US" sz="2400" i="1" dirty="0" smtClean="0"/>
              <a:t> </a:t>
            </a:r>
            <a:r>
              <a:rPr lang="en-US" sz="2400" i="1" dirty="0" err="1" smtClean="0"/>
              <a:t>lấy</a:t>
            </a:r>
            <a:r>
              <a:rPr lang="en-US" sz="2400" i="1" dirty="0" smtClean="0"/>
              <a:t> </a:t>
            </a:r>
            <a:r>
              <a:rPr lang="en-US" sz="2400" i="1" dirty="0" err="1" smtClean="0"/>
              <a:t>được</a:t>
            </a:r>
            <a:r>
              <a:rPr lang="en-US" sz="2400" i="1" dirty="0" smtClean="0"/>
              <a:t> requirement</a:t>
            </a:r>
            <a:r>
              <a:rPr lang="en-US" sz="2400" dirty="0" smtClean="0"/>
              <a:t>.</a:t>
            </a:r>
          </a:p>
          <a:p>
            <a:pPr marL="800100" lvl="1" indent="-342900">
              <a:buFont typeface="Arial" panose="020B0604020202020204" pitchFamily="34" charset="0"/>
              <a:buChar char="•"/>
            </a:pPr>
            <a:r>
              <a:rPr lang="vi-VN" sz="2400" u="sng" dirty="0" smtClean="0">
                <a:latin typeface="Calibri" panose="020F0502020204030204" pitchFamily="34" charset="0"/>
                <a:cs typeface="Calibri" panose="020F0502020204030204" pitchFamily="34" charset="0"/>
              </a:rPr>
              <a:t>Elicit</a:t>
            </a:r>
            <a:r>
              <a:rPr lang="vi-VN" sz="2400" dirty="0" smtClean="0">
                <a:latin typeface="Calibri" panose="020F0502020204030204" pitchFamily="34" charset="0"/>
                <a:cs typeface="Calibri" panose="020F0502020204030204" pitchFamily="34" charset="0"/>
              </a:rPr>
              <a:t> là moi móc những thông tin từ khi nó còn </a:t>
            </a:r>
            <a:r>
              <a:rPr lang="vi-VN" sz="2400" i="1" dirty="0" smtClean="0">
                <a:latin typeface="Calibri" panose="020F0502020204030204" pitchFamily="34" charset="0"/>
                <a:cs typeface="Calibri" panose="020F0502020204030204" pitchFamily="34" charset="0"/>
              </a:rPr>
              <a:t>“chưa tồn tại”</a:t>
            </a:r>
            <a:r>
              <a:rPr lang="vi-VN" sz="2400" dirty="0" smtClean="0">
                <a:latin typeface="Calibri" panose="020F0502020204030204" pitchFamily="34" charset="0"/>
                <a:cs typeface="Calibri" panose="020F0502020204030204" pitchFamily="34" charset="0"/>
              </a:rPr>
              <a:t>, chưa được hình thành</a:t>
            </a:r>
            <a:r>
              <a:rPr lang="en-US" sz="2400" dirty="0" smtClean="0">
                <a:latin typeface="Calibri" panose="020F0502020204030204" pitchFamily="34" charset="0"/>
                <a:cs typeface="Calibri" panose="020F0502020204030204" pitchFamily="34" charset="0"/>
              </a:rPr>
              <a:t>, </a:t>
            </a:r>
            <a:r>
              <a:rPr lang="vi-VN" sz="2400" dirty="0" smtClean="0">
                <a:latin typeface="Calibri" panose="020F0502020204030204" pitchFamily="34" charset="0"/>
                <a:cs typeface="Calibri" panose="020F0502020204030204" pitchFamily="34" charset="0"/>
              </a:rPr>
              <a:t>chưa có sẵn, </a:t>
            </a:r>
            <a:r>
              <a:rPr lang="vi-VN" sz="2400" i="1" dirty="0" smtClean="0">
                <a:latin typeface="Calibri" panose="020F0502020204030204" pitchFamily="34" charset="0"/>
                <a:cs typeface="Calibri" panose="020F0502020204030204" pitchFamily="34" charset="0"/>
              </a:rPr>
              <a:t>chưa được phát biểu ra (unstated</a:t>
            </a:r>
            <a:r>
              <a:rPr lang="en-US" sz="2400" i="1" dirty="0" smtClean="0">
                <a:latin typeface="Calibri" panose="020F0502020204030204" pitchFamily="34" charset="0"/>
                <a:cs typeface="Calibri" panose="020F0502020204030204" pitchFamily="34" charset="0"/>
              </a:rPr>
              <a:t>)</a:t>
            </a:r>
          </a:p>
          <a:p>
            <a:pPr marL="342900" indent="-342900">
              <a:buFont typeface="Wingdings" panose="05000000000000000000" pitchFamily="2" charset="2"/>
              <a:buChar char="Ø"/>
            </a:pPr>
            <a:r>
              <a:rPr lang="en-US" sz="2400" i="1" dirty="0" smtClean="0">
                <a:latin typeface="Calibri" panose="020F0502020204030204" pitchFamily="34" charset="0"/>
                <a:cs typeface="Calibri" panose="020F0502020204030204" pitchFamily="34" charset="0"/>
              </a:rPr>
              <a:t>Elicit: </a:t>
            </a:r>
            <a:r>
              <a:rPr lang="en-US" sz="2400" i="1" dirty="0" err="1" smtClean="0">
                <a:latin typeface="Calibri" panose="020F0502020204030204" pitchFamily="34" charset="0"/>
                <a:cs typeface="Calibri" panose="020F0502020204030204" pitchFamily="34" charset="0"/>
              </a:rPr>
              <a:t>thông</a:t>
            </a:r>
            <a:r>
              <a:rPr lang="en-US" sz="2400" i="1" dirty="0" smtClean="0">
                <a:latin typeface="Calibri" panose="020F0502020204030204" pitchFamily="34" charset="0"/>
                <a:cs typeface="Calibri" panose="020F0502020204030204" pitchFamily="34" charset="0"/>
              </a:rPr>
              <a:t> tin </a:t>
            </a:r>
            <a:r>
              <a:rPr lang="en-US" sz="2400" i="1" dirty="0" err="1" smtClean="0">
                <a:latin typeface="Calibri" panose="020F0502020204030204" pitchFamily="34" charset="0"/>
                <a:cs typeface="Calibri" panose="020F0502020204030204" pitchFamily="34" charset="0"/>
              </a:rPr>
              <a:t>chưa</a:t>
            </a:r>
            <a:r>
              <a:rPr lang="en-US" sz="2400" i="1" dirty="0" smtClean="0">
                <a:latin typeface="Calibri" panose="020F0502020204030204" pitchFamily="34" charset="0"/>
                <a:cs typeface="Calibri" panose="020F0502020204030204" pitchFamily="34" charset="0"/>
              </a:rPr>
              <a:t> </a:t>
            </a:r>
            <a:r>
              <a:rPr lang="en-US" sz="2400" i="1" dirty="0" err="1" smtClean="0">
                <a:latin typeface="Calibri" panose="020F0502020204030204" pitchFamily="34" charset="0"/>
                <a:cs typeface="Calibri" panose="020F0502020204030204" pitchFamily="34" charset="0"/>
              </a:rPr>
              <a:t>được</a:t>
            </a:r>
            <a:r>
              <a:rPr lang="en-US" sz="2400" i="1" dirty="0" smtClean="0">
                <a:latin typeface="Calibri" panose="020F0502020204030204" pitchFamily="34" charset="0"/>
                <a:cs typeface="Calibri" panose="020F0502020204030204" pitchFamily="34" charset="0"/>
              </a:rPr>
              <a:t> </a:t>
            </a:r>
            <a:r>
              <a:rPr lang="en-US" sz="2400" i="1" dirty="0" err="1" smtClean="0">
                <a:latin typeface="Calibri" panose="020F0502020204030204" pitchFamily="34" charset="0"/>
                <a:cs typeface="Calibri" panose="020F0502020204030204" pitchFamily="34" charset="0"/>
              </a:rPr>
              <a:t>phát</a:t>
            </a:r>
            <a:r>
              <a:rPr lang="en-US" sz="2400" i="1" dirty="0" smtClean="0">
                <a:latin typeface="Calibri" panose="020F0502020204030204" pitchFamily="34" charset="0"/>
                <a:cs typeface="Calibri" panose="020F0502020204030204" pitchFamily="34" charset="0"/>
              </a:rPr>
              <a:t> </a:t>
            </a:r>
            <a:r>
              <a:rPr lang="en-US" sz="2400" i="1" dirty="0" err="1" smtClean="0">
                <a:latin typeface="Calibri" panose="020F0502020204030204" pitchFamily="34" charset="0"/>
                <a:cs typeface="Calibri" panose="020F0502020204030204" pitchFamily="34" charset="0"/>
              </a:rPr>
              <a:t>biểu</a:t>
            </a:r>
            <a:r>
              <a:rPr lang="en-US" sz="2400" i="1" dirty="0" smtClean="0">
                <a:latin typeface="Calibri" panose="020F0502020204030204" pitchFamily="34" charset="0"/>
                <a:cs typeface="Calibri" panose="020F0502020204030204" pitchFamily="34" charset="0"/>
              </a:rPr>
              <a:t> </a:t>
            </a:r>
            <a:r>
              <a:rPr lang="en-US" sz="2400" i="1" dirty="0" smtClean="0">
                <a:latin typeface="Calibri" panose="020F0502020204030204" pitchFamily="34" charset="0"/>
                <a:cs typeface="Calibri" panose="020F0502020204030204" pitchFamily="34" charset="0"/>
                <a:sym typeface="Wingdings" panose="05000000000000000000" pitchFamily="2" charset="2"/>
              </a:rPr>
              <a:t> </a:t>
            </a:r>
            <a:r>
              <a:rPr lang="en-US" sz="2400" i="1" dirty="0" err="1" smtClean="0">
                <a:latin typeface="Calibri" panose="020F0502020204030204" pitchFamily="34" charset="0"/>
                <a:cs typeface="Calibri" panose="020F0502020204030204" pitchFamily="34" charset="0"/>
                <a:sym typeface="Wingdings" panose="05000000000000000000" pitchFamily="2" charset="2"/>
              </a:rPr>
              <a:t>thông</a:t>
            </a:r>
            <a:r>
              <a:rPr lang="en-US" sz="2400" i="1" dirty="0" smtClean="0">
                <a:latin typeface="Calibri" panose="020F0502020204030204" pitchFamily="34" charset="0"/>
                <a:cs typeface="Calibri" panose="020F0502020204030204" pitchFamily="34" charset="0"/>
                <a:sym typeface="Wingdings" panose="05000000000000000000" pitchFamily="2" charset="2"/>
              </a:rPr>
              <a:t> tin </a:t>
            </a:r>
            <a:r>
              <a:rPr lang="en-US" sz="2400" i="1" dirty="0" err="1" smtClean="0">
                <a:latin typeface="Calibri" panose="020F0502020204030204" pitchFamily="34" charset="0"/>
                <a:cs typeface="Calibri" panose="020F0502020204030204" pitchFamily="34" charset="0"/>
                <a:sym typeface="Wingdings" panose="05000000000000000000" pitchFamily="2" charset="2"/>
              </a:rPr>
              <a:t>đã</a:t>
            </a:r>
            <a:r>
              <a:rPr lang="en-US" sz="2400" i="1" dirty="0" smtClean="0">
                <a:latin typeface="Calibri" panose="020F0502020204030204" pitchFamily="34" charset="0"/>
                <a:cs typeface="Calibri" panose="020F0502020204030204" pitchFamily="34" charset="0"/>
                <a:sym typeface="Wingdings" panose="05000000000000000000" pitchFamily="2" charset="2"/>
              </a:rPr>
              <a:t> </a:t>
            </a:r>
            <a:r>
              <a:rPr lang="en-US" sz="2400" i="1" dirty="0" err="1" smtClean="0">
                <a:latin typeface="Calibri" panose="020F0502020204030204" pitchFamily="34" charset="0"/>
                <a:cs typeface="Calibri" panose="020F0502020204030204" pitchFamily="34" charset="0"/>
                <a:sym typeface="Wingdings" panose="05000000000000000000" pitchFamily="2" charset="2"/>
              </a:rPr>
              <a:t>được</a:t>
            </a:r>
            <a:r>
              <a:rPr lang="en-US" sz="2400" i="1" dirty="0" smtClean="0">
                <a:latin typeface="Calibri" panose="020F0502020204030204" pitchFamily="34" charset="0"/>
                <a:cs typeface="Calibri" panose="020F0502020204030204" pitchFamily="34" charset="0"/>
                <a:sym typeface="Wingdings" panose="05000000000000000000" pitchFamily="2" charset="2"/>
              </a:rPr>
              <a:t> </a:t>
            </a:r>
            <a:r>
              <a:rPr lang="en-US" sz="2400" i="1" dirty="0" err="1" smtClean="0">
                <a:latin typeface="Calibri" panose="020F0502020204030204" pitchFamily="34" charset="0"/>
                <a:cs typeface="Calibri" panose="020F0502020204030204" pitchFamily="34" charset="0"/>
                <a:sym typeface="Wingdings" panose="05000000000000000000" pitchFamily="2" charset="2"/>
              </a:rPr>
              <a:t>phát</a:t>
            </a:r>
            <a:r>
              <a:rPr lang="en-US" sz="2400" i="1" dirty="0" smtClean="0">
                <a:latin typeface="Calibri" panose="020F0502020204030204" pitchFamily="34" charset="0"/>
                <a:cs typeface="Calibri" panose="020F0502020204030204" pitchFamily="34" charset="0"/>
                <a:sym typeface="Wingdings" panose="05000000000000000000" pitchFamily="2" charset="2"/>
              </a:rPr>
              <a:t> </a:t>
            </a:r>
            <a:r>
              <a:rPr lang="en-US" sz="2400" i="1" dirty="0" err="1" smtClean="0">
                <a:latin typeface="Calibri" panose="020F0502020204030204" pitchFamily="34" charset="0"/>
                <a:cs typeface="Calibri" panose="020F0502020204030204" pitchFamily="34" charset="0"/>
                <a:sym typeface="Wingdings" panose="05000000000000000000" pitchFamily="2" charset="2"/>
              </a:rPr>
              <a:t>biểu</a:t>
            </a:r>
            <a:endParaRPr lang="en-US" sz="24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589971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1257" y="205542"/>
            <a:ext cx="9420330" cy="461665"/>
          </a:xfrm>
          <a:prstGeom prst="rect">
            <a:avLst/>
          </a:prstGeom>
          <a:noFill/>
        </p:spPr>
        <p:txBody>
          <a:bodyPr wrap="square" rtlCol="0">
            <a:spAutoFit/>
          </a:bodyPr>
          <a:lstStyle/>
          <a:p>
            <a:r>
              <a:rPr lang="en-US" sz="2400" b="1" dirty="0" smtClean="0"/>
              <a:t>1.2 </a:t>
            </a:r>
            <a:r>
              <a:rPr lang="en-US" sz="2400" b="1" dirty="0" err="1" smtClean="0"/>
              <a:t>Moi</a:t>
            </a:r>
            <a:r>
              <a:rPr lang="en-US" sz="2400" b="1" dirty="0" smtClean="0"/>
              <a:t> </a:t>
            </a:r>
            <a:r>
              <a:rPr lang="en-US" sz="2400" b="1" dirty="0" err="1" smtClean="0"/>
              <a:t>móc</a:t>
            </a:r>
            <a:r>
              <a:rPr lang="en-US" sz="2400" b="1" dirty="0" smtClean="0"/>
              <a:t> </a:t>
            </a:r>
            <a:r>
              <a:rPr lang="en-US" sz="2400" b="1" dirty="0" err="1" smtClean="0"/>
              <a:t>và</a:t>
            </a:r>
            <a:r>
              <a:rPr lang="en-US" sz="2400" b="1" dirty="0" smtClean="0"/>
              <a:t> </a:t>
            </a:r>
            <a:r>
              <a:rPr lang="en-US" sz="2400" b="1" dirty="0" err="1" smtClean="0"/>
              <a:t>cấu</a:t>
            </a:r>
            <a:r>
              <a:rPr lang="en-US" sz="2400" b="1" dirty="0" smtClean="0"/>
              <a:t> </a:t>
            </a:r>
            <a:r>
              <a:rPr lang="en-US" sz="2400" b="1" dirty="0" err="1" smtClean="0"/>
              <a:t>kết</a:t>
            </a:r>
            <a:r>
              <a:rPr lang="en-US" sz="2400" b="1" dirty="0" smtClean="0"/>
              <a:t> ( Elicitation &amp; Collaboration )</a:t>
            </a:r>
            <a:endParaRPr lang="en-US" sz="2400" b="1" i="0" dirty="0">
              <a:effectLst/>
            </a:endParaRPr>
          </a:p>
        </p:txBody>
      </p:sp>
      <p:sp>
        <p:nvSpPr>
          <p:cNvPr id="6" name="TextBox 5"/>
          <p:cNvSpPr txBox="1"/>
          <p:nvPr/>
        </p:nvSpPr>
        <p:spPr>
          <a:xfrm>
            <a:off x="261257" y="808166"/>
            <a:ext cx="6076238" cy="461665"/>
          </a:xfrm>
          <a:prstGeom prst="rect">
            <a:avLst/>
          </a:prstGeom>
          <a:noFill/>
        </p:spPr>
        <p:txBody>
          <a:bodyPr wrap="square" rtlCol="0">
            <a:spAutoFit/>
          </a:bodyPr>
          <a:lstStyle/>
          <a:p>
            <a:r>
              <a:rPr lang="en-US" sz="2400" b="1" dirty="0" smtClean="0">
                <a:solidFill>
                  <a:srgbClr val="C00000"/>
                </a:solidFill>
              </a:rPr>
              <a:t>1.2.2. </a:t>
            </a:r>
            <a:r>
              <a:rPr lang="en-US" sz="2400" b="1" dirty="0" err="1">
                <a:solidFill>
                  <a:srgbClr val="C00000"/>
                </a:solidFill>
              </a:rPr>
              <a:t>Cộng</a:t>
            </a:r>
            <a:r>
              <a:rPr lang="en-US" sz="2400" b="1" dirty="0">
                <a:solidFill>
                  <a:srgbClr val="C00000"/>
                </a:solidFill>
              </a:rPr>
              <a:t> </a:t>
            </a:r>
            <a:r>
              <a:rPr lang="en-US" sz="2400" b="1" dirty="0" err="1">
                <a:solidFill>
                  <a:srgbClr val="C00000"/>
                </a:solidFill>
              </a:rPr>
              <a:t>tác</a:t>
            </a:r>
            <a:r>
              <a:rPr lang="en-US" sz="2400" b="1" dirty="0">
                <a:solidFill>
                  <a:srgbClr val="C00000"/>
                </a:solidFill>
              </a:rPr>
              <a:t> </a:t>
            </a:r>
            <a:r>
              <a:rPr lang="en-US" sz="2400" b="1" dirty="0" err="1">
                <a:solidFill>
                  <a:srgbClr val="C00000"/>
                </a:solidFill>
              </a:rPr>
              <a:t>với</a:t>
            </a:r>
            <a:r>
              <a:rPr lang="en-US" sz="2400" b="1" dirty="0">
                <a:solidFill>
                  <a:srgbClr val="C00000"/>
                </a:solidFill>
              </a:rPr>
              <a:t> </a:t>
            </a:r>
            <a:r>
              <a:rPr lang="en-US" sz="2400" b="1" dirty="0" err="1">
                <a:solidFill>
                  <a:srgbClr val="C00000"/>
                </a:solidFill>
              </a:rPr>
              <a:t>đồng</a:t>
            </a:r>
            <a:r>
              <a:rPr lang="en-US" sz="2400" b="1" dirty="0">
                <a:solidFill>
                  <a:srgbClr val="C00000"/>
                </a:solidFill>
              </a:rPr>
              <a:t> </a:t>
            </a:r>
            <a:r>
              <a:rPr lang="en-US" sz="2400" b="1" dirty="0" err="1" smtClean="0">
                <a:solidFill>
                  <a:srgbClr val="C00000"/>
                </a:solidFill>
              </a:rPr>
              <a:t>đội</a:t>
            </a:r>
            <a:r>
              <a:rPr lang="en-US" sz="2400" b="1" dirty="0" smtClean="0">
                <a:solidFill>
                  <a:srgbClr val="C00000"/>
                </a:solidFill>
              </a:rPr>
              <a:t> - Collaboration</a:t>
            </a:r>
            <a:endParaRPr lang="en-US" sz="2400" b="1" dirty="0">
              <a:solidFill>
                <a:srgbClr val="C00000"/>
              </a:solidFill>
            </a:endParaRPr>
          </a:p>
        </p:txBody>
      </p:sp>
      <p:sp>
        <p:nvSpPr>
          <p:cNvPr id="3" name="TextBox 2"/>
          <p:cNvSpPr txBox="1"/>
          <p:nvPr/>
        </p:nvSpPr>
        <p:spPr>
          <a:xfrm>
            <a:off x="261257" y="1410790"/>
            <a:ext cx="4859383" cy="3970318"/>
          </a:xfrm>
          <a:prstGeom prst="rect">
            <a:avLst/>
          </a:prstGeom>
          <a:noFill/>
        </p:spPr>
        <p:txBody>
          <a:bodyPr wrap="square" rtlCol="0">
            <a:spAutoFit/>
          </a:bodyPr>
          <a:lstStyle/>
          <a:p>
            <a:r>
              <a:rPr lang="vi-VN" sz="2800" dirty="0">
                <a:latin typeface="Calibri" panose="020F0502020204030204" pitchFamily="34" charset="0"/>
                <a:cs typeface="Calibri" panose="020F0502020204030204" pitchFamily="34" charset="0"/>
              </a:rPr>
              <a:t>Không chỉ đơn thuần là teamwork, mà một người BA còn phải làm cho cả team </a:t>
            </a:r>
            <a:r>
              <a:rPr lang="vi-VN" sz="2800" b="1" i="1" dirty="0">
                <a:latin typeface="Calibri" panose="020F0502020204030204" pitchFamily="34" charset="0"/>
                <a:cs typeface="Calibri" panose="020F0502020204030204" pitchFamily="34" charset="0"/>
              </a:rPr>
              <a:t>cộng tác</a:t>
            </a:r>
            <a:r>
              <a:rPr lang="vi-VN" sz="2800" dirty="0">
                <a:latin typeface="Calibri" panose="020F0502020204030204" pitchFamily="34" charset="0"/>
                <a:cs typeface="Calibri" panose="020F0502020204030204" pitchFamily="34" charset="0"/>
              </a:rPr>
              <a:t> </a:t>
            </a:r>
            <a:r>
              <a:rPr lang="vi-VN" sz="2800" b="1" i="1" dirty="0">
                <a:latin typeface="Calibri" panose="020F0502020204030204" pitchFamily="34" charset="0"/>
                <a:cs typeface="Calibri" panose="020F0502020204030204" pitchFamily="34" charset="0"/>
              </a:rPr>
              <a:t>với mình</a:t>
            </a:r>
            <a:r>
              <a:rPr lang="vi-VN" sz="2800" dirty="0">
                <a:latin typeface="Calibri" panose="020F0502020204030204" pitchFamily="34" charset="0"/>
                <a:cs typeface="Calibri" panose="020F0502020204030204" pitchFamily="34" charset="0"/>
              </a:rPr>
              <a:t> và </a:t>
            </a:r>
            <a:r>
              <a:rPr lang="vi-VN" sz="2800" b="1" i="1" dirty="0">
                <a:latin typeface="Calibri" panose="020F0502020204030204" pitchFamily="34" charset="0"/>
                <a:cs typeface="Calibri" panose="020F0502020204030204" pitchFamily="34" charset="0"/>
              </a:rPr>
              <a:t>cộng tác</a:t>
            </a:r>
            <a:r>
              <a:rPr lang="vi-VN" sz="2800" i="1" dirty="0">
                <a:latin typeface="Calibri" panose="020F0502020204030204" pitchFamily="34" charset="0"/>
                <a:cs typeface="Calibri" panose="020F0502020204030204" pitchFamily="34" charset="0"/>
              </a:rPr>
              <a:t> </a:t>
            </a:r>
            <a:r>
              <a:rPr lang="vi-VN" sz="2800" b="1" i="1" dirty="0">
                <a:latin typeface="Calibri" panose="020F0502020204030204" pitchFamily="34" charset="0"/>
                <a:cs typeface="Calibri" panose="020F0502020204030204" pitchFamily="34" charset="0"/>
              </a:rPr>
              <a:t>với nhau</a:t>
            </a:r>
            <a:r>
              <a:rPr lang="vi-VN" sz="2800" dirty="0">
                <a:latin typeface="Calibri" panose="020F0502020204030204" pitchFamily="34" charset="0"/>
                <a:cs typeface="Calibri" panose="020F0502020204030204" pitchFamily="34" charset="0"/>
              </a:rPr>
              <a:t> một cách hiệu quả nhất.</a:t>
            </a:r>
            <a:endParaRPr lang="en-US" sz="2800" i="1"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2800" i="1" dirty="0" err="1" smtClean="0">
                <a:latin typeface="Calibri" panose="020F0502020204030204" pitchFamily="34" charset="0"/>
                <a:cs typeface="Calibri" panose="020F0502020204030204" pitchFamily="34" charset="0"/>
              </a:rPr>
              <a:t>Không</a:t>
            </a:r>
            <a:r>
              <a:rPr lang="en-US" sz="2800" i="1" dirty="0" smtClean="0">
                <a:latin typeface="Calibri" panose="020F0502020204030204" pitchFamily="34" charset="0"/>
                <a:cs typeface="Calibri" panose="020F0502020204030204" pitchFamily="34" charset="0"/>
              </a:rPr>
              <a:t> </a:t>
            </a:r>
            <a:r>
              <a:rPr lang="en-US" sz="2800" i="1" dirty="0" err="1" smtClean="0">
                <a:latin typeface="Calibri" panose="020F0502020204030204" pitchFamily="34" charset="0"/>
                <a:cs typeface="Calibri" panose="020F0502020204030204" pitchFamily="34" charset="0"/>
              </a:rPr>
              <a:t>phải</a:t>
            </a:r>
            <a:r>
              <a:rPr lang="en-US" sz="2800" i="1" dirty="0" smtClean="0">
                <a:latin typeface="Calibri" panose="020F0502020204030204" pitchFamily="34" charset="0"/>
                <a:cs typeface="Calibri" panose="020F0502020204030204" pitchFamily="34" charset="0"/>
              </a:rPr>
              <a:t> </a:t>
            </a:r>
            <a:r>
              <a:rPr lang="en-US" sz="2800" i="1" dirty="0" err="1" smtClean="0">
                <a:latin typeface="Calibri" panose="020F0502020204030204" pitchFamily="34" charset="0"/>
                <a:cs typeface="Calibri" panose="020F0502020204030204" pitchFamily="34" charset="0"/>
              </a:rPr>
              <a:t>là</a:t>
            </a:r>
            <a:r>
              <a:rPr lang="en-US" sz="2800" i="1" dirty="0" smtClean="0">
                <a:latin typeface="Calibri" panose="020F0502020204030204" pitchFamily="34" charset="0"/>
                <a:cs typeface="Calibri" panose="020F0502020204030204" pitchFamily="34" charset="0"/>
              </a:rPr>
              <a:t> </a:t>
            </a:r>
            <a:r>
              <a:rPr lang="en-US" sz="2800" i="1" dirty="0" err="1" smtClean="0">
                <a:latin typeface="Calibri" panose="020F0502020204030204" pitchFamily="34" charset="0"/>
                <a:cs typeface="Calibri" panose="020F0502020204030204" pitchFamily="34" charset="0"/>
              </a:rPr>
              <a:t>yêu</a:t>
            </a:r>
            <a:r>
              <a:rPr lang="en-US" sz="2800" i="1" dirty="0" smtClean="0">
                <a:latin typeface="Calibri" panose="020F0502020204030204" pitchFamily="34" charset="0"/>
                <a:cs typeface="Calibri" panose="020F0502020204030204" pitchFamily="34" charset="0"/>
              </a:rPr>
              <a:t> </a:t>
            </a:r>
            <a:r>
              <a:rPr lang="en-US" sz="2800" i="1" dirty="0" err="1" smtClean="0">
                <a:latin typeface="Calibri" panose="020F0502020204030204" pitchFamily="34" charset="0"/>
                <a:cs typeface="Calibri" panose="020F0502020204030204" pitchFamily="34" charset="0"/>
              </a:rPr>
              <a:t>cầu</a:t>
            </a:r>
            <a:r>
              <a:rPr lang="en-US" sz="2800" i="1" dirty="0" smtClean="0">
                <a:latin typeface="Calibri" panose="020F0502020204030204" pitchFamily="34" charset="0"/>
                <a:cs typeface="Calibri" panose="020F0502020204030204" pitchFamily="34" charset="0"/>
              </a:rPr>
              <a:t> </a:t>
            </a:r>
            <a:r>
              <a:rPr lang="en-US" sz="2800" i="1" dirty="0" err="1" smtClean="0">
                <a:latin typeface="Calibri" panose="020F0502020204030204" pitchFamily="34" charset="0"/>
                <a:cs typeface="Calibri" panose="020F0502020204030204" pitchFamily="34" charset="0"/>
              </a:rPr>
              <a:t>công</a:t>
            </a:r>
            <a:r>
              <a:rPr lang="en-US" sz="2800" i="1" dirty="0" smtClean="0">
                <a:latin typeface="Calibri" panose="020F0502020204030204" pitchFamily="34" charset="0"/>
                <a:cs typeface="Calibri" panose="020F0502020204030204" pitchFamily="34" charset="0"/>
              </a:rPr>
              <a:t> </a:t>
            </a:r>
            <a:r>
              <a:rPr lang="en-US" sz="2800" i="1" dirty="0" err="1" smtClean="0">
                <a:latin typeface="Calibri" panose="020F0502020204030204" pitchFamily="34" charset="0"/>
                <a:cs typeface="Calibri" panose="020F0502020204030204" pitchFamily="34" charset="0"/>
              </a:rPr>
              <a:t>việc</a:t>
            </a:r>
            <a:r>
              <a:rPr lang="en-US" sz="2800" i="1" dirty="0" smtClean="0">
                <a:latin typeface="Calibri" panose="020F0502020204030204" pitchFamily="34" charset="0"/>
                <a:cs typeface="Calibri" panose="020F0502020204030204" pitchFamily="34" charset="0"/>
              </a:rPr>
              <a:t> </a:t>
            </a:r>
            <a:r>
              <a:rPr lang="en-US" sz="2800" i="1" dirty="0" err="1" smtClean="0">
                <a:latin typeface="Calibri" panose="020F0502020204030204" pitchFamily="34" charset="0"/>
                <a:cs typeface="Calibri" panose="020F0502020204030204" pitchFamily="34" charset="0"/>
              </a:rPr>
              <a:t>của</a:t>
            </a:r>
            <a:r>
              <a:rPr lang="en-US" sz="2800" i="1" dirty="0" smtClean="0">
                <a:latin typeface="Calibri" panose="020F0502020204030204" pitchFamily="34" charset="0"/>
                <a:cs typeface="Calibri" panose="020F0502020204030204" pitchFamily="34" charset="0"/>
              </a:rPr>
              <a:t> BA, </a:t>
            </a:r>
            <a:r>
              <a:rPr lang="en-US" sz="2800" i="1" dirty="0" err="1" smtClean="0">
                <a:latin typeface="Calibri" panose="020F0502020204030204" pitchFamily="34" charset="0"/>
                <a:cs typeface="Calibri" panose="020F0502020204030204" pitchFamily="34" charset="0"/>
              </a:rPr>
              <a:t>nhưng</a:t>
            </a:r>
            <a:r>
              <a:rPr lang="en-US" sz="2800" i="1" dirty="0" smtClean="0">
                <a:latin typeface="Calibri" panose="020F0502020204030204" pitchFamily="34" charset="0"/>
                <a:cs typeface="Calibri" panose="020F0502020204030204" pitchFamily="34" charset="0"/>
              </a:rPr>
              <a:t> </a:t>
            </a:r>
            <a:r>
              <a:rPr lang="en-US" sz="2800" i="1" dirty="0" err="1" smtClean="0">
                <a:latin typeface="Calibri" panose="020F0502020204030204" pitchFamily="34" charset="0"/>
                <a:cs typeface="Calibri" panose="020F0502020204030204" pitchFamily="34" charset="0"/>
              </a:rPr>
              <a:t>sẽ</a:t>
            </a:r>
            <a:r>
              <a:rPr lang="en-US" sz="2800" i="1" dirty="0" smtClean="0">
                <a:latin typeface="Calibri" panose="020F0502020204030204" pitchFamily="34" charset="0"/>
                <a:cs typeface="Calibri" panose="020F0502020204030204" pitchFamily="34" charset="0"/>
              </a:rPr>
              <a:t> </a:t>
            </a:r>
            <a:r>
              <a:rPr lang="en-US" sz="2800" i="1" dirty="0" err="1" smtClean="0">
                <a:latin typeface="Calibri" panose="020F0502020204030204" pitchFamily="34" charset="0"/>
                <a:cs typeface="Calibri" panose="020F0502020204030204" pitchFamily="34" charset="0"/>
              </a:rPr>
              <a:t>khiến</a:t>
            </a:r>
            <a:r>
              <a:rPr lang="en-US" sz="2800" i="1" dirty="0" smtClean="0">
                <a:latin typeface="Calibri" panose="020F0502020204030204" pitchFamily="34" charset="0"/>
                <a:cs typeface="Calibri" panose="020F0502020204030204" pitchFamily="34" charset="0"/>
              </a:rPr>
              <a:t> </a:t>
            </a:r>
            <a:r>
              <a:rPr lang="en-US" sz="2800" i="1" dirty="0" err="1" smtClean="0">
                <a:latin typeface="Calibri" panose="020F0502020204030204" pitchFamily="34" charset="0"/>
                <a:cs typeface="Calibri" panose="020F0502020204030204" pitchFamily="34" charset="0"/>
              </a:rPr>
              <a:t>cho</a:t>
            </a:r>
            <a:r>
              <a:rPr lang="en-US" sz="2800" i="1" dirty="0" smtClean="0">
                <a:latin typeface="Calibri" panose="020F0502020204030204" pitchFamily="34" charset="0"/>
                <a:cs typeface="Calibri" panose="020F0502020204030204" pitchFamily="34" charset="0"/>
              </a:rPr>
              <a:t> </a:t>
            </a:r>
            <a:r>
              <a:rPr lang="en-US" sz="2800" i="1" dirty="0" err="1" smtClean="0">
                <a:latin typeface="Calibri" panose="020F0502020204030204" pitchFamily="34" charset="0"/>
                <a:cs typeface="Calibri" panose="020F0502020204030204" pitchFamily="34" charset="0"/>
              </a:rPr>
              <a:t>công</a:t>
            </a:r>
            <a:r>
              <a:rPr lang="en-US" sz="2800" i="1" dirty="0" smtClean="0">
                <a:latin typeface="Calibri" panose="020F0502020204030204" pitchFamily="34" charset="0"/>
                <a:cs typeface="Calibri" panose="020F0502020204030204" pitchFamily="34" charset="0"/>
              </a:rPr>
              <a:t> </a:t>
            </a:r>
            <a:r>
              <a:rPr lang="en-US" sz="2800" i="1" dirty="0" err="1" smtClean="0">
                <a:latin typeface="Calibri" panose="020F0502020204030204" pitchFamily="34" charset="0"/>
                <a:cs typeface="Calibri" panose="020F0502020204030204" pitchFamily="34" charset="0"/>
              </a:rPr>
              <a:t>việc</a:t>
            </a:r>
            <a:r>
              <a:rPr lang="en-US" sz="2800" i="1" dirty="0" smtClean="0">
                <a:latin typeface="Calibri" panose="020F0502020204030204" pitchFamily="34" charset="0"/>
                <a:cs typeface="Calibri" panose="020F0502020204030204" pitchFamily="34" charset="0"/>
              </a:rPr>
              <a:t> </a:t>
            </a:r>
            <a:r>
              <a:rPr lang="en-US" sz="2800" i="1" dirty="0" err="1" smtClean="0">
                <a:latin typeface="Calibri" panose="020F0502020204030204" pitchFamily="34" charset="0"/>
                <a:cs typeface="Calibri" panose="020F0502020204030204" pitchFamily="34" charset="0"/>
              </a:rPr>
              <a:t>của</a:t>
            </a:r>
            <a:r>
              <a:rPr lang="en-US" sz="2800" i="1" dirty="0" smtClean="0">
                <a:latin typeface="Calibri" panose="020F0502020204030204" pitchFamily="34" charset="0"/>
                <a:cs typeface="Calibri" panose="020F0502020204030204" pitchFamily="34" charset="0"/>
              </a:rPr>
              <a:t> </a:t>
            </a:r>
            <a:r>
              <a:rPr lang="en-US" sz="2800" i="1" dirty="0" err="1" smtClean="0">
                <a:latin typeface="Calibri" panose="020F0502020204030204" pitchFamily="34" charset="0"/>
                <a:cs typeface="Calibri" panose="020F0502020204030204" pitchFamily="34" charset="0"/>
              </a:rPr>
              <a:t>cả</a:t>
            </a:r>
            <a:r>
              <a:rPr lang="en-US" sz="2800" i="1" dirty="0" smtClean="0">
                <a:latin typeface="Calibri" panose="020F0502020204030204" pitchFamily="34" charset="0"/>
                <a:cs typeface="Calibri" panose="020F0502020204030204" pitchFamily="34" charset="0"/>
              </a:rPr>
              <a:t> team </a:t>
            </a:r>
            <a:r>
              <a:rPr lang="en-US" sz="2800" i="1" dirty="0" err="1" smtClean="0">
                <a:latin typeface="Calibri" panose="020F0502020204030204" pitchFamily="34" charset="0"/>
                <a:cs typeface="Calibri" panose="020F0502020204030204" pitchFamily="34" charset="0"/>
              </a:rPr>
              <a:t>thuận</a:t>
            </a:r>
            <a:r>
              <a:rPr lang="en-US" sz="2800" i="1" dirty="0" smtClean="0">
                <a:latin typeface="Calibri" panose="020F0502020204030204" pitchFamily="34" charset="0"/>
                <a:cs typeface="Calibri" panose="020F0502020204030204" pitchFamily="34" charset="0"/>
              </a:rPr>
              <a:t> </a:t>
            </a:r>
            <a:r>
              <a:rPr lang="en-US" sz="2800" i="1" dirty="0" err="1" smtClean="0">
                <a:latin typeface="Calibri" panose="020F0502020204030204" pitchFamily="34" charset="0"/>
                <a:cs typeface="Calibri" panose="020F0502020204030204" pitchFamily="34" charset="0"/>
              </a:rPr>
              <a:t>lợi</a:t>
            </a:r>
            <a:r>
              <a:rPr lang="en-US" sz="2800" i="1" dirty="0" smtClean="0">
                <a:latin typeface="Calibri" panose="020F0502020204030204" pitchFamily="34" charset="0"/>
                <a:cs typeface="Calibri" panose="020F0502020204030204" pitchFamily="34" charset="0"/>
              </a:rPr>
              <a:t> </a:t>
            </a:r>
            <a:r>
              <a:rPr lang="en-US" sz="2800" i="1" dirty="0" err="1" smtClean="0">
                <a:latin typeface="Calibri" panose="020F0502020204030204" pitchFamily="34" charset="0"/>
                <a:cs typeface="Calibri" panose="020F0502020204030204" pitchFamily="34" charset="0"/>
              </a:rPr>
              <a:t>hơn</a:t>
            </a:r>
            <a:r>
              <a:rPr lang="en-US" sz="2800" i="1" dirty="0" smtClean="0">
                <a:latin typeface="Calibri" panose="020F0502020204030204" pitchFamily="34" charset="0"/>
                <a:cs typeface="Calibri" panose="020F0502020204030204" pitchFamily="34" charset="0"/>
              </a:rPr>
              <a:t>.</a:t>
            </a:r>
            <a:endParaRPr lang="en-US" sz="2800" dirty="0">
              <a:latin typeface="Calibri" panose="020F0502020204030204" pitchFamily="34" charset="0"/>
              <a:cs typeface="Calibri" panose="020F0502020204030204"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3856" y="1731496"/>
            <a:ext cx="6325961" cy="3643169"/>
          </a:xfrm>
          <a:prstGeom prst="rect">
            <a:avLst/>
          </a:prstGeom>
        </p:spPr>
      </p:pic>
    </p:spTree>
    <p:extLst>
      <p:ext uri="{BB962C8B-B14F-4D97-AF65-F5344CB8AC3E}">
        <p14:creationId xmlns:p14="http://schemas.microsoft.com/office/powerpoint/2010/main" val="11732297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52357" y="745588"/>
            <a:ext cx="5570806" cy="523220"/>
          </a:xfrm>
          <a:prstGeom prst="rect">
            <a:avLst/>
          </a:prstGeom>
          <a:noFill/>
        </p:spPr>
        <p:txBody>
          <a:bodyPr wrap="square" rtlCol="0">
            <a:spAutoFit/>
          </a:bodyPr>
          <a:lstStyle/>
          <a:p>
            <a:r>
              <a:rPr lang="en-US" sz="2800" b="1" dirty="0" smtClean="0">
                <a:solidFill>
                  <a:srgbClr val="002060"/>
                </a:solidFill>
              </a:rPr>
              <a:t>NỘI DUNG</a:t>
            </a:r>
            <a:endParaRPr lang="en-US" sz="2800" b="1" dirty="0">
              <a:solidFill>
                <a:srgbClr val="002060"/>
              </a:solidFill>
            </a:endParaRPr>
          </a:p>
        </p:txBody>
      </p:sp>
      <p:graphicFrame>
        <p:nvGraphicFramePr>
          <p:cNvPr id="5" name="Diagram 4"/>
          <p:cNvGraphicFramePr/>
          <p:nvPr>
            <p:extLst>
              <p:ext uri="{D42A27DB-BD31-4B8C-83A1-F6EECF244321}">
                <p14:modId xmlns:p14="http://schemas.microsoft.com/office/powerpoint/2010/main" val="180990588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207170066"/>
              </p:ext>
            </p:extLst>
          </p:nvPr>
        </p:nvGraphicFramePr>
        <p:xfrm>
          <a:off x="2032000" y="1007198"/>
          <a:ext cx="812800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Slide Number Placeholder 6"/>
          <p:cNvSpPr>
            <a:spLocks noGrp="1"/>
          </p:cNvSpPr>
          <p:nvPr>
            <p:ph type="sldNum" sz="quarter" idx="12"/>
          </p:nvPr>
        </p:nvSpPr>
        <p:spPr/>
        <p:txBody>
          <a:bodyPr/>
          <a:lstStyle/>
          <a:p>
            <a:fld id="{F3C035E3-C7FA-4CD6-B5C0-E99708C97377}" type="slidenum">
              <a:rPr lang="en-US" smtClean="0"/>
              <a:t>2</a:t>
            </a:fld>
            <a:endParaRPr lang="en-US"/>
          </a:p>
        </p:txBody>
      </p:sp>
    </p:spTree>
    <p:extLst>
      <p:ext uri="{BB962C8B-B14F-4D97-AF65-F5344CB8AC3E}">
        <p14:creationId xmlns:p14="http://schemas.microsoft.com/office/powerpoint/2010/main" val="13664129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8253" y="183885"/>
            <a:ext cx="6583680" cy="461665"/>
          </a:xfrm>
          <a:prstGeom prst="rect">
            <a:avLst/>
          </a:prstGeom>
          <a:noFill/>
        </p:spPr>
        <p:txBody>
          <a:bodyPr wrap="square" rtlCol="0">
            <a:spAutoFit/>
          </a:bodyPr>
          <a:lstStyle/>
          <a:p>
            <a:r>
              <a:rPr lang="en-US" sz="2400" b="1" dirty="0" smtClean="0"/>
              <a:t>1.3 </a:t>
            </a:r>
            <a:r>
              <a:rPr lang="en-US" sz="2400" b="1" dirty="0" err="1" smtClean="0"/>
              <a:t>Quản</a:t>
            </a:r>
            <a:r>
              <a:rPr lang="en-US" sz="2400" b="1" dirty="0" smtClean="0"/>
              <a:t> </a:t>
            </a:r>
            <a:r>
              <a:rPr lang="en-US" sz="2400" b="1" dirty="0" err="1" smtClean="0"/>
              <a:t>lý</a:t>
            </a:r>
            <a:r>
              <a:rPr lang="en-US" sz="2400" b="1" dirty="0" smtClean="0"/>
              <a:t> requirements</a:t>
            </a:r>
            <a:endParaRPr lang="en-US" sz="2400" b="1" dirty="0"/>
          </a:p>
        </p:txBody>
      </p:sp>
      <p:sp>
        <p:nvSpPr>
          <p:cNvPr id="6" name="TextBox 5"/>
          <p:cNvSpPr txBox="1"/>
          <p:nvPr/>
        </p:nvSpPr>
        <p:spPr>
          <a:xfrm>
            <a:off x="383260" y="733309"/>
            <a:ext cx="5116203" cy="2308324"/>
          </a:xfrm>
          <a:prstGeom prst="rect">
            <a:avLst/>
          </a:prstGeom>
          <a:noFill/>
        </p:spPr>
        <p:txBody>
          <a:bodyPr wrap="square" rtlCol="0">
            <a:spAutoFit/>
          </a:bodyPr>
          <a:lstStyle/>
          <a:p>
            <a:pPr marL="457200" indent="-457200">
              <a:buFont typeface="Wingdings" panose="05000000000000000000" pitchFamily="2" charset="2"/>
              <a:buChar char="v"/>
            </a:pPr>
            <a:r>
              <a:rPr lang="en-US" sz="2400" dirty="0" err="1"/>
              <a:t>Có</a:t>
            </a:r>
            <a:r>
              <a:rPr lang="en-US" sz="2400" dirty="0"/>
              <a:t> </a:t>
            </a:r>
            <a:r>
              <a:rPr lang="en-US" sz="2400" dirty="0" err="1" smtClean="0"/>
              <a:t>bốn</a:t>
            </a:r>
            <a:r>
              <a:rPr lang="en-US" sz="2400" dirty="0" smtClean="0"/>
              <a:t> </a:t>
            </a:r>
            <a:r>
              <a:rPr lang="en-US" sz="2400" dirty="0" err="1" smtClean="0"/>
              <a:t>loại</a:t>
            </a:r>
            <a:r>
              <a:rPr lang="en-US" sz="2400" dirty="0" smtClean="0"/>
              <a:t> requirements</a:t>
            </a:r>
            <a:r>
              <a:rPr lang="en-US" sz="2400" dirty="0"/>
              <a:t> </a:t>
            </a:r>
            <a:r>
              <a:rPr lang="en-US" sz="2400" dirty="0" err="1"/>
              <a:t>trong</a:t>
            </a:r>
            <a:r>
              <a:rPr lang="en-US" sz="2400" dirty="0"/>
              <a:t> </a:t>
            </a:r>
            <a:r>
              <a:rPr lang="en-US" sz="2400" dirty="0" err="1"/>
              <a:t>một</a:t>
            </a:r>
            <a:r>
              <a:rPr lang="en-US" sz="2400" dirty="0"/>
              <a:t> </a:t>
            </a:r>
            <a:r>
              <a:rPr lang="en-US" sz="2400" dirty="0" err="1"/>
              <a:t>dự</a:t>
            </a:r>
            <a:r>
              <a:rPr lang="en-US" sz="2400" dirty="0"/>
              <a:t> </a:t>
            </a:r>
            <a:r>
              <a:rPr lang="en-US" sz="2400" dirty="0" err="1" smtClean="0"/>
              <a:t>án</a:t>
            </a:r>
            <a:r>
              <a:rPr lang="en-US" sz="2400" dirty="0" smtClean="0"/>
              <a:t>:</a:t>
            </a:r>
          </a:p>
          <a:p>
            <a:pPr marL="800100" lvl="1" indent="-342900">
              <a:buFont typeface="Arial" panose="020B0604020202020204" pitchFamily="34" charset="0"/>
              <a:buChar char="•"/>
            </a:pPr>
            <a:r>
              <a:rPr lang="en-US" sz="2400" dirty="0" smtClean="0"/>
              <a:t>Business </a:t>
            </a:r>
            <a:r>
              <a:rPr lang="en-US" sz="2400" dirty="0"/>
              <a:t>Objective Requirements</a:t>
            </a:r>
          </a:p>
          <a:p>
            <a:pPr marL="800100" lvl="1" indent="-342900">
              <a:buFont typeface="Arial" panose="020B0604020202020204" pitchFamily="34" charset="0"/>
              <a:buChar char="•"/>
            </a:pPr>
            <a:r>
              <a:rPr lang="en-US" sz="2400" dirty="0" smtClean="0"/>
              <a:t>Stakeholder </a:t>
            </a:r>
            <a:r>
              <a:rPr lang="en-US" sz="2400" dirty="0"/>
              <a:t>Requirements</a:t>
            </a:r>
          </a:p>
          <a:p>
            <a:pPr marL="800100" lvl="1" indent="-342900">
              <a:buFont typeface="Arial" panose="020B0604020202020204" pitchFamily="34" charset="0"/>
              <a:buChar char="•"/>
            </a:pPr>
            <a:r>
              <a:rPr lang="en-US" sz="2400" dirty="0"/>
              <a:t>Solution Requirements</a:t>
            </a:r>
          </a:p>
          <a:p>
            <a:pPr marL="800100" lvl="1" indent="-342900">
              <a:buFont typeface="Arial" panose="020B0604020202020204" pitchFamily="34" charset="0"/>
              <a:buChar char="•"/>
            </a:pPr>
            <a:r>
              <a:rPr lang="en-US" sz="2400" dirty="0" smtClean="0"/>
              <a:t>Transition </a:t>
            </a:r>
            <a:r>
              <a:rPr lang="en-US" sz="2400" dirty="0"/>
              <a:t>Requirements</a:t>
            </a:r>
            <a:endParaRPr lang="en-US" sz="2400" i="0" dirty="0">
              <a:effectLst/>
            </a:endParaRPr>
          </a:p>
        </p:txBody>
      </p:sp>
      <p:sp>
        <p:nvSpPr>
          <p:cNvPr id="3" name="TextBox 2"/>
          <p:cNvSpPr txBox="1"/>
          <p:nvPr/>
        </p:nvSpPr>
        <p:spPr>
          <a:xfrm>
            <a:off x="640078" y="3129392"/>
            <a:ext cx="8987246" cy="1569660"/>
          </a:xfrm>
          <a:prstGeom prst="rect">
            <a:avLst/>
          </a:prstGeom>
          <a:noFill/>
        </p:spPr>
        <p:txBody>
          <a:bodyPr wrap="square" rtlCol="0">
            <a:spAutoFit/>
          </a:bodyPr>
          <a:lstStyle/>
          <a:p>
            <a:pPr marL="342900" indent="-342900">
              <a:buFont typeface="Wingdings" panose="05000000000000000000" pitchFamily="2" charset="2"/>
              <a:buChar char="v"/>
            </a:pPr>
            <a:r>
              <a:rPr lang="en-US" sz="2400" dirty="0" err="1" smtClean="0"/>
              <a:t>Quản</a:t>
            </a:r>
            <a:r>
              <a:rPr lang="en-US" sz="2400" dirty="0" smtClean="0"/>
              <a:t> </a:t>
            </a:r>
            <a:r>
              <a:rPr lang="en-US" sz="2400" dirty="0" err="1" smtClean="0"/>
              <a:t>lý</a:t>
            </a:r>
            <a:r>
              <a:rPr lang="en-US" sz="2400" dirty="0" smtClean="0"/>
              <a:t> </a:t>
            </a:r>
            <a:r>
              <a:rPr lang="en-US" sz="2400" dirty="0" err="1" smtClean="0"/>
              <a:t>dòng</a:t>
            </a:r>
            <a:r>
              <a:rPr lang="en-US" sz="2400" dirty="0" smtClean="0"/>
              <a:t> </a:t>
            </a:r>
            <a:r>
              <a:rPr lang="en-US" sz="2400" dirty="0" err="1" smtClean="0"/>
              <a:t>đời</a:t>
            </a:r>
            <a:r>
              <a:rPr lang="en-US" sz="2400" dirty="0" smtClean="0"/>
              <a:t> </a:t>
            </a:r>
            <a:r>
              <a:rPr lang="en-US" sz="2400" dirty="0" err="1" smtClean="0"/>
              <a:t>các</a:t>
            </a:r>
            <a:r>
              <a:rPr lang="en-US" sz="2400" dirty="0" smtClean="0"/>
              <a:t> requirements:</a:t>
            </a:r>
          </a:p>
          <a:p>
            <a:pPr marL="800100" lvl="1" indent="-342900">
              <a:buFont typeface="Arial" panose="020B0604020202020204" pitchFamily="34" charset="0"/>
              <a:buChar char="•"/>
            </a:pPr>
            <a:r>
              <a:rPr lang="en-US" sz="2400" dirty="0" smtClean="0"/>
              <a:t>B</a:t>
            </a:r>
            <a:r>
              <a:rPr lang="vi-VN" sz="2400" dirty="0" smtClean="0">
                <a:latin typeface="Calibri" panose="020F0502020204030204" pitchFamily="34" charset="0"/>
                <a:cs typeface="Calibri" panose="020F0502020204030204" pitchFamily="34" charset="0"/>
              </a:rPr>
              <a:t>ắt </a:t>
            </a:r>
            <a:r>
              <a:rPr lang="vi-VN" sz="2400" dirty="0">
                <a:latin typeface="Calibri" panose="020F0502020204030204" pitchFamily="34" charset="0"/>
                <a:cs typeface="Calibri" panose="020F0502020204030204" pitchFamily="34" charset="0"/>
              </a:rPr>
              <a:t>đầu từ lúc khởi tạo cho đến khi các requirements được xử </a:t>
            </a:r>
            <a:r>
              <a:rPr lang="vi-VN" sz="2400" dirty="0" smtClean="0">
                <a:latin typeface="Calibri" panose="020F0502020204030204" pitchFamily="34" charset="0"/>
                <a:cs typeface="Calibri" panose="020F0502020204030204" pitchFamily="34" charset="0"/>
              </a:rPr>
              <a:t>lý</a:t>
            </a:r>
            <a:endParaRPr lang="en-US" sz="24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P</a:t>
            </a:r>
            <a:r>
              <a:rPr lang="vi-VN" sz="2400" dirty="0" smtClean="0">
                <a:latin typeface="Calibri" panose="020F0502020204030204" pitchFamily="34" charset="0"/>
                <a:cs typeface="Calibri" panose="020F0502020204030204" pitchFamily="34" charset="0"/>
              </a:rPr>
              <a:t>hụ </a:t>
            </a:r>
            <a:r>
              <a:rPr lang="vi-VN" sz="2400" dirty="0">
                <a:latin typeface="Calibri" panose="020F0502020204030204" pitchFamily="34" charset="0"/>
                <a:cs typeface="Calibri" panose="020F0502020204030204" pitchFamily="34" charset="0"/>
              </a:rPr>
              <a:t>thuộc rất nhiều vào việc dự án được triển khai theo phương pháp nào: </a:t>
            </a:r>
            <a:r>
              <a:rPr lang="vi-VN" sz="2400" i="1" dirty="0">
                <a:latin typeface="Calibri" panose="020F0502020204030204" pitchFamily="34" charset="0"/>
                <a:cs typeface="Calibri" panose="020F0502020204030204" pitchFamily="34" charset="0"/>
              </a:rPr>
              <a:t>Waterfall, RUP</a:t>
            </a:r>
            <a:r>
              <a:rPr lang="vi-VN" sz="2400" dirty="0">
                <a:latin typeface="Calibri" panose="020F0502020204030204" pitchFamily="34" charset="0"/>
                <a:cs typeface="Calibri" panose="020F0502020204030204" pitchFamily="34" charset="0"/>
              </a:rPr>
              <a:t> hay </a:t>
            </a:r>
            <a:r>
              <a:rPr lang="vi-VN" sz="2400" i="1" dirty="0" smtClean="0">
                <a:latin typeface="Calibri" panose="020F0502020204030204" pitchFamily="34" charset="0"/>
                <a:cs typeface="Calibri" panose="020F0502020204030204" pitchFamily="34" charset="0"/>
              </a:rPr>
              <a:t>Agil</a:t>
            </a:r>
            <a:r>
              <a:rPr lang="en-US" sz="2400" i="1" dirty="0" smtClean="0">
                <a:latin typeface="Calibri" panose="020F0502020204030204" pitchFamily="34" charset="0"/>
                <a:cs typeface="Calibri" panose="020F0502020204030204" pitchFamily="34" charset="0"/>
              </a:rPr>
              <a:t>e</a:t>
            </a:r>
            <a:endParaRPr lang="en-US" sz="2400" dirty="0" smtClean="0">
              <a:latin typeface="Calibri" panose="020F0502020204030204" pitchFamily="34" charset="0"/>
              <a:cs typeface="Calibri" panose="020F0502020204030204" pitchFamily="34" charset="0"/>
            </a:endParaRPr>
          </a:p>
        </p:txBody>
      </p:sp>
      <p:sp>
        <p:nvSpPr>
          <p:cNvPr id="4" name="TextBox 3"/>
          <p:cNvSpPr txBox="1"/>
          <p:nvPr/>
        </p:nvSpPr>
        <p:spPr>
          <a:xfrm>
            <a:off x="809897" y="4786811"/>
            <a:ext cx="9379131" cy="1779526"/>
          </a:xfrm>
          <a:prstGeom prst="rect">
            <a:avLst/>
          </a:prstGeom>
          <a:noFill/>
        </p:spPr>
        <p:txBody>
          <a:bodyPr wrap="square" rtlCol="0">
            <a:spAutoFit/>
          </a:bodyPr>
          <a:lstStyle/>
          <a:p>
            <a:pPr lvl="0" algn="just">
              <a:lnSpc>
                <a:spcPct val="107000"/>
              </a:lnSpc>
              <a:spcAft>
                <a:spcPts val="800"/>
              </a:spcAft>
              <a:buSzPts val="1000"/>
              <a:tabLst>
                <a:tab pos="457200" algn="l"/>
              </a:tabLst>
            </a:pPr>
            <a:r>
              <a:rPr lang="en-US" sz="2400" b="1" i="1" dirty="0" smtClean="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BA </a:t>
            </a:r>
            <a:r>
              <a:rPr lang="en-US" sz="2400" b="1" i="1" dirty="0" err="1" smtClean="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cần</a:t>
            </a:r>
            <a:r>
              <a:rPr lang="en-US" sz="2400" b="1" i="1" dirty="0" smtClean="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sz="2400" b="1" i="1" dirty="0" err="1" smtClean="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phải</a:t>
            </a:r>
            <a:r>
              <a:rPr lang="en-US" sz="2400" b="1" i="1" dirty="0" smtClean="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endParaRPr lang="en-US" sz="2400" b="1" i="1" dirty="0" smtClean="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sz="2200" b="1" i="1" dirty="0" err="1" smtClean="0">
                <a:latin typeface="Calibri" panose="020F0502020204030204" pitchFamily="34" charset="0"/>
                <a:ea typeface="Calibri" panose="020F0502020204030204" pitchFamily="34" charset="0"/>
                <a:cs typeface="Times New Roman" panose="02020603050405020304" pitchFamily="18" charset="0"/>
              </a:rPr>
              <a:t>Hiểu</a:t>
            </a:r>
            <a:r>
              <a:rPr lang="en-US" sz="2200" b="1" i="1" dirty="0" smtClean="0">
                <a:latin typeface="Calibri" panose="020F0502020204030204" pitchFamily="34" charset="0"/>
                <a:ea typeface="Calibri" panose="020F0502020204030204" pitchFamily="34" charset="0"/>
                <a:cs typeface="Times New Roman" panose="02020603050405020304" pitchFamily="18" charset="0"/>
              </a:rPr>
              <a:t> </a:t>
            </a:r>
            <a:r>
              <a:rPr lang="en-US" sz="2200" b="1" i="1" dirty="0" err="1">
                <a:latin typeface="Calibri" panose="020F0502020204030204" pitchFamily="34" charset="0"/>
                <a:ea typeface="Calibri" panose="020F0502020204030204" pitchFamily="34" charset="0"/>
                <a:cs typeface="Times New Roman" panose="02020603050405020304" pitchFamily="18" charset="0"/>
              </a:rPr>
              <a:t>được</a:t>
            </a:r>
            <a:r>
              <a:rPr lang="en-US" sz="2200" b="1" i="1" dirty="0">
                <a:latin typeface="Calibri" panose="020F0502020204030204" pitchFamily="34" charset="0"/>
                <a:ea typeface="Calibri" panose="020F0502020204030204" pitchFamily="34" charset="0"/>
                <a:cs typeface="Times New Roman" panose="02020603050405020304" pitchFamily="18" charset="0"/>
              </a:rPr>
              <a:t> </a:t>
            </a:r>
            <a:r>
              <a:rPr lang="en-US" sz="2200" dirty="0" err="1">
                <a:latin typeface="Calibri" panose="020F0502020204030204" pitchFamily="34" charset="0"/>
                <a:ea typeface="Calibri" panose="020F0502020204030204" pitchFamily="34" charset="0"/>
                <a:cs typeface="Times New Roman" panose="02020603050405020304" pitchFamily="18" charset="0"/>
              </a:rPr>
              <a:t>sự</a:t>
            </a: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err="1">
                <a:latin typeface="Calibri" panose="020F0502020204030204" pitchFamily="34" charset="0"/>
                <a:ea typeface="Calibri" panose="020F0502020204030204" pitchFamily="34" charset="0"/>
                <a:cs typeface="Times New Roman" panose="02020603050405020304" pitchFamily="18" charset="0"/>
              </a:rPr>
              <a:t>xuất</a:t>
            </a: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err="1">
                <a:latin typeface="Calibri" panose="020F0502020204030204" pitchFamily="34" charset="0"/>
                <a:ea typeface="Calibri" panose="020F0502020204030204" pitchFamily="34" charset="0"/>
                <a:cs typeface="Times New Roman" panose="02020603050405020304" pitchFamily="18" charset="0"/>
              </a:rPr>
              <a:t>hiện</a:t>
            </a: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err="1">
                <a:latin typeface="Calibri" panose="020F0502020204030204" pitchFamily="34" charset="0"/>
                <a:ea typeface="Calibri" panose="020F0502020204030204" pitchFamily="34" charset="0"/>
                <a:cs typeface="Times New Roman" panose="02020603050405020304" pitchFamily="18" charset="0"/>
              </a:rPr>
              <a:t>của</a:t>
            </a: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err="1">
                <a:latin typeface="Calibri" panose="020F0502020204030204" pitchFamily="34" charset="0"/>
                <a:ea typeface="Calibri" panose="020F0502020204030204" pitchFamily="34" charset="0"/>
                <a:cs typeface="Times New Roman" panose="02020603050405020304" pitchFamily="18" charset="0"/>
              </a:rPr>
              <a:t>các</a:t>
            </a:r>
            <a:r>
              <a:rPr lang="en-US" sz="2200" dirty="0">
                <a:latin typeface="Calibri" panose="020F0502020204030204" pitchFamily="34" charset="0"/>
                <a:ea typeface="Calibri" panose="020F0502020204030204" pitchFamily="34" charset="0"/>
                <a:cs typeface="Times New Roman" panose="02020603050405020304" pitchFamily="18" charset="0"/>
              </a:rPr>
              <a:t> requirement.</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sz="2200" b="1" i="1" dirty="0" err="1">
                <a:latin typeface="Calibri" panose="020F0502020204030204" pitchFamily="34" charset="0"/>
                <a:ea typeface="Calibri" panose="020F0502020204030204" pitchFamily="34" charset="0"/>
                <a:cs typeface="Times New Roman" panose="02020603050405020304" pitchFamily="18" charset="0"/>
              </a:rPr>
              <a:t>Kiểm</a:t>
            </a:r>
            <a:r>
              <a:rPr lang="en-US" sz="2200" b="1" i="1" dirty="0">
                <a:latin typeface="Calibri" panose="020F0502020204030204" pitchFamily="34" charset="0"/>
                <a:ea typeface="Calibri" panose="020F0502020204030204" pitchFamily="34" charset="0"/>
                <a:cs typeface="Times New Roman" panose="02020603050405020304" pitchFamily="18" charset="0"/>
              </a:rPr>
              <a:t> </a:t>
            </a:r>
            <a:r>
              <a:rPr lang="en-US" sz="2200" b="1" i="1" dirty="0" err="1">
                <a:latin typeface="Calibri" panose="020F0502020204030204" pitchFamily="34" charset="0"/>
                <a:ea typeface="Calibri" panose="020F0502020204030204" pitchFamily="34" charset="0"/>
                <a:cs typeface="Times New Roman" panose="02020603050405020304" pitchFamily="18" charset="0"/>
              </a:rPr>
              <a:t>soát</a:t>
            </a:r>
            <a:r>
              <a:rPr lang="en-US" sz="2200" b="1" i="1" dirty="0">
                <a:latin typeface="Calibri" panose="020F0502020204030204" pitchFamily="34" charset="0"/>
                <a:ea typeface="Calibri" panose="020F0502020204030204" pitchFamily="34" charset="0"/>
                <a:cs typeface="Times New Roman" panose="02020603050405020304" pitchFamily="18" charset="0"/>
              </a:rPr>
              <a:t> </a:t>
            </a:r>
            <a:r>
              <a:rPr lang="en-US" sz="2200" b="1" i="1" dirty="0" err="1">
                <a:latin typeface="Calibri" panose="020F0502020204030204" pitchFamily="34" charset="0"/>
                <a:ea typeface="Calibri" panose="020F0502020204030204" pitchFamily="34" charset="0"/>
                <a:cs typeface="Times New Roman" panose="02020603050405020304" pitchFamily="18" charset="0"/>
              </a:rPr>
              <a:t>được</a:t>
            </a:r>
            <a:r>
              <a:rPr lang="en-US" sz="2200" b="1" i="1" dirty="0">
                <a:latin typeface="Calibri" panose="020F0502020204030204" pitchFamily="34" charset="0"/>
                <a:ea typeface="Calibri" panose="020F0502020204030204" pitchFamily="34" charset="0"/>
                <a:cs typeface="Times New Roman" panose="02020603050405020304" pitchFamily="18" charset="0"/>
              </a:rPr>
              <a:t> </a:t>
            </a:r>
            <a:r>
              <a:rPr lang="en-US" sz="2200" dirty="0" err="1">
                <a:latin typeface="Calibri" panose="020F0502020204030204" pitchFamily="34" charset="0"/>
                <a:ea typeface="Calibri" panose="020F0502020204030204" pitchFamily="34" charset="0"/>
                <a:cs typeface="Times New Roman" panose="02020603050405020304" pitchFamily="18" charset="0"/>
              </a:rPr>
              <a:t>các</a:t>
            </a:r>
            <a:r>
              <a:rPr lang="en-US" sz="2200" dirty="0">
                <a:latin typeface="Calibri" panose="020F0502020204030204" pitchFamily="34" charset="0"/>
                <a:ea typeface="Calibri" panose="020F0502020204030204" pitchFamily="34" charset="0"/>
                <a:cs typeface="Times New Roman" panose="02020603050405020304" pitchFamily="18" charset="0"/>
              </a:rPr>
              <a:t> requirement </a:t>
            </a:r>
            <a:r>
              <a:rPr lang="en-US" sz="2200" dirty="0" err="1">
                <a:latin typeface="Calibri" panose="020F0502020204030204" pitchFamily="34" charset="0"/>
                <a:ea typeface="Calibri" panose="020F0502020204030204" pitchFamily="34" charset="0"/>
                <a:cs typeface="Times New Roman" panose="02020603050405020304" pitchFamily="18" charset="0"/>
              </a:rPr>
              <a:t>từ</a:t>
            </a: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err="1">
                <a:latin typeface="Calibri" panose="020F0502020204030204" pitchFamily="34" charset="0"/>
                <a:ea typeface="Calibri" panose="020F0502020204030204" pitchFamily="34" charset="0"/>
                <a:cs typeface="Times New Roman" panose="02020603050405020304" pitchFamily="18" charset="0"/>
              </a:rPr>
              <a:t>lúc</a:t>
            </a: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err="1">
                <a:latin typeface="Calibri" panose="020F0502020204030204" pitchFamily="34" charset="0"/>
                <a:ea typeface="Calibri" panose="020F0502020204030204" pitchFamily="34" charset="0"/>
                <a:cs typeface="Times New Roman" panose="02020603050405020304" pitchFamily="18" charset="0"/>
              </a:rPr>
              <a:t>khởi</a:t>
            </a: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err="1">
                <a:latin typeface="Calibri" panose="020F0502020204030204" pitchFamily="34" charset="0"/>
                <a:ea typeface="Calibri" panose="020F0502020204030204" pitchFamily="34" charset="0"/>
                <a:cs typeface="Times New Roman" panose="02020603050405020304" pitchFamily="18" charset="0"/>
              </a:rPr>
              <a:t>tạo</a:t>
            </a: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err="1">
                <a:latin typeface="Calibri" panose="020F0502020204030204" pitchFamily="34" charset="0"/>
                <a:ea typeface="Calibri" panose="020F0502020204030204" pitchFamily="34" charset="0"/>
                <a:cs typeface="Times New Roman" panose="02020603050405020304" pitchFamily="18" charset="0"/>
              </a:rPr>
              <a:t>có</a:t>
            </a: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err="1">
                <a:latin typeface="Calibri" panose="020F0502020204030204" pitchFamily="34" charset="0"/>
                <a:ea typeface="Calibri" panose="020F0502020204030204" pitchFamily="34" charset="0"/>
                <a:cs typeface="Times New Roman" panose="02020603050405020304" pitchFamily="18" charset="0"/>
              </a:rPr>
              <a:t>sự</a:t>
            </a: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err="1">
                <a:latin typeface="Calibri" panose="020F0502020204030204" pitchFamily="34" charset="0"/>
                <a:ea typeface="Calibri" panose="020F0502020204030204" pitchFamily="34" charset="0"/>
                <a:cs typeface="Times New Roman" panose="02020603050405020304" pitchFamily="18" charset="0"/>
              </a:rPr>
              <a:t>thay</a:t>
            </a: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err="1">
                <a:latin typeface="Calibri" panose="020F0502020204030204" pitchFamily="34" charset="0"/>
                <a:ea typeface="Calibri" panose="020F0502020204030204" pitchFamily="34" charset="0"/>
                <a:cs typeface="Times New Roman" panose="02020603050405020304" pitchFamily="18" charset="0"/>
              </a:rPr>
              <a:t>đổi</a:t>
            </a: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err="1">
                <a:latin typeface="Calibri" panose="020F0502020204030204" pitchFamily="34" charset="0"/>
                <a:ea typeface="Calibri" panose="020F0502020204030204" pitchFamily="34" charset="0"/>
                <a:cs typeface="Times New Roman" panose="02020603050405020304" pitchFamily="18" charset="0"/>
              </a:rPr>
              <a:t>cho</a:t>
            </a: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err="1">
                <a:latin typeface="Calibri" panose="020F0502020204030204" pitchFamily="34" charset="0"/>
                <a:ea typeface="Calibri" panose="020F0502020204030204" pitchFamily="34" charset="0"/>
                <a:cs typeface="Times New Roman" panose="02020603050405020304" pitchFamily="18" charset="0"/>
              </a:rPr>
              <a:t>tới</a:t>
            </a: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err="1">
                <a:latin typeface="Calibri" panose="020F0502020204030204" pitchFamily="34" charset="0"/>
                <a:ea typeface="Calibri" panose="020F0502020204030204" pitchFamily="34" charset="0"/>
                <a:cs typeface="Times New Roman" panose="02020603050405020304" pitchFamily="18" charset="0"/>
              </a:rPr>
              <a:t>khi</a:t>
            </a: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err="1">
                <a:latin typeface="Calibri" panose="020F0502020204030204" pitchFamily="34" charset="0"/>
                <a:ea typeface="Calibri" panose="020F0502020204030204" pitchFamily="34" charset="0"/>
                <a:cs typeface="Times New Roman" panose="02020603050405020304" pitchFamily="18" charset="0"/>
              </a:rPr>
              <a:t>được</a:t>
            </a: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err="1">
                <a:latin typeface="Calibri" panose="020F0502020204030204" pitchFamily="34" charset="0"/>
                <a:ea typeface="Calibri" panose="020F0502020204030204" pitchFamily="34" charset="0"/>
                <a:cs typeface="Times New Roman" panose="02020603050405020304" pitchFamily="18" charset="0"/>
              </a:rPr>
              <a:t>xử</a:t>
            </a: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err="1">
                <a:latin typeface="Calibri" panose="020F0502020204030204" pitchFamily="34" charset="0"/>
                <a:ea typeface="Calibri" panose="020F0502020204030204" pitchFamily="34" charset="0"/>
                <a:cs typeface="Times New Roman" panose="02020603050405020304" pitchFamily="18" charset="0"/>
              </a:rPr>
              <a:t>lý</a:t>
            </a:r>
            <a:r>
              <a:rPr lang="en-US" sz="2200" dirty="0">
                <a:latin typeface="Calibri" panose="020F0502020204030204" pitchFamily="34" charset="0"/>
                <a:ea typeface="Calibri" panose="020F0502020204030204" pitchFamily="34" charset="0"/>
                <a:cs typeface="Times New Roman" panose="02020603050405020304" pitchFamily="18" charset="0"/>
              </a:rPr>
              <a:t> &gt;&gt; </a:t>
            </a:r>
            <a:r>
              <a:rPr lang="en-US" sz="2200" b="1" i="1" dirty="0">
                <a:latin typeface="Calibri" panose="020F0502020204030204" pitchFamily="34" charset="0"/>
                <a:ea typeface="Calibri" panose="020F0502020204030204" pitchFamily="34" charset="0"/>
                <a:cs typeface="Times New Roman" panose="02020603050405020304" pitchFamily="18" charset="0"/>
              </a:rPr>
              <a:t>control </a:t>
            </a:r>
            <a:r>
              <a:rPr lang="en-US" sz="2200" b="1" i="1" dirty="0" err="1">
                <a:latin typeface="Calibri" panose="020F0502020204030204" pitchFamily="34" charset="0"/>
                <a:ea typeface="Calibri" panose="020F0502020204030204" pitchFamily="34" charset="0"/>
                <a:cs typeface="Times New Roman" panose="02020603050405020304" pitchFamily="18" charset="0"/>
              </a:rPr>
              <a:t>được</a:t>
            </a:r>
            <a:r>
              <a:rPr lang="en-US" sz="2200" b="1" i="1" dirty="0">
                <a:latin typeface="Calibri" panose="020F0502020204030204" pitchFamily="34" charset="0"/>
                <a:ea typeface="Calibri" panose="020F0502020204030204" pitchFamily="34" charset="0"/>
                <a:cs typeface="Times New Roman" panose="02020603050405020304" pitchFamily="18" charset="0"/>
              </a:rPr>
              <a:t> </a:t>
            </a:r>
            <a:r>
              <a:rPr lang="en-US" sz="2200" b="1" i="1" dirty="0" err="1">
                <a:latin typeface="Calibri" panose="020F0502020204030204" pitchFamily="34" charset="0"/>
                <a:ea typeface="Calibri" panose="020F0502020204030204" pitchFamily="34" charset="0"/>
                <a:cs typeface="Times New Roman" panose="02020603050405020304" pitchFamily="18" charset="0"/>
              </a:rPr>
              <a:t>sự</a:t>
            </a:r>
            <a:r>
              <a:rPr lang="en-US" sz="2200" b="1" i="1" dirty="0">
                <a:latin typeface="Calibri" panose="020F0502020204030204" pitchFamily="34" charset="0"/>
                <a:ea typeface="Calibri" panose="020F0502020204030204" pitchFamily="34" charset="0"/>
                <a:cs typeface="Times New Roman" panose="02020603050405020304" pitchFamily="18" charset="0"/>
              </a:rPr>
              <a:t> </a:t>
            </a:r>
            <a:r>
              <a:rPr lang="en-US" sz="2200" b="1" i="1" dirty="0" err="1">
                <a:latin typeface="Calibri" panose="020F0502020204030204" pitchFamily="34" charset="0"/>
                <a:ea typeface="Calibri" panose="020F0502020204030204" pitchFamily="34" charset="0"/>
                <a:cs typeface="Times New Roman" panose="02020603050405020304" pitchFamily="18" charset="0"/>
              </a:rPr>
              <a:t>kỳ</a:t>
            </a:r>
            <a:r>
              <a:rPr lang="en-US" sz="2200" b="1" i="1" dirty="0">
                <a:latin typeface="Calibri" panose="020F0502020204030204" pitchFamily="34" charset="0"/>
                <a:ea typeface="Calibri" panose="020F0502020204030204" pitchFamily="34" charset="0"/>
                <a:cs typeface="Times New Roman" panose="02020603050405020304" pitchFamily="18" charset="0"/>
              </a:rPr>
              <a:t> </a:t>
            </a:r>
            <a:r>
              <a:rPr lang="en-US" sz="2200" b="1" i="1" dirty="0" err="1" smtClean="0">
                <a:latin typeface="Calibri" panose="020F0502020204030204" pitchFamily="34" charset="0"/>
                <a:ea typeface="Calibri" panose="020F0502020204030204" pitchFamily="34" charset="0"/>
                <a:cs typeface="Times New Roman" panose="02020603050405020304" pitchFamily="18" charset="0"/>
              </a:rPr>
              <a:t>vọng</a:t>
            </a:r>
            <a:r>
              <a:rPr lang="en-US" sz="2200" b="1" i="1" dirty="0" smtClean="0">
                <a:latin typeface="Calibri" panose="020F0502020204030204" pitchFamily="34" charset="0"/>
                <a:ea typeface="Calibri" panose="020F0502020204030204" pitchFamily="34" charset="0"/>
                <a:cs typeface="Times New Roman" panose="02020603050405020304" pitchFamily="18" charset="0"/>
              </a:rPr>
              <a:t> </a:t>
            </a:r>
            <a:r>
              <a:rPr lang="en-US" sz="2200" b="1" i="1" dirty="0" err="1">
                <a:latin typeface="Calibri" panose="020F0502020204030204" pitchFamily="34" charset="0"/>
                <a:ea typeface="Calibri" panose="020F0502020204030204" pitchFamily="34" charset="0"/>
                <a:cs typeface="Times New Roman" panose="02020603050405020304" pitchFamily="18" charset="0"/>
              </a:rPr>
              <a:t>từ</a:t>
            </a:r>
            <a:r>
              <a:rPr lang="en-US" sz="2200" b="1" i="1" dirty="0">
                <a:latin typeface="Calibri" panose="020F0502020204030204" pitchFamily="34" charset="0"/>
                <a:ea typeface="Calibri" panose="020F0502020204030204" pitchFamily="34" charset="0"/>
                <a:cs typeface="Times New Roman" panose="02020603050405020304" pitchFamily="18" charset="0"/>
              </a:rPr>
              <a:t> </a:t>
            </a:r>
            <a:r>
              <a:rPr lang="en-US" sz="2200" b="1" i="1" dirty="0" err="1">
                <a:latin typeface="Calibri" panose="020F0502020204030204" pitchFamily="34" charset="0"/>
                <a:ea typeface="Calibri" panose="020F0502020204030204" pitchFamily="34" charset="0"/>
                <a:cs typeface="Times New Roman" panose="02020603050405020304" pitchFamily="18" charset="0"/>
              </a:rPr>
              <a:t>phía</a:t>
            </a:r>
            <a:r>
              <a:rPr lang="en-US" sz="2200" b="1" i="1" dirty="0">
                <a:latin typeface="Calibri" panose="020F0502020204030204" pitchFamily="34" charset="0"/>
                <a:ea typeface="Calibri" panose="020F0502020204030204" pitchFamily="34" charset="0"/>
                <a:cs typeface="Times New Roman" panose="02020603050405020304" pitchFamily="18" charset="0"/>
              </a:rPr>
              <a:t> users.</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993475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8252" y="183885"/>
            <a:ext cx="9929781" cy="461665"/>
          </a:xfrm>
          <a:prstGeom prst="rect">
            <a:avLst/>
          </a:prstGeom>
          <a:noFill/>
        </p:spPr>
        <p:txBody>
          <a:bodyPr wrap="square" rtlCol="0">
            <a:spAutoFit/>
          </a:bodyPr>
          <a:lstStyle/>
          <a:p>
            <a:r>
              <a:rPr lang="en-US" sz="2400" b="1" dirty="0" smtClean="0"/>
              <a:t>1.4. </a:t>
            </a:r>
            <a:r>
              <a:rPr lang="en-US" sz="2400" b="1" dirty="0" err="1" smtClean="0"/>
              <a:t>Hiểu</a:t>
            </a:r>
            <a:r>
              <a:rPr lang="en-US" sz="2400" b="1" dirty="0" smtClean="0"/>
              <a:t> </a:t>
            </a:r>
            <a:r>
              <a:rPr lang="en-US" sz="2400" b="1" dirty="0" err="1" smtClean="0"/>
              <a:t>về</a:t>
            </a:r>
            <a:r>
              <a:rPr lang="en-US" sz="2400" b="1" dirty="0" smtClean="0"/>
              <a:t> </a:t>
            </a:r>
            <a:r>
              <a:rPr lang="en-US" sz="2400" b="1" dirty="0" err="1" smtClean="0"/>
              <a:t>chiến</a:t>
            </a:r>
            <a:r>
              <a:rPr lang="en-US" sz="2400" b="1" dirty="0" smtClean="0"/>
              <a:t> </a:t>
            </a:r>
            <a:r>
              <a:rPr lang="en-US" sz="2400" b="1" dirty="0" err="1" smtClean="0"/>
              <a:t>lược</a:t>
            </a:r>
            <a:r>
              <a:rPr lang="en-US" sz="2400" b="1" dirty="0" smtClean="0"/>
              <a:t> </a:t>
            </a:r>
            <a:r>
              <a:rPr lang="en-US" sz="2400" b="1" dirty="0" err="1" smtClean="0"/>
              <a:t>của</a:t>
            </a:r>
            <a:r>
              <a:rPr lang="en-US" sz="2400" b="1" dirty="0" smtClean="0"/>
              <a:t> </a:t>
            </a:r>
            <a:r>
              <a:rPr lang="en-US" sz="2400" b="1" dirty="0" err="1" smtClean="0"/>
              <a:t>khách</a:t>
            </a:r>
            <a:r>
              <a:rPr lang="en-US" sz="2400" b="1" dirty="0" smtClean="0"/>
              <a:t> </a:t>
            </a:r>
            <a:r>
              <a:rPr lang="en-US" sz="2400" b="1" dirty="0" err="1" smtClean="0"/>
              <a:t>hàng</a:t>
            </a:r>
            <a:r>
              <a:rPr lang="en-US" sz="2400" b="1" dirty="0" smtClean="0"/>
              <a:t> – Strategy Analyst</a:t>
            </a:r>
            <a:endParaRPr lang="en-US" sz="2400" b="1" dirty="0"/>
          </a:p>
        </p:txBody>
      </p:sp>
      <p:sp>
        <p:nvSpPr>
          <p:cNvPr id="6" name="TextBox 5"/>
          <p:cNvSpPr txBox="1"/>
          <p:nvPr/>
        </p:nvSpPr>
        <p:spPr>
          <a:xfrm>
            <a:off x="653143" y="1149531"/>
            <a:ext cx="9918014" cy="2708434"/>
          </a:xfrm>
          <a:prstGeom prst="rect">
            <a:avLst/>
          </a:prstGeom>
          <a:noFill/>
        </p:spPr>
        <p:txBody>
          <a:bodyPr wrap="square" rtlCol="0">
            <a:spAutoFit/>
          </a:bodyPr>
          <a:lstStyle/>
          <a:p>
            <a:pPr marL="457200" indent="-457200">
              <a:spcBef>
                <a:spcPts val="600"/>
              </a:spcBef>
              <a:spcAft>
                <a:spcPts val="600"/>
              </a:spcAft>
              <a:buFont typeface="Wingdings" panose="05000000000000000000" pitchFamily="2" charset="2"/>
              <a:buChar char="v"/>
            </a:pPr>
            <a:r>
              <a:rPr lang="vi-VN" sz="2500" dirty="0">
                <a:latin typeface="Calibri" panose="020F0502020204030204" pitchFamily="34" charset="0"/>
                <a:cs typeface="Calibri" panose="020F0502020204030204" pitchFamily="34" charset="0"/>
              </a:rPr>
              <a:t>Khi làm giải pháp, </a:t>
            </a:r>
            <a:r>
              <a:rPr lang="en-US" sz="2500" dirty="0" smtClean="0">
                <a:latin typeface="Calibri" panose="020F0502020204030204" pitchFamily="34" charset="0"/>
                <a:cs typeface="Calibri" panose="020F0502020204030204" pitchFamily="34" charset="0"/>
              </a:rPr>
              <a:t>BA </a:t>
            </a:r>
            <a:r>
              <a:rPr lang="vi-VN" sz="2500" dirty="0" smtClean="0">
                <a:latin typeface="Calibri" panose="020F0502020204030204" pitchFamily="34" charset="0"/>
                <a:cs typeface="Calibri" panose="020F0502020204030204" pitchFamily="34" charset="0"/>
              </a:rPr>
              <a:t>phải </a:t>
            </a:r>
            <a:r>
              <a:rPr lang="vi-VN" sz="2500" dirty="0">
                <a:latin typeface="Calibri" panose="020F0502020204030204" pitchFamily="34" charset="0"/>
                <a:cs typeface="Calibri" panose="020F0502020204030204" pitchFamily="34" charset="0"/>
              </a:rPr>
              <a:t>nắm được giải pháp đó làm ra, để giải quyết vấn đề gì. Và </a:t>
            </a:r>
            <a:r>
              <a:rPr lang="vi-VN" sz="2500" dirty="0" smtClean="0">
                <a:latin typeface="Calibri" panose="020F0502020204030204" pitchFamily="34" charset="0"/>
                <a:cs typeface="Calibri" panose="020F0502020204030204" pitchFamily="34" charset="0"/>
              </a:rPr>
              <a:t>rồi </a:t>
            </a:r>
            <a:r>
              <a:rPr lang="vi-VN" sz="2500" dirty="0">
                <a:latin typeface="Calibri" panose="020F0502020204030204" pitchFamily="34" charset="0"/>
                <a:cs typeface="Calibri" panose="020F0502020204030204" pitchFamily="34" charset="0"/>
              </a:rPr>
              <a:t>mapping vấn đề đó với bối cảnh hiện tại của khách </a:t>
            </a:r>
            <a:r>
              <a:rPr lang="vi-VN" sz="2500" dirty="0" smtClean="0">
                <a:latin typeface="Calibri" panose="020F0502020204030204" pitchFamily="34" charset="0"/>
                <a:cs typeface="Calibri" panose="020F0502020204030204" pitchFamily="34" charset="0"/>
              </a:rPr>
              <a:t>hàng</a:t>
            </a:r>
            <a:endParaRPr lang="en-US" sz="2500" dirty="0" smtClean="0">
              <a:latin typeface="Calibri" panose="020F0502020204030204" pitchFamily="34" charset="0"/>
              <a:cs typeface="Calibri" panose="020F0502020204030204" pitchFamily="34" charset="0"/>
            </a:endParaRPr>
          </a:p>
          <a:p>
            <a:pPr marL="342900" indent="-342900">
              <a:spcBef>
                <a:spcPts val="600"/>
              </a:spcBef>
              <a:spcAft>
                <a:spcPts val="600"/>
              </a:spcAft>
              <a:buFont typeface="Wingdings" panose="05000000000000000000" pitchFamily="2" charset="2"/>
              <a:buChar char="à"/>
            </a:pPr>
            <a:r>
              <a:rPr lang="en-US" sz="2500" dirty="0" err="1" smtClean="0"/>
              <a:t>Từ</a:t>
            </a:r>
            <a:r>
              <a:rPr lang="en-US" sz="2500" dirty="0" smtClean="0"/>
              <a:t> </a:t>
            </a:r>
            <a:r>
              <a:rPr lang="en-US" sz="2500" dirty="0" err="1"/>
              <a:t>đó</a:t>
            </a:r>
            <a:r>
              <a:rPr lang="en-US" sz="2500" dirty="0"/>
              <a:t>, </a:t>
            </a:r>
            <a:r>
              <a:rPr lang="en-US" sz="2500" dirty="0" err="1" smtClean="0"/>
              <a:t>có</a:t>
            </a:r>
            <a:r>
              <a:rPr lang="en-US" sz="2500" dirty="0"/>
              <a:t> </a:t>
            </a:r>
            <a:r>
              <a:rPr lang="en-US" sz="2500" i="1" dirty="0" err="1"/>
              <a:t>góc</a:t>
            </a:r>
            <a:r>
              <a:rPr lang="en-US" sz="2500" i="1" dirty="0"/>
              <a:t> </a:t>
            </a:r>
            <a:r>
              <a:rPr lang="en-US" sz="2500" i="1" dirty="0" err="1"/>
              <a:t>nhìn</a:t>
            </a:r>
            <a:r>
              <a:rPr lang="en-US" sz="2500" i="1" dirty="0"/>
              <a:t> </a:t>
            </a:r>
            <a:r>
              <a:rPr lang="en-US" sz="2500" i="1" dirty="0" err="1"/>
              <a:t>rộng</a:t>
            </a:r>
            <a:r>
              <a:rPr lang="en-US" sz="2500" i="1" dirty="0"/>
              <a:t> </a:t>
            </a:r>
            <a:r>
              <a:rPr lang="en-US" sz="2500" i="1" dirty="0" err="1"/>
              <a:t>nhất</a:t>
            </a:r>
            <a:r>
              <a:rPr lang="en-US" sz="2500" i="1" dirty="0"/>
              <a:t> </a:t>
            </a:r>
            <a:r>
              <a:rPr lang="en-US" sz="2500" i="1" dirty="0" err="1"/>
              <a:t>về</a:t>
            </a:r>
            <a:r>
              <a:rPr lang="en-US" sz="2500" i="1" dirty="0"/>
              <a:t> </a:t>
            </a:r>
            <a:r>
              <a:rPr lang="en-US" sz="2500" i="1" dirty="0" err="1"/>
              <a:t>tổng</a:t>
            </a:r>
            <a:r>
              <a:rPr lang="en-US" sz="2500" i="1" dirty="0"/>
              <a:t> </a:t>
            </a:r>
            <a:r>
              <a:rPr lang="en-US" sz="2500" i="1" dirty="0" err="1"/>
              <a:t>quan</a:t>
            </a:r>
            <a:r>
              <a:rPr lang="en-US" sz="2500" i="1" dirty="0"/>
              <a:t> </a:t>
            </a:r>
            <a:r>
              <a:rPr lang="en-US" sz="2500" i="1" dirty="0" err="1"/>
              <a:t>bài</a:t>
            </a:r>
            <a:r>
              <a:rPr lang="en-US" sz="2500" i="1" dirty="0"/>
              <a:t> </a:t>
            </a:r>
            <a:r>
              <a:rPr lang="en-US" sz="2500" i="1" dirty="0" err="1"/>
              <a:t>toán</a:t>
            </a:r>
            <a:r>
              <a:rPr lang="en-US" sz="2500" dirty="0"/>
              <a:t> </a:t>
            </a:r>
            <a:r>
              <a:rPr lang="en-US" sz="2500" dirty="0" err="1"/>
              <a:t>mà</a:t>
            </a:r>
            <a:r>
              <a:rPr lang="en-US" sz="2500" dirty="0"/>
              <a:t> </a:t>
            </a:r>
            <a:r>
              <a:rPr lang="en-US" sz="2500" dirty="0" err="1"/>
              <a:t>khách</a:t>
            </a:r>
            <a:r>
              <a:rPr lang="en-US" sz="2500" dirty="0"/>
              <a:t> </a:t>
            </a:r>
            <a:r>
              <a:rPr lang="en-US" sz="2500" dirty="0" err="1"/>
              <a:t>hàng</a:t>
            </a:r>
            <a:r>
              <a:rPr lang="en-US" sz="2500" dirty="0"/>
              <a:t> </a:t>
            </a:r>
            <a:r>
              <a:rPr lang="en-US" sz="2500" dirty="0" err="1"/>
              <a:t>đang</a:t>
            </a:r>
            <a:r>
              <a:rPr lang="en-US" sz="2500" dirty="0"/>
              <a:t> </a:t>
            </a:r>
            <a:r>
              <a:rPr lang="en-US" sz="2500" dirty="0" err="1"/>
              <a:t>gặp</a:t>
            </a:r>
            <a:r>
              <a:rPr lang="en-US" sz="2500" dirty="0" smtClean="0"/>
              <a:t>.</a:t>
            </a:r>
          </a:p>
          <a:p>
            <a:pPr marL="342900" indent="-342900">
              <a:spcBef>
                <a:spcPts val="600"/>
              </a:spcBef>
              <a:spcAft>
                <a:spcPts val="600"/>
              </a:spcAft>
              <a:buFont typeface="Wingdings" panose="05000000000000000000" pitchFamily="2" charset="2"/>
              <a:buChar char="à"/>
            </a:pPr>
            <a:r>
              <a:rPr lang="en-US" sz="2500" i="0" dirty="0" err="1" smtClean="0">
                <a:effectLst/>
                <a:cs typeface="Calibri" panose="020F0502020204030204" pitchFamily="34" charset="0"/>
              </a:rPr>
              <a:t>Có</a:t>
            </a:r>
            <a:r>
              <a:rPr lang="en-US" sz="2500" i="0" dirty="0" smtClean="0">
                <a:effectLst/>
                <a:cs typeface="Calibri" panose="020F0502020204030204" pitchFamily="34" charset="0"/>
              </a:rPr>
              <a:t> </a:t>
            </a:r>
            <a:r>
              <a:rPr lang="en-US" sz="2500" i="0" dirty="0" err="1" smtClean="0">
                <a:effectLst/>
                <a:cs typeface="Calibri" panose="020F0502020204030204" pitchFamily="34" charset="0"/>
              </a:rPr>
              <a:t>sự</a:t>
            </a:r>
            <a:r>
              <a:rPr lang="en-US" sz="2500" i="0" dirty="0" smtClean="0">
                <a:effectLst/>
                <a:cs typeface="Calibri" panose="020F0502020204030204" pitchFamily="34" charset="0"/>
              </a:rPr>
              <a:t> </a:t>
            </a:r>
            <a:r>
              <a:rPr lang="en-US" sz="2500" i="0" dirty="0" err="1" smtClean="0">
                <a:effectLst/>
                <a:cs typeface="Calibri" panose="020F0502020204030204" pitchFamily="34" charset="0"/>
              </a:rPr>
              <a:t>điều</a:t>
            </a:r>
            <a:r>
              <a:rPr lang="en-US" sz="2500" i="0" dirty="0" smtClean="0">
                <a:effectLst/>
                <a:cs typeface="Calibri" panose="020F0502020204030204" pitchFamily="34" charset="0"/>
              </a:rPr>
              <a:t> </a:t>
            </a:r>
            <a:r>
              <a:rPr lang="en-US" sz="2500" i="0" dirty="0" err="1" smtClean="0">
                <a:effectLst/>
                <a:cs typeface="Calibri" panose="020F0502020204030204" pitchFamily="34" charset="0"/>
              </a:rPr>
              <a:t>chỉnh</a:t>
            </a:r>
            <a:r>
              <a:rPr lang="en-US" sz="2500" i="0" dirty="0" smtClean="0">
                <a:effectLst/>
                <a:cs typeface="Calibri" panose="020F0502020204030204" pitchFamily="34" charset="0"/>
              </a:rPr>
              <a:t> </a:t>
            </a:r>
            <a:r>
              <a:rPr lang="en-US" sz="2500" i="0" dirty="0" err="1" smtClean="0">
                <a:effectLst/>
                <a:cs typeface="Calibri" panose="020F0502020204030204" pitchFamily="34" charset="0"/>
              </a:rPr>
              <a:t>và</a:t>
            </a:r>
            <a:r>
              <a:rPr lang="en-US" sz="2500" i="0" dirty="0" smtClean="0">
                <a:effectLst/>
                <a:cs typeface="Calibri" panose="020F0502020204030204" pitchFamily="34" charset="0"/>
              </a:rPr>
              <a:t> </a:t>
            </a:r>
            <a:r>
              <a:rPr lang="en-US" sz="2500" i="0" dirty="0" err="1" smtClean="0">
                <a:effectLst/>
                <a:cs typeface="Calibri" panose="020F0502020204030204" pitchFamily="34" charset="0"/>
              </a:rPr>
              <a:t>hướng</a:t>
            </a:r>
            <a:r>
              <a:rPr lang="en-US" sz="2500" i="0" dirty="0" smtClean="0">
                <a:effectLst/>
                <a:cs typeface="Calibri" panose="020F0502020204030204" pitchFamily="34" charset="0"/>
              </a:rPr>
              <a:t> </a:t>
            </a:r>
            <a:r>
              <a:rPr lang="en-US" sz="2500" i="0" dirty="0" err="1" smtClean="0">
                <a:effectLst/>
                <a:cs typeface="Calibri" panose="020F0502020204030204" pitchFamily="34" charset="0"/>
              </a:rPr>
              <a:t>tiếp</a:t>
            </a:r>
            <a:r>
              <a:rPr lang="en-US" sz="2500" i="0" dirty="0" smtClean="0">
                <a:effectLst/>
                <a:cs typeface="Calibri" panose="020F0502020204030204" pitchFamily="34" charset="0"/>
              </a:rPr>
              <a:t> </a:t>
            </a:r>
            <a:r>
              <a:rPr lang="en-US" sz="2500" i="0" dirty="0" err="1" smtClean="0">
                <a:effectLst/>
                <a:cs typeface="Calibri" panose="020F0502020204030204" pitchFamily="34" charset="0"/>
              </a:rPr>
              <a:t>cận</a:t>
            </a:r>
            <a:r>
              <a:rPr lang="en-US" sz="2500" i="0" dirty="0" smtClean="0">
                <a:effectLst/>
                <a:cs typeface="Calibri" panose="020F0502020204030204" pitchFamily="34" charset="0"/>
              </a:rPr>
              <a:t> </a:t>
            </a:r>
            <a:r>
              <a:rPr lang="en-US" sz="2500" i="0" dirty="0" err="1" smtClean="0">
                <a:effectLst/>
                <a:cs typeface="Calibri" panose="020F0502020204030204" pitchFamily="34" charset="0"/>
              </a:rPr>
              <a:t>phù</a:t>
            </a:r>
            <a:r>
              <a:rPr lang="en-US" sz="2500" i="0" dirty="0" smtClean="0">
                <a:effectLst/>
                <a:cs typeface="Calibri" panose="020F0502020204030204" pitchFamily="34" charset="0"/>
              </a:rPr>
              <a:t> </a:t>
            </a:r>
            <a:r>
              <a:rPr lang="en-US" sz="2500" i="0" dirty="0" err="1" smtClean="0">
                <a:effectLst/>
                <a:cs typeface="Calibri" panose="020F0502020204030204" pitchFamily="34" charset="0"/>
              </a:rPr>
              <a:t>hợp</a:t>
            </a:r>
            <a:r>
              <a:rPr lang="en-US" sz="2500" i="0" dirty="0" smtClean="0">
                <a:effectLst/>
                <a:cs typeface="Calibri" panose="020F0502020204030204" pitchFamily="34" charset="0"/>
              </a:rPr>
              <a:t> </a:t>
            </a:r>
            <a:r>
              <a:rPr lang="en-US" sz="2500" i="0" dirty="0" err="1" smtClean="0">
                <a:effectLst/>
                <a:cs typeface="Calibri" panose="020F0502020204030204" pitchFamily="34" charset="0"/>
              </a:rPr>
              <a:t>hơ</a:t>
            </a:r>
            <a:r>
              <a:rPr lang="en-US" sz="2500" dirty="0" err="1" smtClean="0">
                <a:cs typeface="Calibri" panose="020F0502020204030204" pitchFamily="34" charset="0"/>
              </a:rPr>
              <a:t>n</a:t>
            </a:r>
            <a:r>
              <a:rPr lang="en-US" sz="2500" dirty="0" smtClean="0">
                <a:cs typeface="Calibri" panose="020F0502020204030204" pitchFamily="34" charset="0"/>
              </a:rPr>
              <a:t> </a:t>
            </a:r>
            <a:r>
              <a:rPr lang="en-US" sz="2500" dirty="0" err="1" smtClean="0">
                <a:cs typeface="Calibri" panose="020F0502020204030204" pitchFamily="34" charset="0"/>
              </a:rPr>
              <a:t>với</a:t>
            </a:r>
            <a:r>
              <a:rPr lang="en-US" sz="2500" dirty="0" smtClean="0">
                <a:cs typeface="Calibri" panose="020F0502020204030204" pitchFamily="34" charset="0"/>
              </a:rPr>
              <a:t> </a:t>
            </a:r>
            <a:r>
              <a:rPr lang="en-US" sz="2500" dirty="0" err="1" smtClean="0">
                <a:cs typeface="Calibri" panose="020F0502020204030204" pitchFamily="34" charset="0"/>
              </a:rPr>
              <a:t>khách</a:t>
            </a:r>
            <a:r>
              <a:rPr lang="en-US" sz="2500" dirty="0" smtClean="0">
                <a:cs typeface="Calibri" panose="020F0502020204030204" pitchFamily="34" charset="0"/>
              </a:rPr>
              <a:t> </a:t>
            </a:r>
            <a:r>
              <a:rPr lang="en-US" sz="2500" dirty="0" err="1" smtClean="0">
                <a:cs typeface="Calibri" panose="020F0502020204030204" pitchFamily="34" charset="0"/>
              </a:rPr>
              <a:t>hàng</a:t>
            </a:r>
            <a:endParaRPr lang="en-US" sz="2500" i="0" dirty="0">
              <a:effectLst/>
              <a:cs typeface="Calibri" panose="020F0502020204030204" pitchFamily="34" charset="0"/>
            </a:endParaRPr>
          </a:p>
        </p:txBody>
      </p:sp>
      <p:sp>
        <p:nvSpPr>
          <p:cNvPr id="4" name="TextBox 3"/>
          <p:cNvSpPr txBox="1"/>
          <p:nvPr/>
        </p:nvSpPr>
        <p:spPr>
          <a:xfrm>
            <a:off x="653143" y="4133669"/>
            <a:ext cx="9379131" cy="1548886"/>
          </a:xfrm>
          <a:prstGeom prst="rect">
            <a:avLst/>
          </a:prstGeom>
          <a:noFill/>
        </p:spPr>
        <p:txBody>
          <a:bodyPr wrap="square" rtlCol="0">
            <a:spAutoFit/>
          </a:bodyPr>
          <a:lstStyle/>
          <a:p>
            <a:pPr lvl="0" algn="just">
              <a:lnSpc>
                <a:spcPct val="107000"/>
              </a:lnSpc>
              <a:spcAft>
                <a:spcPts val="800"/>
              </a:spcAft>
              <a:buSzPts val="1000"/>
              <a:tabLst>
                <a:tab pos="457200" algn="l"/>
              </a:tabLst>
            </a:pPr>
            <a:r>
              <a:rPr lang="en-US" sz="2400" b="1" i="1" dirty="0" smtClean="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sz="2800" b="1" i="1" dirty="0" err="1" smtClean="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Giải</a:t>
            </a:r>
            <a:r>
              <a:rPr lang="en-US" sz="2800" b="1" i="1" dirty="0" smtClean="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sz="2800" b="1" i="1" dirty="0" err="1" smtClean="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pháp</a:t>
            </a:r>
            <a:r>
              <a:rPr lang="en-US" sz="2800" b="1" i="1" dirty="0" smtClean="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sz="2800" b="1" i="1" dirty="0" err="1" smtClean="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đề</a:t>
            </a:r>
            <a:r>
              <a:rPr lang="en-US" sz="2800" b="1" i="1" dirty="0" smtClean="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sz="2800" b="1" i="1" dirty="0" err="1" smtClean="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xuất</a:t>
            </a:r>
            <a:r>
              <a:rPr lang="en-US" sz="2800" b="1" i="1" dirty="0" smtClean="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sz="2800" b="1" i="1" dirty="0" err="1" smtClean="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cần</a:t>
            </a:r>
            <a:r>
              <a:rPr lang="en-US" sz="2800" b="1" i="1" dirty="0" smtClean="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sz="2800" b="1" i="1" dirty="0" err="1" smtClean="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phải</a:t>
            </a:r>
            <a:r>
              <a:rPr lang="en-US" sz="2800" b="1" i="1" dirty="0" smtClean="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endParaRPr lang="en-US" sz="2400" b="1" i="1" dirty="0" smtClean="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sz="2400" b="1" i="1" dirty="0" err="1" smtClean="0">
                <a:latin typeface="Calibri" panose="020F0502020204030204" pitchFamily="34" charset="0"/>
                <a:ea typeface="Calibri" panose="020F0502020204030204" pitchFamily="34" charset="0"/>
                <a:cs typeface="Times New Roman" panose="02020603050405020304" pitchFamily="18" charset="0"/>
              </a:rPr>
              <a:t>Đáp</a:t>
            </a:r>
            <a:r>
              <a:rPr lang="en-US" sz="2400" b="1" i="1" dirty="0" smtClean="0">
                <a:latin typeface="Calibri" panose="020F0502020204030204" pitchFamily="34" charset="0"/>
                <a:ea typeface="Calibri" panose="020F0502020204030204" pitchFamily="34" charset="0"/>
                <a:cs typeface="Times New Roman" panose="02020603050405020304" pitchFamily="18" charset="0"/>
              </a:rPr>
              <a:t> </a:t>
            </a:r>
            <a:r>
              <a:rPr lang="en-US" sz="2400" b="1" i="1" dirty="0" err="1" smtClean="0">
                <a:latin typeface="Calibri" panose="020F0502020204030204" pitchFamily="34" charset="0"/>
                <a:ea typeface="Calibri" panose="020F0502020204030204" pitchFamily="34" charset="0"/>
                <a:cs typeface="Times New Roman" panose="02020603050405020304" pitchFamily="18" charset="0"/>
              </a:rPr>
              <a:t>ứng</a:t>
            </a:r>
            <a:r>
              <a:rPr lang="en-US" sz="2400" b="1" i="1" dirty="0" smtClean="0">
                <a:latin typeface="Calibri" panose="020F0502020204030204" pitchFamily="34" charset="0"/>
                <a:ea typeface="Calibri" panose="020F0502020204030204" pitchFamily="34" charset="0"/>
                <a:cs typeface="Times New Roman" panose="02020603050405020304" pitchFamily="18" charset="0"/>
              </a:rPr>
              <a:t> </a:t>
            </a:r>
            <a:r>
              <a:rPr lang="en-US" sz="2400" b="1" i="1" dirty="0" err="1" smtClean="0">
                <a:latin typeface="Calibri" panose="020F0502020204030204" pitchFamily="34" charset="0"/>
                <a:ea typeface="Calibri" panose="020F0502020204030204" pitchFamily="34" charset="0"/>
                <a:cs typeface="Times New Roman" panose="02020603050405020304" pitchFamily="18" charset="0"/>
              </a:rPr>
              <a:t>được</a:t>
            </a:r>
            <a:r>
              <a:rPr lang="en-US" sz="2400" b="1" i="1" dirty="0" smtClean="0">
                <a:latin typeface="Calibri" panose="020F0502020204030204" pitchFamily="34" charset="0"/>
                <a:ea typeface="Calibri" panose="020F0502020204030204" pitchFamily="34" charset="0"/>
                <a:cs typeface="Times New Roman" panose="02020603050405020304" pitchFamily="18" charset="0"/>
              </a:rPr>
              <a:t> </a:t>
            </a:r>
            <a:r>
              <a:rPr lang="en-US" sz="2400" i="1" dirty="0" err="1" smtClean="0">
                <a:latin typeface="Calibri" panose="020F0502020204030204" pitchFamily="34" charset="0"/>
                <a:ea typeface="Calibri" panose="020F0502020204030204" pitchFamily="34" charset="0"/>
                <a:cs typeface="Times New Roman" panose="02020603050405020304" pitchFamily="18" charset="0"/>
              </a:rPr>
              <a:t>nhu</a:t>
            </a:r>
            <a:r>
              <a:rPr lang="en-US" sz="2400" i="1" dirty="0" smtClean="0">
                <a:latin typeface="Calibri" panose="020F0502020204030204" pitchFamily="34" charset="0"/>
                <a:ea typeface="Calibri" panose="020F0502020204030204" pitchFamily="34" charset="0"/>
                <a:cs typeface="Times New Roman" panose="02020603050405020304" pitchFamily="18" charset="0"/>
              </a:rPr>
              <a:t> </a:t>
            </a:r>
            <a:r>
              <a:rPr lang="en-US" sz="2400" i="1" dirty="0" err="1" smtClean="0">
                <a:latin typeface="Calibri" panose="020F0502020204030204" pitchFamily="34" charset="0"/>
                <a:ea typeface="Calibri" panose="020F0502020204030204" pitchFamily="34" charset="0"/>
                <a:cs typeface="Times New Roman" panose="02020603050405020304" pitchFamily="18" charset="0"/>
              </a:rPr>
              <a:t>cầu</a:t>
            </a:r>
            <a:r>
              <a:rPr lang="en-US" sz="2400" i="1" dirty="0" smtClean="0">
                <a:latin typeface="Calibri" panose="020F0502020204030204" pitchFamily="34" charset="0"/>
                <a:ea typeface="Calibri" panose="020F0502020204030204" pitchFamily="34" charset="0"/>
                <a:cs typeface="Times New Roman" panose="02020603050405020304" pitchFamily="18" charset="0"/>
              </a:rPr>
              <a:t> </a:t>
            </a:r>
            <a:r>
              <a:rPr lang="en-US" sz="2400" i="1" dirty="0" err="1" smtClean="0">
                <a:latin typeface="Calibri" panose="020F0502020204030204" pitchFamily="34" charset="0"/>
                <a:ea typeface="Calibri" panose="020F0502020204030204" pitchFamily="34" charset="0"/>
                <a:cs typeface="Times New Roman" panose="02020603050405020304" pitchFamily="18" charset="0"/>
              </a:rPr>
              <a:t>hiện</a:t>
            </a:r>
            <a:r>
              <a:rPr lang="en-US" sz="2400" i="1" dirty="0" smtClean="0">
                <a:latin typeface="Calibri" panose="020F0502020204030204" pitchFamily="34" charset="0"/>
                <a:ea typeface="Calibri" panose="020F0502020204030204" pitchFamily="34" charset="0"/>
                <a:cs typeface="Times New Roman" panose="02020603050405020304" pitchFamily="18" charset="0"/>
              </a:rPr>
              <a:t> </a:t>
            </a:r>
            <a:r>
              <a:rPr lang="en-US" sz="2400" i="1" dirty="0" err="1" smtClean="0">
                <a:latin typeface="Calibri" panose="020F0502020204030204" pitchFamily="34" charset="0"/>
                <a:ea typeface="Calibri" panose="020F0502020204030204" pitchFamily="34" charset="0"/>
                <a:cs typeface="Times New Roman" panose="02020603050405020304" pitchFamily="18" charset="0"/>
              </a:rPr>
              <a:t>tại</a:t>
            </a:r>
            <a:r>
              <a:rPr lang="en-US" sz="2400" i="1" dirty="0" smtClean="0">
                <a:latin typeface="Calibri" panose="020F0502020204030204" pitchFamily="34" charset="0"/>
                <a:ea typeface="Calibri" panose="020F0502020204030204" pitchFamily="34" charset="0"/>
                <a:cs typeface="Times New Roman" panose="02020603050405020304" pitchFamily="18" charset="0"/>
              </a:rPr>
              <a:t> </a:t>
            </a:r>
            <a:r>
              <a:rPr lang="en-US" sz="2400" i="1" dirty="0" err="1" smtClean="0">
                <a:latin typeface="Calibri" panose="020F0502020204030204" pitchFamily="34" charset="0"/>
                <a:ea typeface="Calibri" panose="020F0502020204030204" pitchFamily="34" charset="0"/>
                <a:cs typeface="Times New Roman" panose="02020603050405020304" pitchFamily="18" charset="0"/>
              </a:rPr>
              <a:t>của</a:t>
            </a:r>
            <a:r>
              <a:rPr lang="en-US" sz="2400" i="1" dirty="0" smtClean="0">
                <a:latin typeface="Calibri" panose="020F0502020204030204" pitchFamily="34" charset="0"/>
                <a:ea typeface="Calibri" panose="020F0502020204030204" pitchFamily="34" charset="0"/>
                <a:cs typeface="Times New Roman" panose="02020603050405020304" pitchFamily="18" charset="0"/>
              </a:rPr>
              <a:t> </a:t>
            </a:r>
            <a:r>
              <a:rPr lang="en-US" sz="2400" i="1" dirty="0" err="1" smtClean="0">
                <a:latin typeface="Calibri" panose="020F0502020204030204" pitchFamily="34" charset="0"/>
                <a:ea typeface="Calibri" panose="020F0502020204030204" pitchFamily="34" charset="0"/>
                <a:cs typeface="Times New Roman" panose="02020603050405020304" pitchFamily="18" charset="0"/>
              </a:rPr>
              <a:t>khách</a:t>
            </a:r>
            <a:r>
              <a:rPr lang="en-US" sz="2400" i="1" dirty="0" smtClean="0">
                <a:latin typeface="Calibri" panose="020F0502020204030204" pitchFamily="34" charset="0"/>
                <a:ea typeface="Calibri" panose="020F0502020204030204" pitchFamily="34" charset="0"/>
                <a:cs typeface="Times New Roman" panose="02020603050405020304" pitchFamily="18" charset="0"/>
              </a:rPr>
              <a:t> </a:t>
            </a:r>
            <a:r>
              <a:rPr lang="en-US" sz="2400" i="1" dirty="0" err="1" smtClean="0">
                <a:latin typeface="Calibri" panose="020F0502020204030204" pitchFamily="34" charset="0"/>
                <a:ea typeface="Calibri" panose="020F0502020204030204" pitchFamily="34" charset="0"/>
                <a:cs typeface="Times New Roman" panose="02020603050405020304" pitchFamily="18" charset="0"/>
              </a:rPr>
              <a:t>hàng</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sz="2400" b="1" i="1" dirty="0" err="1" smtClean="0">
                <a:latin typeface="Calibri" panose="020F0502020204030204" pitchFamily="34" charset="0"/>
                <a:ea typeface="Calibri" panose="020F0502020204030204" pitchFamily="34" charset="0"/>
                <a:cs typeface="Times New Roman" panose="02020603050405020304" pitchFamily="18" charset="0"/>
              </a:rPr>
              <a:t>Kết</a:t>
            </a:r>
            <a:r>
              <a:rPr lang="en-US" sz="2400" b="1" i="1" dirty="0" smtClean="0">
                <a:latin typeface="Calibri" panose="020F0502020204030204" pitchFamily="34" charset="0"/>
                <a:ea typeface="Calibri" panose="020F0502020204030204" pitchFamily="34" charset="0"/>
                <a:cs typeface="Times New Roman" panose="02020603050405020304" pitchFamily="18" charset="0"/>
              </a:rPr>
              <a:t> </a:t>
            </a:r>
            <a:r>
              <a:rPr lang="en-US" sz="2400" b="1" i="1" dirty="0" err="1" smtClean="0">
                <a:latin typeface="Calibri" panose="020F0502020204030204" pitchFamily="34" charset="0"/>
                <a:ea typeface="Calibri" panose="020F0502020204030204" pitchFamily="34" charset="0"/>
                <a:cs typeface="Times New Roman" panose="02020603050405020304" pitchFamily="18" charset="0"/>
              </a:rPr>
              <a:t>nối</a:t>
            </a:r>
            <a:r>
              <a:rPr lang="en-US" sz="2400" b="1" i="1" dirty="0" smtClean="0">
                <a:latin typeface="Calibri" panose="020F0502020204030204" pitchFamily="34" charset="0"/>
                <a:ea typeface="Calibri" panose="020F0502020204030204" pitchFamily="34" charset="0"/>
                <a:cs typeface="Times New Roman" panose="02020603050405020304" pitchFamily="18" charset="0"/>
              </a:rPr>
              <a:t> </a:t>
            </a:r>
            <a:r>
              <a:rPr lang="en-US" sz="2400" b="1" i="1" dirty="0" err="1" smtClean="0">
                <a:latin typeface="Calibri" panose="020F0502020204030204" pitchFamily="34" charset="0"/>
                <a:ea typeface="Calibri" panose="020F0502020204030204" pitchFamily="34" charset="0"/>
                <a:cs typeface="Times New Roman" panose="02020603050405020304" pitchFamily="18" charset="0"/>
              </a:rPr>
              <a:t>được</a:t>
            </a:r>
            <a:r>
              <a:rPr lang="en-US" sz="2400" b="1" i="1" dirty="0" smtClean="0">
                <a:latin typeface="Calibri" panose="020F0502020204030204" pitchFamily="34" charset="0"/>
                <a:ea typeface="Calibri" panose="020F0502020204030204" pitchFamily="34" charset="0"/>
                <a:cs typeface="Times New Roman" panose="02020603050405020304" pitchFamily="18" charset="0"/>
              </a:rPr>
              <a:t> </a:t>
            </a:r>
            <a:r>
              <a:rPr lang="en-US" sz="2400" i="1" dirty="0" err="1" smtClean="0">
                <a:latin typeface="Calibri" panose="020F0502020204030204" pitchFamily="34" charset="0"/>
                <a:ea typeface="Calibri" panose="020F0502020204030204" pitchFamily="34" charset="0"/>
                <a:cs typeface="Times New Roman" panose="02020603050405020304" pitchFamily="18" charset="0"/>
              </a:rPr>
              <a:t>với</a:t>
            </a:r>
            <a:r>
              <a:rPr lang="en-US" sz="2400" i="1" dirty="0" smtClean="0">
                <a:latin typeface="Calibri" panose="020F0502020204030204" pitchFamily="34" charset="0"/>
                <a:ea typeface="Calibri" panose="020F0502020204030204" pitchFamily="34" charset="0"/>
                <a:cs typeface="Times New Roman" panose="02020603050405020304" pitchFamily="18" charset="0"/>
              </a:rPr>
              <a:t> </a:t>
            </a:r>
            <a:r>
              <a:rPr lang="en-US" sz="2400" i="1" dirty="0" err="1" smtClean="0">
                <a:latin typeface="Calibri" panose="020F0502020204030204" pitchFamily="34" charset="0"/>
                <a:ea typeface="Calibri" panose="020F0502020204030204" pitchFamily="34" charset="0"/>
                <a:cs typeface="Times New Roman" panose="02020603050405020304" pitchFamily="18" charset="0"/>
              </a:rPr>
              <a:t>hướng</a:t>
            </a:r>
            <a:r>
              <a:rPr lang="en-US" sz="2400" i="1" dirty="0" smtClean="0">
                <a:latin typeface="Calibri" panose="020F0502020204030204" pitchFamily="34" charset="0"/>
                <a:ea typeface="Calibri" panose="020F0502020204030204" pitchFamily="34" charset="0"/>
                <a:cs typeface="Times New Roman" panose="02020603050405020304" pitchFamily="18" charset="0"/>
              </a:rPr>
              <a:t> </a:t>
            </a:r>
            <a:r>
              <a:rPr lang="en-US" sz="2400" i="1" dirty="0" err="1" smtClean="0">
                <a:latin typeface="Calibri" panose="020F0502020204030204" pitchFamily="34" charset="0"/>
                <a:ea typeface="Calibri" panose="020F0502020204030204" pitchFamily="34" charset="0"/>
                <a:cs typeface="Times New Roman" panose="02020603050405020304" pitchFamily="18" charset="0"/>
              </a:rPr>
              <a:t>đi</a:t>
            </a:r>
            <a:r>
              <a:rPr lang="en-US" sz="2400" i="1" dirty="0" smtClean="0">
                <a:latin typeface="Calibri" panose="020F0502020204030204" pitchFamily="34" charset="0"/>
                <a:ea typeface="Calibri" panose="020F0502020204030204" pitchFamily="34" charset="0"/>
                <a:cs typeface="Times New Roman" panose="02020603050405020304" pitchFamily="18" charset="0"/>
              </a:rPr>
              <a:t> </a:t>
            </a:r>
            <a:r>
              <a:rPr lang="en-US" sz="2400" i="1" dirty="0" err="1" smtClean="0">
                <a:latin typeface="Calibri" panose="020F0502020204030204" pitchFamily="34" charset="0"/>
                <a:ea typeface="Calibri" panose="020F0502020204030204" pitchFamily="34" charset="0"/>
                <a:cs typeface="Times New Roman" panose="02020603050405020304" pitchFamily="18" charset="0"/>
              </a:rPr>
              <a:t>lâu</a:t>
            </a:r>
            <a:r>
              <a:rPr lang="en-US" sz="2400" i="1" dirty="0" smtClean="0">
                <a:latin typeface="Calibri" panose="020F0502020204030204" pitchFamily="34" charset="0"/>
                <a:ea typeface="Calibri" panose="020F0502020204030204" pitchFamily="34" charset="0"/>
                <a:cs typeface="Times New Roman" panose="02020603050405020304" pitchFamily="18" charset="0"/>
              </a:rPr>
              <a:t> </a:t>
            </a:r>
            <a:r>
              <a:rPr lang="en-US" sz="2400" i="1" dirty="0" err="1" smtClean="0">
                <a:latin typeface="Calibri" panose="020F0502020204030204" pitchFamily="34" charset="0"/>
                <a:ea typeface="Calibri" panose="020F0502020204030204" pitchFamily="34" charset="0"/>
                <a:cs typeface="Times New Roman" panose="02020603050405020304" pitchFamily="18" charset="0"/>
              </a:rPr>
              <a:t>dài</a:t>
            </a:r>
            <a:r>
              <a:rPr lang="en-US" sz="2400" i="1" dirty="0" smtClean="0">
                <a:latin typeface="Calibri" panose="020F0502020204030204" pitchFamily="34" charset="0"/>
                <a:ea typeface="Calibri" panose="020F0502020204030204" pitchFamily="34" charset="0"/>
                <a:cs typeface="Times New Roman" panose="02020603050405020304" pitchFamily="18" charset="0"/>
              </a:rPr>
              <a:t> </a:t>
            </a:r>
            <a:r>
              <a:rPr lang="en-US" sz="2400" i="1" dirty="0" err="1" smtClean="0">
                <a:latin typeface="Calibri" panose="020F0502020204030204" pitchFamily="34" charset="0"/>
                <a:ea typeface="Calibri" panose="020F0502020204030204" pitchFamily="34" charset="0"/>
                <a:cs typeface="Times New Roman" panose="02020603050405020304" pitchFamily="18" charset="0"/>
              </a:rPr>
              <a:t>của</a:t>
            </a:r>
            <a:r>
              <a:rPr lang="en-US" sz="2400" i="1" dirty="0" smtClean="0">
                <a:latin typeface="Calibri" panose="020F0502020204030204" pitchFamily="34" charset="0"/>
                <a:ea typeface="Calibri" panose="020F0502020204030204" pitchFamily="34" charset="0"/>
                <a:cs typeface="Times New Roman" panose="02020603050405020304" pitchFamily="18" charset="0"/>
              </a:rPr>
              <a:t> KH </a:t>
            </a:r>
            <a:r>
              <a:rPr lang="en-US" sz="2400" i="1" dirty="0" err="1" smtClean="0">
                <a:latin typeface="Calibri" panose="020F0502020204030204" pitchFamily="34" charset="0"/>
                <a:ea typeface="Calibri" panose="020F0502020204030204" pitchFamily="34" charset="0"/>
                <a:cs typeface="Times New Roman" panose="02020603050405020304" pitchFamily="18" charset="0"/>
              </a:rPr>
              <a:t>trong</a:t>
            </a:r>
            <a:r>
              <a:rPr lang="en-US" sz="2400" i="1" dirty="0" smtClean="0">
                <a:latin typeface="Calibri" panose="020F0502020204030204" pitchFamily="34" charset="0"/>
                <a:ea typeface="Calibri" panose="020F0502020204030204" pitchFamily="34" charset="0"/>
                <a:cs typeface="Times New Roman" panose="02020603050405020304" pitchFamily="18" charset="0"/>
              </a:rPr>
              <a:t> </a:t>
            </a:r>
            <a:r>
              <a:rPr lang="en-US" sz="2400" i="1" dirty="0" err="1" smtClean="0">
                <a:latin typeface="Calibri" panose="020F0502020204030204" pitchFamily="34" charset="0"/>
                <a:ea typeface="Calibri" panose="020F0502020204030204" pitchFamily="34" charset="0"/>
                <a:cs typeface="Times New Roman" panose="02020603050405020304" pitchFamily="18" charset="0"/>
              </a:rPr>
              <a:t>tương</a:t>
            </a:r>
            <a:r>
              <a:rPr lang="en-US" sz="2400" i="1" dirty="0" smtClean="0">
                <a:latin typeface="Calibri" panose="020F0502020204030204" pitchFamily="34" charset="0"/>
                <a:ea typeface="Calibri" panose="020F0502020204030204" pitchFamily="34" charset="0"/>
                <a:cs typeface="Times New Roman" panose="02020603050405020304" pitchFamily="18" charset="0"/>
              </a:rPr>
              <a:t> </a:t>
            </a:r>
            <a:r>
              <a:rPr lang="en-US" sz="2400" i="1" dirty="0" err="1" smtClean="0">
                <a:latin typeface="Calibri" panose="020F0502020204030204" pitchFamily="34" charset="0"/>
                <a:ea typeface="Calibri" panose="020F0502020204030204" pitchFamily="34" charset="0"/>
                <a:cs typeface="Times New Roman" panose="02020603050405020304" pitchFamily="18" charset="0"/>
              </a:rPr>
              <a:t>lai</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847140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8252" y="183885"/>
            <a:ext cx="9929781" cy="523220"/>
          </a:xfrm>
          <a:prstGeom prst="rect">
            <a:avLst/>
          </a:prstGeom>
          <a:noFill/>
        </p:spPr>
        <p:txBody>
          <a:bodyPr wrap="square" rtlCol="0">
            <a:spAutoFit/>
          </a:bodyPr>
          <a:lstStyle/>
          <a:p>
            <a:r>
              <a:rPr lang="en-US" sz="2800" b="1" dirty="0" smtClean="0"/>
              <a:t>1.5. </a:t>
            </a:r>
            <a:r>
              <a:rPr lang="en-US" sz="2800" b="1" dirty="0" err="1" smtClean="0"/>
              <a:t>Phân</a:t>
            </a:r>
            <a:r>
              <a:rPr lang="en-US" sz="2800" b="1" dirty="0" smtClean="0"/>
              <a:t> </a:t>
            </a:r>
            <a:r>
              <a:rPr lang="en-US" sz="2800" b="1" dirty="0" err="1" smtClean="0"/>
              <a:t>tích</a:t>
            </a:r>
            <a:r>
              <a:rPr lang="en-US" sz="2800" b="1" dirty="0" smtClean="0"/>
              <a:t> </a:t>
            </a:r>
            <a:r>
              <a:rPr lang="en-US" sz="2800" b="1" dirty="0" err="1" smtClean="0"/>
              <a:t>và</a:t>
            </a:r>
            <a:r>
              <a:rPr lang="en-US" sz="2800" b="1" dirty="0" smtClean="0"/>
              <a:t> </a:t>
            </a:r>
            <a:r>
              <a:rPr lang="en-US" sz="2800" b="1" dirty="0" err="1" smtClean="0"/>
              <a:t>thiết</a:t>
            </a:r>
            <a:r>
              <a:rPr lang="en-US" sz="2800" b="1" dirty="0" smtClean="0"/>
              <a:t> </a:t>
            </a:r>
            <a:r>
              <a:rPr lang="en-US" sz="2800" b="1" dirty="0" err="1" smtClean="0"/>
              <a:t>kế</a:t>
            </a:r>
            <a:r>
              <a:rPr lang="en-US" sz="2800" b="1" dirty="0" smtClean="0"/>
              <a:t> - Analysis &amp; Design</a:t>
            </a:r>
            <a:endParaRPr lang="en-US" sz="2800" b="1" dirty="0"/>
          </a:p>
        </p:txBody>
      </p:sp>
      <p:sp>
        <p:nvSpPr>
          <p:cNvPr id="6" name="TextBox 5"/>
          <p:cNvSpPr txBox="1"/>
          <p:nvPr/>
        </p:nvSpPr>
        <p:spPr>
          <a:xfrm>
            <a:off x="295126" y="823607"/>
            <a:ext cx="10276031" cy="6340197"/>
          </a:xfrm>
          <a:prstGeom prst="rect">
            <a:avLst/>
          </a:prstGeom>
          <a:noFill/>
        </p:spPr>
        <p:txBody>
          <a:bodyPr wrap="square" rtlCol="0">
            <a:spAutoFit/>
          </a:bodyPr>
          <a:lstStyle/>
          <a:p>
            <a:pPr marL="457200" indent="-457200">
              <a:spcBef>
                <a:spcPts val="600"/>
              </a:spcBef>
              <a:spcAft>
                <a:spcPts val="600"/>
              </a:spcAft>
              <a:buFont typeface="Wingdings" panose="05000000000000000000" pitchFamily="2" charset="2"/>
              <a:buChar char="v"/>
            </a:pPr>
            <a:r>
              <a:rPr lang="en-US" sz="2800" dirty="0" err="1" smtClean="0">
                <a:latin typeface="Calibri" panose="020F0502020204030204" pitchFamily="34" charset="0"/>
                <a:cs typeface="Calibri" panose="020F0502020204030204" pitchFamily="34" charset="0"/>
              </a:rPr>
              <a:t>Gồm</a:t>
            </a:r>
            <a:r>
              <a:rPr lang="en-US" sz="2800" dirty="0" smtClean="0">
                <a:latin typeface="Calibri" panose="020F0502020204030204" pitchFamily="34" charset="0"/>
                <a:cs typeface="Calibri" panose="020F0502020204030204" pitchFamily="34" charset="0"/>
              </a:rPr>
              <a:t>:</a:t>
            </a:r>
          </a:p>
          <a:p>
            <a:pPr marL="800100" lvl="1" indent="-342900">
              <a:spcBef>
                <a:spcPts val="600"/>
              </a:spcBef>
              <a:spcAft>
                <a:spcPts val="600"/>
              </a:spcAft>
              <a:buFont typeface="Arial" panose="020B0604020202020204" pitchFamily="34" charset="0"/>
              <a:buChar char="•"/>
            </a:pPr>
            <a:r>
              <a:rPr lang="vi-VN" sz="2400" i="1" dirty="0" smtClean="0">
                <a:latin typeface="Calibri" panose="020F0502020204030204" pitchFamily="34" charset="0"/>
                <a:cs typeface="Calibri" panose="020F0502020204030204" pitchFamily="34" charset="0"/>
              </a:rPr>
              <a:t>Tổ chức và sắp xếp</a:t>
            </a:r>
            <a:r>
              <a:rPr lang="vi-VN" sz="2400" dirty="0" smtClean="0">
                <a:latin typeface="Calibri" panose="020F0502020204030204" pitchFamily="34" charset="0"/>
                <a:cs typeface="Calibri" panose="020F0502020204030204" pitchFamily="34" charset="0"/>
              </a:rPr>
              <a:t> các requirement một cách có cấu trúc.</a:t>
            </a:r>
          </a:p>
          <a:p>
            <a:pPr marL="800100" lvl="1" indent="-342900">
              <a:spcBef>
                <a:spcPts val="600"/>
              </a:spcBef>
              <a:spcAft>
                <a:spcPts val="600"/>
              </a:spcAft>
              <a:buFont typeface="Arial" panose="020B0604020202020204" pitchFamily="34" charset="0"/>
              <a:buChar char="•"/>
            </a:pPr>
            <a:r>
              <a:rPr lang="vi-VN" sz="2400" i="1" dirty="0" smtClean="0">
                <a:latin typeface="Calibri" panose="020F0502020204030204" pitchFamily="34" charset="0"/>
                <a:cs typeface="Calibri" panose="020F0502020204030204" pitchFamily="34" charset="0"/>
              </a:rPr>
              <a:t>Phân loại</a:t>
            </a:r>
            <a:r>
              <a:rPr lang="vi-VN" sz="2400" dirty="0" smtClean="0">
                <a:latin typeface="Calibri" panose="020F0502020204030204" pitchFamily="34" charset="0"/>
                <a:cs typeface="Calibri" panose="020F0502020204030204" pitchFamily="34" charset="0"/>
              </a:rPr>
              <a:t> rõ các loại requirement.</a:t>
            </a:r>
          </a:p>
          <a:p>
            <a:pPr marL="800100" lvl="1" indent="-342900">
              <a:spcBef>
                <a:spcPts val="600"/>
              </a:spcBef>
              <a:spcAft>
                <a:spcPts val="600"/>
              </a:spcAft>
              <a:buFont typeface="Arial" panose="020B0604020202020204" pitchFamily="34" charset="0"/>
              <a:buChar char="•"/>
            </a:pPr>
            <a:r>
              <a:rPr lang="en-US" sz="2400" i="1" dirty="0" err="1" smtClean="0">
                <a:latin typeface="Calibri" panose="020F0502020204030204" pitchFamily="34" charset="0"/>
                <a:cs typeface="Calibri" panose="020F0502020204030204" pitchFamily="34" charset="0"/>
              </a:rPr>
              <a:t>Xác</a:t>
            </a:r>
            <a:r>
              <a:rPr lang="en-US" sz="2400" i="1" dirty="0" smtClean="0">
                <a:latin typeface="Calibri" panose="020F0502020204030204" pitchFamily="34" charset="0"/>
                <a:cs typeface="Calibri" panose="020F0502020204030204" pitchFamily="34" charset="0"/>
              </a:rPr>
              <a:t> </a:t>
            </a:r>
            <a:r>
              <a:rPr lang="en-US" sz="2400" i="1" dirty="0" err="1" smtClean="0">
                <a:latin typeface="Calibri" panose="020F0502020204030204" pitchFamily="34" charset="0"/>
                <a:cs typeface="Calibri" panose="020F0502020204030204" pitchFamily="34" charset="0"/>
              </a:rPr>
              <a:t>nhận</a:t>
            </a:r>
            <a:r>
              <a:rPr lang="vi-VN" sz="2400" dirty="0" smtClean="0">
                <a:latin typeface="Calibri" panose="020F0502020204030204" pitchFamily="34" charset="0"/>
                <a:cs typeface="Calibri" panose="020F0502020204030204" pitchFamily="34" charset="0"/>
              </a:rPr>
              <a:t> requirement với internal team.</a:t>
            </a:r>
          </a:p>
          <a:p>
            <a:pPr marL="800100" lvl="1" indent="-342900">
              <a:spcBef>
                <a:spcPts val="600"/>
              </a:spcBef>
              <a:spcAft>
                <a:spcPts val="600"/>
              </a:spcAft>
              <a:buFont typeface="Arial" panose="020B0604020202020204" pitchFamily="34" charset="0"/>
              <a:buChar char="•"/>
            </a:pPr>
            <a:r>
              <a:rPr lang="en-US" sz="2400" i="1" dirty="0" err="1" smtClean="0">
                <a:latin typeface="Calibri" panose="020F0502020204030204" pitchFamily="34" charset="0"/>
                <a:cs typeface="Calibri" panose="020F0502020204030204" pitchFamily="34" charset="0"/>
              </a:rPr>
              <a:t>Thông</a:t>
            </a:r>
            <a:r>
              <a:rPr lang="en-US" sz="2400" i="1" dirty="0" smtClean="0">
                <a:latin typeface="Calibri" panose="020F0502020204030204" pitchFamily="34" charset="0"/>
                <a:cs typeface="Calibri" panose="020F0502020204030204" pitchFamily="34" charset="0"/>
              </a:rPr>
              <a:t> qua</a:t>
            </a:r>
            <a:r>
              <a:rPr lang="vi-VN" sz="2400" dirty="0" smtClean="0">
                <a:latin typeface="Calibri" panose="020F0502020204030204" pitchFamily="34" charset="0"/>
                <a:cs typeface="Calibri" panose="020F0502020204030204" pitchFamily="34" charset="0"/>
              </a:rPr>
              <a:t> requirement với khách hàng.</a:t>
            </a:r>
          </a:p>
          <a:p>
            <a:pPr marL="800100" lvl="1" indent="-342900">
              <a:spcBef>
                <a:spcPts val="600"/>
              </a:spcBef>
              <a:spcAft>
                <a:spcPts val="600"/>
              </a:spcAft>
              <a:buFont typeface="Arial" panose="020B0604020202020204" pitchFamily="34" charset="0"/>
              <a:buChar char="•"/>
            </a:pPr>
            <a:r>
              <a:rPr lang="vi-VN" sz="2400" i="1" dirty="0" smtClean="0">
                <a:latin typeface="Calibri" panose="020F0502020204030204" pitchFamily="34" charset="0"/>
                <a:cs typeface="Calibri" panose="020F0502020204030204" pitchFamily="34" charset="0"/>
              </a:rPr>
              <a:t>Làm tài liệu và mô hình hóa</a:t>
            </a:r>
            <a:r>
              <a:rPr lang="vi-VN" sz="2400" dirty="0" smtClean="0">
                <a:latin typeface="Calibri" panose="020F0502020204030204" pitchFamily="34" charset="0"/>
                <a:cs typeface="Calibri" panose="020F0502020204030204" pitchFamily="34" charset="0"/>
              </a:rPr>
              <a:t> các requirement phù hợp với từng stakeholders cụ thể.</a:t>
            </a:r>
          </a:p>
          <a:p>
            <a:pPr marL="800100" lvl="1" indent="-342900">
              <a:spcBef>
                <a:spcPts val="600"/>
              </a:spcBef>
              <a:spcAft>
                <a:spcPts val="600"/>
              </a:spcAft>
              <a:buFont typeface="Arial" panose="020B0604020202020204" pitchFamily="34" charset="0"/>
              <a:buChar char="•"/>
            </a:pPr>
            <a:r>
              <a:rPr lang="vi-VN" sz="2400" dirty="0" smtClean="0">
                <a:latin typeface="Calibri" panose="020F0502020204030204" pitchFamily="34" charset="0"/>
                <a:cs typeface="Calibri" panose="020F0502020204030204" pitchFamily="34" charset="0"/>
              </a:rPr>
              <a:t>Cùng với team </a:t>
            </a:r>
            <a:r>
              <a:rPr lang="vi-VN" sz="2400" i="1" dirty="0" smtClean="0">
                <a:latin typeface="Calibri" panose="020F0502020204030204" pitchFamily="34" charset="0"/>
                <a:cs typeface="Calibri" panose="020F0502020204030204" pitchFamily="34" charset="0"/>
              </a:rPr>
              <a:t>đề xuất solutions </a:t>
            </a:r>
            <a:r>
              <a:rPr lang="vi-VN" sz="2400" dirty="0" smtClean="0">
                <a:latin typeface="Calibri" panose="020F0502020204030204" pitchFamily="34" charset="0"/>
                <a:cs typeface="Calibri" panose="020F0502020204030204" pitchFamily="34" charset="0"/>
              </a:rPr>
              <a:t>phù hợp.</a:t>
            </a:r>
          </a:p>
          <a:p>
            <a:pPr marL="800100" lvl="1" indent="-342900">
              <a:spcBef>
                <a:spcPts val="600"/>
              </a:spcBef>
              <a:spcAft>
                <a:spcPts val="600"/>
              </a:spcAft>
              <a:buFont typeface="Arial" panose="020B0604020202020204" pitchFamily="34" charset="0"/>
              <a:buChar char="•"/>
            </a:pPr>
            <a:r>
              <a:rPr lang="vi-VN" sz="2400" dirty="0" smtClean="0">
                <a:latin typeface="Calibri" panose="020F0502020204030204" pitchFamily="34" charset="0"/>
                <a:cs typeface="Calibri" panose="020F0502020204030204" pitchFamily="34" charset="0"/>
              </a:rPr>
              <a:t>Xác định những solution nào đáp ứng được business needs.</a:t>
            </a:r>
          </a:p>
          <a:p>
            <a:pPr marL="800100" lvl="1" indent="-342900">
              <a:spcBef>
                <a:spcPts val="600"/>
              </a:spcBef>
              <a:spcAft>
                <a:spcPts val="600"/>
              </a:spcAft>
              <a:buFont typeface="Arial" panose="020B0604020202020204" pitchFamily="34" charset="0"/>
              <a:buChar char="•"/>
            </a:pPr>
            <a:r>
              <a:rPr lang="vi-VN" sz="2400" dirty="0" smtClean="0">
                <a:latin typeface="Calibri" panose="020F0502020204030204" pitchFamily="34" charset="0"/>
                <a:cs typeface="Calibri" panose="020F0502020204030204" pitchFamily="34" charset="0"/>
              </a:rPr>
              <a:t>Có thể là </a:t>
            </a:r>
            <a:r>
              <a:rPr lang="vi-VN" sz="2400" i="1" dirty="0" smtClean="0">
                <a:latin typeface="Calibri" panose="020F0502020204030204" pitchFamily="34" charset="0"/>
                <a:cs typeface="Calibri" panose="020F0502020204030204" pitchFamily="34" charset="0"/>
              </a:rPr>
              <a:t>ước tính được những giá trị</a:t>
            </a:r>
            <a:r>
              <a:rPr lang="vi-VN" sz="2400" dirty="0" smtClean="0">
                <a:latin typeface="Calibri" panose="020F0502020204030204" pitchFamily="34" charset="0"/>
                <a:cs typeface="Calibri" panose="020F0502020204030204" pitchFamily="34" charset="0"/>
              </a:rPr>
              <a:t> mà solution đó mang lại như thế nào so với các solution khác. Hoặc có thể show cho khách hàng thấy </a:t>
            </a:r>
            <a:r>
              <a:rPr lang="vi-VN" sz="2400" i="1" dirty="0" smtClean="0">
                <a:latin typeface="Calibri" panose="020F0502020204030204" pitchFamily="34" charset="0"/>
                <a:cs typeface="Calibri" panose="020F0502020204030204" pitchFamily="34" charset="0"/>
              </a:rPr>
              <a:t>Return On Investment</a:t>
            </a:r>
            <a:r>
              <a:rPr lang="vi-VN" sz="2400" dirty="0" smtClean="0">
                <a:latin typeface="Calibri" panose="020F0502020204030204" pitchFamily="34" charset="0"/>
                <a:cs typeface="Calibri" panose="020F0502020204030204" pitchFamily="34" charset="0"/>
              </a:rPr>
              <a:t> là như thế nào.</a:t>
            </a:r>
          </a:p>
          <a:p>
            <a:pPr>
              <a:spcBef>
                <a:spcPts val="600"/>
              </a:spcBef>
              <a:spcAft>
                <a:spcPts val="600"/>
              </a:spcAft>
            </a:pPr>
            <a:endParaRPr lang="en-US" sz="2400" i="0" dirty="0">
              <a:effectLst/>
              <a:cs typeface="Calibri" panose="020F0502020204030204" pitchFamily="34" charset="0"/>
            </a:endParaRPr>
          </a:p>
        </p:txBody>
      </p:sp>
    </p:spTree>
    <p:extLst>
      <p:ext uri="{BB962C8B-B14F-4D97-AF65-F5344CB8AC3E}">
        <p14:creationId xmlns:p14="http://schemas.microsoft.com/office/powerpoint/2010/main" val="5779169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8252" y="396827"/>
            <a:ext cx="9929781" cy="523220"/>
          </a:xfrm>
          <a:prstGeom prst="rect">
            <a:avLst/>
          </a:prstGeom>
          <a:noFill/>
        </p:spPr>
        <p:txBody>
          <a:bodyPr wrap="square" rtlCol="0">
            <a:spAutoFit/>
          </a:bodyPr>
          <a:lstStyle/>
          <a:p>
            <a:r>
              <a:rPr lang="en-US" sz="2800" b="1" dirty="0" smtClean="0"/>
              <a:t>1.6. </a:t>
            </a:r>
            <a:r>
              <a:rPr lang="en-US" sz="2800" b="1" dirty="0" err="1" smtClean="0"/>
              <a:t>Đánh</a:t>
            </a:r>
            <a:r>
              <a:rPr lang="en-US" sz="2800" b="1" dirty="0" smtClean="0"/>
              <a:t> </a:t>
            </a:r>
            <a:r>
              <a:rPr lang="en-US" sz="2800" b="1" dirty="0" err="1" smtClean="0"/>
              <a:t>giá</a:t>
            </a:r>
            <a:r>
              <a:rPr lang="en-US" sz="2800" b="1" dirty="0" smtClean="0"/>
              <a:t> </a:t>
            </a:r>
            <a:r>
              <a:rPr lang="en-US" sz="2800" b="1" dirty="0" err="1" smtClean="0"/>
              <a:t>giải</a:t>
            </a:r>
            <a:r>
              <a:rPr lang="en-US" sz="2800" b="1" dirty="0" smtClean="0"/>
              <a:t> </a:t>
            </a:r>
            <a:r>
              <a:rPr lang="en-US" sz="2800" b="1" dirty="0" err="1" smtClean="0"/>
              <a:t>pháp</a:t>
            </a:r>
            <a:endParaRPr lang="en-US" sz="2800" b="1" dirty="0"/>
          </a:p>
        </p:txBody>
      </p:sp>
      <p:sp>
        <p:nvSpPr>
          <p:cNvPr id="6" name="TextBox 5"/>
          <p:cNvSpPr txBox="1"/>
          <p:nvPr/>
        </p:nvSpPr>
        <p:spPr>
          <a:xfrm>
            <a:off x="468252" y="1150178"/>
            <a:ext cx="10276031" cy="954107"/>
          </a:xfrm>
          <a:prstGeom prst="rect">
            <a:avLst/>
          </a:prstGeom>
          <a:noFill/>
        </p:spPr>
        <p:txBody>
          <a:bodyPr wrap="square" rtlCol="0">
            <a:spAutoFit/>
          </a:bodyPr>
          <a:lstStyle/>
          <a:p>
            <a:pPr>
              <a:spcBef>
                <a:spcPts val="600"/>
              </a:spcBef>
              <a:spcAft>
                <a:spcPts val="600"/>
              </a:spcAft>
            </a:pPr>
            <a:r>
              <a:rPr lang="en-US" sz="2800" i="1" dirty="0" err="1" smtClean="0">
                <a:latin typeface="Calibri" panose="020F0502020204030204" pitchFamily="34" charset="0"/>
                <a:cs typeface="Calibri" panose="020F0502020204030204" pitchFamily="34" charset="0"/>
              </a:rPr>
              <a:t>Đánh</a:t>
            </a:r>
            <a:r>
              <a:rPr lang="en-US" sz="2800" i="1" dirty="0" smtClean="0">
                <a:latin typeface="Calibri" panose="020F0502020204030204" pitchFamily="34" charset="0"/>
                <a:cs typeface="Calibri" panose="020F0502020204030204" pitchFamily="34" charset="0"/>
              </a:rPr>
              <a:t> </a:t>
            </a:r>
            <a:r>
              <a:rPr lang="en-US" sz="2800" i="1" dirty="0" err="1" smtClean="0">
                <a:latin typeface="Calibri" panose="020F0502020204030204" pitchFamily="34" charset="0"/>
                <a:cs typeface="Calibri" panose="020F0502020204030204" pitchFamily="34" charset="0"/>
              </a:rPr>
              <a:t>giá</a:t>
            </a:r>
            <a:r>
              <a:rPr lang="en-US" sz="2800" i="1" dirty="0" smtClean="0">
                <a:latin typeface="Calibri" panose="020F0502020204030204" pitchFamily="34" charset="0"/>
                <a:cs typeface="Calibri" panose="020F0502020204030204" pitchFamily="34" charset="0"/>
              </a:rPr>
              <a:t> </a:t>
            </a:r>
            <a:r>
              <a:rPr lang="en-US" sz="2800" i="1" dirty="0" err="1" smtClean="0">
                <a:latin typeface="Calibri" panose="020F0502020204030204" pitchFamily="34" charset="0"/>
                <a:cs typeface="Calibri" panose="020F0502020204030204" pitchFamily="34" charset="0"/>
              </a:rPr>
              <a:t>lại</a:t>
            </a:r>
            <a:r>
              <a:rPr lang="en-US" sz="2800" i="1" dirty="0" smtClean="0">
                <a:latin typeface="Calibri" panose="020F0502020204030204" pitchFamily="34" charset="0"/>
                <a:cs typeface="Calibri" panose="020F0502020204030204" pitchFamily="34" charset="0"/>
              </a:rPr>
              <a:t> </a:t>
            </a:r>
            <a:r>
              <a:rPr lang="en-US" sz="2800" i="1" dirty="0" err="1" smtClean="0">
                <a:latin typeface="Calibri" panose="020F0502020204030204" pitchFamily="34" charset="0"/>
                <a:cs typeface="Calibri" panose="020F0502020204030204" pitchFamily="34" charset="0"/>
              </a:rPr>
              <a:t>giải</a:t>
            </a:r>
            <a:r>
              <a:rPr lang="en-US" sz="2800" i="1" dirty="0" smtClean="0">
                <a:latin typeface="Calibri" panose="020F0502020204030204" pitchFamily="34" charset="0"/>
                <a:cs typeface="Calibri" panose="020F0502020204030204" pitchFamily="34" charset="0"/>
              </a:rPr>
              <a:t> </a:t>
            </a:r>
            <a:r>
              <a:rPr lang="en-US" sz="2800" i="1" dirty="0" err="1" smtClean="0">
                <a:latin typeface="Calibri" panose="020F0502020204030204" pitchFamily="34" charset="0"/>
                <a:cs typeface="Calibri" panose="020F0502020204030204" pitchFamily="34" charset="0"/>
              </a:rPr>
              <a:t>pháp</a:t>
            </a:r>
            <a:r>
              <a:rPr lang="en-US" sz="2800" dirty="0" smtClean="0">
                <a:latin typeface="Calibri" panose="020F0502020204030204" pitchFamily="34" charset="0"/>
                <a:cs typeface="Calibri" panose="020F0502020204030204" pitchFamily="34" charset="0"/>
              </a:rPr>
              <a:t>: </a:t>
            </a:r>
            <a:r>
              <a:rPr lang="vi-VN" sz="2800" dirty="0" smtClean="0">
                <a:latin typeface="Calibri" panose="020F0502020204030204" pitchFamily="34" charset="0"/>
                <a:cs typeface="Calibri" panose="020F0502020204030204" pitchFamily="34" charset="0"/>
              </a:rPr>
              <a:t>không </a:t>
            </a:r>
            <a:r>
              <a:rPr lang="vi-VN" sz="2800" dirty="0">
                <a:latin typeface="Calibri" panose="020F0502020204030204" pitchFamily="34" charset="0"/>
                <a:cs typeface="Calibri" panose="020F0502020204030204" pitchFamily="34" charset="0"/>
              </a:rPr>
              <a:t>chỉ hiệu quả trong thời điểm hiện tại mà còn phải phù hợp với hướng đi lâu dài của khách hàng.</a:t>
            </a:r>
            <a:endParaRPr lang="en-US" sz="2800" i="0" dirty="0">
              <a:effectLst/>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2007" y="2225992"/>
            <a:ext cx="7208520" cy="4054793"/>
          </a:xfrm>
          <a:prstGeom prst="rect">
            <a:avLst/>
          </a:prstGeom>
        </p:spPr>
      </p:pic>
    </p:spTree>
    <p:extLst>
      <p:ext uri="{BB962C8B-B14F-4D97-AF65-F5344CB8AC3E}">
        <p14:creationId xmlns:p14="http://schemas.microsoft.com/office/powerpoint/2010/main" val="6272080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6264" y="267286"/>
            <a:ext cx="5880295" cy="461665"/>
          </a:xfrm>
          <a:prstGeom prst="rect">
            <a:avLst/>
          </a:prstGeom>
          <a:noFill/>
        </p:spPr>
        <p:txBody>
          <a:bodyPr wrap="square" rtlCol="0">
            <a:spAutoFit/>
          </a:bodyPr>
          <a:lstStyle/>
          <a:p>
            <a:r>
              <a:rPr lang="en-US" sz="2400" b="1" dirty="0" smtClean="0">
                <a:solidFill>
                  <a:srgbClr val="002060"/>
                </a:solidFill>
              </a:rPr>
              <a:t>II. BA </a:t>
            </a:r>
            <a:r>
              <a:rPr lang="en-US" sz="2400" b="1" dirty="0" err="1">
                <a:solidFill>
                  <a:srgbClr val="002060"/>
                </a:solidFill>
              </a:rPr>
              <a:t>cần</a:t>
            </a:r>
            <a:r>
              <a:rPr lang="en-US" sz="2400" b="1" dirty="0">
                <a:solidFill>
                  <a:srgbClr val="002060"/>
                </a:solidFill>
              </a:rPr>
              <a:t> </a:t>
            </a:r>
            <a:r>
              <a:rPr lang="en-US" sz="2400" b="1" dirty="0" err="1">
                <a:solidFill>
                  <a:srgbClr val="002060"/>
                </a:solidFill>
              </a:rPr>
              <a:t>những</a:t>
            </a:r>
            <a:r>
              <a:rPr lang="en-US" sz="2400" b="1" dirty="0">
                <a:solidFill>
                  <a:srgbClr val="002060"/>
                </a:solidFill>
              </a:rPr>
              <a:t> </a:t>
            </a:r>
            <a:r>
              <a:rPr lang="en-US" sz="2400" b="1" dirty="0" err="1">
                <a:solidFill>
                  <a:srgbClr val="002060"/>
                </a:solidFill>
              </a:rPr>
              <a:t>kiến</a:t>
            </a:r>
            <a:r>
              <a:rPr lang="en-US" sz="2400" b="1" dirty="0">
                <a:solidFill>
                  <a:srgbClr val="002060"/>
                </a:solidFill>
              </a:rPr>
              <a:t> </a:t>
            </a:r>
            <a:r>
              <a:rPr lang="en-US" sz="2400" b="1" dirty="0" err="1">
                <a:solidFill>
                  <a:srgbClr val="002060"/>
                </a:solidFill>
              </a:rPr>
              <a:t>thức</a:t>
            </a:r>
            <a:r>
              <a:rPr lang="en-US" sz="2400" b="1" dirty="0">
                <a:solidFill>
                  <a:srgbClr val="002060"/>
                </a:solidFill>
              </a:rPr>
              <a:t> </a:t>
            </a:r>
            <a:r>
              <a:rPr lang="en-US" sz="2400" b="1" dirty="0" err="1">
                <a:solidFill>
                  <a:srgbClr val="002060"/>
                </a:solidFill>
              </a:rPr>
              <a:t>và</a:t>
            </a:r>
            <a:r>
              <a:rPr lang="en-US" sz="2400" b="1" dirty="0">
                <a:solidFill>
                  <a:srgbClr val="002060"/>
                </a:solidFill>
              </a:rPr>
              <a:t> </a:t>
            </a:r>
            <a:r>
              <a:rPr lang="en-US" sz="2400" b="1" dirty="0" err="1">
                <a:solidFill>
                  <a:srgbClr val="002060"/>
                </a:solidFill>
              </a:rPr>
              <a:t>kỹ</a:t>
            </a:r>
            <a:r>
              <a:rPr lang="en-US" sz="2400" b="1" dirty="0">
                <a:solidFill>
                  <a:srgbClr val="002060"/>
                </a:solidFill>
              </a:rPr>
              <a:t> </a:t>
            </a:r>
            <a:r>
              <a:rPr lang="en-US" sz="2400" b="1" dirty="0" err="1">
                <a:solidFill>
                  <a:srgbClr val="002060"/>
                </a:solidFill>
              </a:rPr>
              <a:t>năng</a:t>
            </a:r>
            <a:r>
              <a:rPr lang="en-US" sz="2400" b="1" dirty="0">
                <a:solidFill>
                  <a:srgbClr val="002060"/>
                </a:solidFill>
              </a:rPr>
              <a:t> </a:t>
            </a:r>
            <a:r>
              <a:rPr lang="en-US" sz="2400" b="1" dirty="0" err="1">
                <a:solidFill>
                  <a:srgbClr val="002060"/>
                </a:solidFill>
              </a:rPr>
              <a:t>gì</a:t>
            </a:r>
            <a:r>
              <a:rPr lang="en-US" sz="2400" b="1" dirty="0">
                <a:solidFill>
                  <a:srgbClr val="002060"/>
                </a:solidFill>
              </a:rPr>
              <a:t>?</a:t>
            </a:r>
          </a:p>
        </p:txBody>
      </p:sp>
      <p:sp>
        <p:nvSpPr>
          <p:cNvPr id="5" name="TextBox 4"/>
          <p:cNvSpPr txBox="1"/>
          <p:nvPr/>
        </p:nvSpPr>
        <p:spPr>
          <a:xfrm>
            <a:off x="195943" y="2132261"/>
            <a:ext cx="3500845" cy="1077218"/>
          </a:xfrm>
          <a:prstGeom prst="rect">
            <a:avLst/>
          </a:prstGeom>
          <a:noFill/>
        </p:spPr>
        <p:txBody>
          <a:bodyPr wrap="square" rtlCol="0">
            <a:spAutoFit/>
          </a:bodyPr>
          <a:lstStyle/>
          <a:p>
            <a:pPr algn="ctr"/>
            <a:r>
              <a:rPr lang="en-US" sz="3200" b="1" dirty="0">
                <a:solidFill>
                  <a:srgbClr val="C00000"/>
                </a:solidFill>
              </a:rPr>
              <a:t>2</a:t>
            </a:r>
            <a:r>
              <a:rPr lang="en-US" sz="3200" b="1" dirty="0" smtClean="0">
                <a:solidFill>
                  <a:srgbClr val="C00000"/>
                </a:solidFill>
              </a:rPr>
              <a:t>. </a:t>
            </a:r>
            <a:r>
              <a:rPr lang="en-US" sz="3200" b="1" dirty="0" err="1" smtClean="0">
                <a:solidFill>
                  <a:srgbClr val="C00000"/>
                </a:solidFill>
              </a:rPr>
              <a:t>Nhóm</a:t>
            </a:r>
            <a:r>
              <a:rPr lang="en-US" sz="3200" b="1" dirty="0" smtClean="0">
                <a:solidFill>
                  <a:srgbClr val="C00000"/>
                </a:solidFill>
              </a:rPr>
              <a:t> </a:t>
            </a:r>
            <a:r>
              <a:rPr lang="en-US" sz="3200" b="1" dirty="0" err="1" smtClean="0">
                <a:solidFill>
                  <a:srgbClr val="C00000"/>
                </a:solidFill>
              </a:rPr>
              <a:t>kỹ</a:t>
            </a:r>
            <a:r>
              <a:rPr lang="en-US" sz="3200" b="1" dirty="0" smtClean="0">
                <a:solidFill>
                  <a:srgbClr val="C00000"/>
                </a:solidFill>
              </a:rPr>
              <a:t> </a:t>
            </a:r>
            <a:r>
              <a:rPr lang="en-US" sz="3200" b="1" dirty="0" err="1" smtClean="0">
                <a:solidFill>
                  <a:srgbClr val="C00000"/>
                </a:solidFill>
              </a:rPr>
              <a:t>năng</a:t>
            </a:r>
            <a:r>
              <a:rPr lang="en-US" sz="3200" b="1" dirty="0" smtClean="0">
                <a:solidFill>
                  <a:srgbClr val="C00000"/>
                </a:solidFill>
              </a:rPr>
              <a:t> </a:t>
            </a:r>
            <a:r>
              <a:rPr lang="en-US" sz="3200" b="1" dirty="0" err="1" smtClean="0">
                <a:solidFill>
                  <a:srgbClr val="C00000"/>
                </a:solidFill>
              </a:rPr>
              <a:t>của</a:t>
            </a:r>
            <a:r>
              <a:rPr lang="en-US" sz="3200" b="1" dirty="0" smtClean="0">
                <a:solidFill>
                  <a:srgbClr val="C00000"/>
                </a:solidFill>
              </a:rPr>
              <a:t> BA</a:t>
            </a:r>
            <a:endParaRPr lang="en-US" sz="3200" b="1" dirty="0">
              <a:solidFill>
                <a:srgbClr val="C00000"/>
              </a:solidFill>
            </a:endParaRPr>
          </a:p>
        </p:txBody>
      </p:sp>
      <p:sp>
        <p:nvSpPr>
          <p:cNvPr id="7" name="Slide Number Placeholder 6"/>
          <p:cNvSpPr>
            <a:spLocks noGrp="1"/>
          </p:cNvSpPr>
          <p:nvPr>
            <p:ph type="sldNum" sz="quarter" idx="12"/>
          </p:nvPr>
        </p:nvSpPr>
        <p:spPr/>
        <p:txBody>
          <a:bodyPr/>
          <a:lstStyle/>
          <a:p>
            <a:fld id="{F3C035E3-C7FA-4CD6-B5C0-E99708C97377}" type="slidenum">
              <a:rPr lang="en-US" smtClean="0"/>
              <a:t>24</a:t>
            </a:fld>
            <a:endParaRPr lang="en-US"/>
          </a:p>
        </p:txBody>
      </p:sp>
      <p:pic>
        <p:nvPicPr>
          <p:cNvPr id="2050" name="Picture 2" descr="https://i2.wp.com/thinhnotes.com/wp-content/uploads/2019/07/ky-nang-can-co-cua-ba-tap3-header3.jpg?fit=945%2C630&amp;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6411" y="1365553"/>
            <a:ext cx="7486196" cy="4990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1531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6264" y="267286"/>
            <a:ext cx="5880295" cy="523220"/>
          </a:xfrm>
          <a:prstGeom prst="rect">
            <a:avLst/>
          </a:prstGeom>
          <a:noFill/>
        </p:spPr>
        <p:txBody>
          <a:bodyPr wrap="square" rtlCol="0">
            <a:spAutoFit/>
          </a:bodyPr>
          <a:lstStyle/>
          <a:p>
            <a:r>
              <a:rPr lang="en-US" sz="2800" b="1" dirty="0">
                <a:solidFill>
                  <a:srgbClr val="002060"/>
                </a:solidFill>
              </a:rPr>
              <a:t>2</a:t>
            </a:r>
            <a:r>
              <a:rPr lang="en-US" sz="2800" b="1" dirty="0" smtClean="0">
                <a:solidFill>
                  <a:srgbClr val="002060"/>
                </a:solidFill>
              </a:rPr>
              <a:t>. </a:t>
            </a:r>
            <a:r>
              <a:rPr lang="en-US" sz="2800" b="1" dirty="0" err="1" smtClean="0">
                <a:solidFill>
                  <a:srgbClr val="002060"/>
                </a:solidFill>
              </a:rPr>
              <a:t>Nhóm</a:t>
            </a:r>
            <a:r>
              <a:rPr lang="en-US" sz="2800" b="1" dirty="0" smtClean="0">
                <a:solidFill>
                  <a:srgbClr val="002060"/>
                </a:solidFill>
              </a:rPr>
              <a:t> </a:t>
            </a:r>
            <a:r>
              <a:rPr lang="en-US" sz="2800" b="1" dirty="0" err="1" smtClean="0">
                <a:solidFill>
                  <a:srgbClr val="002060"/>
                </a:solidFill>
              </a:rPr>
              <a:t>kỹ</a:t>
            </a:r>
            <a:r>
              <a:rPr lang="en-US" sz="2800" b="1" dirty="0" smtClean="0">
                <a:solidFill>
                  <a:srgbClr val="002060"/>
                </a:solidFill>
              </a:rPr>
              <a:t> </a:t>
            </a:r>
            <a:r>
              <a:rPr lang="en-US" sz="2800" b="1" dirty="0" err="1" smtClean="0">
                <a:solidFill>
                  <a:srgbClr val="002060"/>
                </a:solidFill>
              </a:rPr>
              <a:t>năng</a:t>
            </a:r>
            <a:r>
              <a:rPr lang="en-US" sz="2800" b="1" dirty="0" smtClean="0">
                <a:solidFill>
                  <a:srgbClr val="002060"/>
                </a:solidFill>
              </a:rPr>
              <a:t> </a:t>
            </a:r>
            <a:r>
              <a:rPr lang="en-US" sz="2800" b="1" dirty="0" err="1" smtClean="0">
                <a:solidFill>
                  <a:srgbClr val="002060"/>
                </a:solidFill>
              </a:rPr>
              <a:t>của</a:t>
            </a:r>
            <a:r>
              <a:rPr lang="en-US" sz="2800" b="1" dirty="0" smtClean="0">
                <a:solidFill>
                  <a:srgbClr val="002060"/>
                </a:solidFill>
              </a:rPr>
              <a:t> </a:t>
            </a:r>
            <a:r>
              <a:rPr lang="en-US" sz="2800" b="1" dirty="0">
                <a:solidFill>
                  <a:srgbClr val="002060"/>
                </a:solidFill>
              </a:rPr>
              <a:t>BA</a:t>
            </a:r>
          </a:p>
        </p:txBody>
      </p:sp>
      <p:sp>
        <p:nvSpPr>
          <p:cNvPr id="2" name="TextBox 1"/>
          <p:cNvSpPr txBox="1"/>
          <p:nvPr/>
        </p:nvSpPr>
        <p:spPr>
          <a:xfrm>
            <a:off x="886263" y="928468"/>
            <a:ext cx="9224387" cy="461665"/>
          </a:xfrm>
          <a:prstGeom prst="rect">
            <a:avLst/>
          </a:prstGeom>
          <a:noFill/>
        </p:spPr>
        <p:txBody>
          <a:bodyPr wrap="square" rtlCol="0">
            <a:spAutoFit/>
          </a:bodyPr>
          <a:lstStyle/>
          <a:p>
            <a:r>
              <a:rPr lang="en-US" sz="2400" b="1" dirty="0"/>
              <a:t>2</a:t>
            </a:r>
            <a:r>
              <a:rPr lang="en-US" sz="2400" b="1" dirty="0" smtClean="0"/>
              <a:t>.1. </a:t>
            </a:r>
            <a:r>
              <a:rPr lang="en-US" sz="2400" b="1" dirty="0" err="1" smtClean="0"/>
              <a:t>Tư</a:t>
            </a:r>
            <a:r>
              <a:rPr lang="en-US" sz="2400" b="1" dirty="0" smtClean="0"/>
              <a:t> </a:t>
            </a:r>
            <a:r>
              <a:rPr lang="en-US" sz="2400" b="1" dirty="0" err="1" smtClean="0"/>
              <a:t>duy</a:t>
            </a:r>
            <a:r>
              <a:rPr lang="en-US" sz="2400" b="1" dirty="0" smtClean="0"/>
              <a:t> </a:t>
            </a:r>
            <a:r>
              <a:rPr lang="en-US" sz="2400" b="1" dirty="0" err="1" smtClean="0"/>
              <a:t>phân</a:t>
            </a:r>
            <a:r>
              <a:rPr lang="en-US" sz="2400" b="1" dirty="0" smtClean="0"/>
              <a:t> </a:t>
            </a:r>
            <a:r>
              <a:rPr lang="en-US" sz="2400" b="1" dirty="0" err="1" smtClean="0"/>
              <a:t>tích</a:t>
            </a:r>
            <a:r>
              <a:rPr lang="en-US" sz="2400" b="1" dirty="0" smtClean="0"/>
              <a:t> – Analytical thinking</a:t>
            </a:r>
            <a:endParaRPr lang="en-US" sz="2400" b="1" i="0" dirty="0">
              <a:effectLst/>
            </a:endParaRPr>
          </a:p>
        </p:txBody>
      </p:sp>
      <p:sp>
        <p:nvSpPr>
          <p:cNvPr id="5" name="TextBox 4"/>
          <p:cNvSpPr txBox="1"/>
          <p:nvPr/>
        </p:nvSpPr>
        <p:spPr>
          <a:xfrm>
            <a:off x="521731" y="2416437"/>
            <a:ext cx="3906802" cy="2246769"/>
          </a:xfrm>
          <a:prstGeom prst="rect">
            <a:avLst/>
          </a:prstGeom>
          <a:noFill/>
        </p:spPr>
        <p:txBody>
          <a:bodyPr wrap="square" rtlCol="0">
            <a:spAutoFit/>
          </a:bodyPr>
          <a:lstStyle/>
          <a:p>
            <a:pPr marL="457200" lvl="0" indent="-548640">
              <a:spcBef>
                <a:spcPts val="600"/>
              </a:spcBef>
              <a:spcAft>
                <a:spcPts val="600"/>
              </a:spcAft>
              <a:buFont typeface="Wingdings" panose="05000000000000000000" pitchFamily="2" charset="2"/>
              <a:buChar char="v"/>
            </a:pPr>
            <a:r>
              <a:rPr lang="en-US" sz="2800" dirty="0" err="1" smtClean="0"/>
              <a:t>Thiên</a:t>
            </a:r>
            <a:r>
              <a:rPr lang="en-US" sz="2800" dirty="0" smtClean="0"/>
              <a:t> </a:t>
            </a:r>
            <a:r>
              <a:rPr lang="en-US" sz="2800" dirty="0" err="1" smtClean="0"/>
              <a:t>hướng</a:t>
            </a:r>
            <a:r>
              <a:rPr lang="en-US" sz="2800" dirty="0" smtClean="0"/>
              <a:t> </a:t>
            </a:r>
            <a:r>
              <a:rPr lang="vi-VN" sz="2800" dirty="0" smtClean="0">
                <a:latin typeface="Calibri" panose="020F0502020204030204" pitchFamily="34" charset="0"/>
                <a:cs typeface="Calibri" panose="020F0502020204030204" pitchFamily="34" charset="0"/>
              </a:rPr>
              <a:t>sắp </a:t>
            </a:r>
            <a:r>
              <a:rPr lang="vi-VN" sz="2800" dirty="0">
                <a:latin typeface="Calibri" panose="020F0502020204030204" pitchFamily="34" charset="0"/>
                <a:cs typeface="Calibri" panose="020F0502020204030204" pitchFamily="34" charset="0"/>
              </a:rPr>
              <a:t>xếp và phân loại các tiểu tiết của vấn đề, để qua đó: </a:t>
            </a:r>
            <a:r>
              <a:rPr lang="vi-VN" sz="2800" b="1" dirty="0">
                <a:latin typeface="Calibri" panose="020F0502020204030204" pitchFamily="34" charset="0"/>
                <a:cs typeface="Calibri" panose="020F0502020204030204" pitchFamily="34" charset="0"/>
              </a:rPr>
              <a:t>hiểu được bản chất của vấn đề.</a:t>
            </a:r>
            <a:r>
              <a:rPr lang="vi-VN" sz="2800" b="1" dirty="0"/>
              <a:t> </a:t>
            </a:r>
            <a:endParaRPr lang="en-US" sz="2600" dirty="0"/>
          </a:p>
        </p:txBody>
      </p:sp>
      <p:graphicFrame>
        <p:nvGraphicFramePr>
          <p:cNvPr id="8" name="Diagram 7"/>
          <p:cNvGraphicFramePr/>
          <p:nvPr>
            <p:extLst>
              <p:ext uri="{D42A27DB-BD31-4B8C-83A1-F6EECF244321}">
                <p14:modId xmlns:p14="http://schemas.microsoft.com/office/powerpoint/2010/main" val="4050634024"/>
              </p:ext>
            </p:extLst>
          </p:nvPr>
        </p:nvGraphicFramePr>
        <p:xfrm>
          <a:off x="4064000" y="1266379"/>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20793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91819" y="458206"/>
            <a:ext cx="5116203" cy="461665"/>
          </a:xfrm>
          <a:prstGeom prst="rect">
            <a:avLst/>
          </a:prstGeom>
          <a:noFill/>
        </p:spPr>
        <p:txBody>
          <a:bodyPr wrap="square" rtlCol="0">
            <a:spAutoFit/>
          </a:bodyPr>
          <a:lstStyle/>
          <a:p>
            <a:pPr algn="ctr"/>
            <a:r>
              <a:rPr lang="en-US" sz="2400" b="1" dirty="0">
                <a:solidFill>
                  <a:srgbClr val="C00000"/>
                </a:solidFill>
              </a:rPr>
              <a:t>2</a:t>
            </a:r>
            <a:r>
              <a:rPr lang="en-US" sz="2400" b="1" dirty="0" smtClean="0">
                <a:solidFill>
                  <a:srgbClr val="C00000"/>
                </a:solidFill>
              </a:rPr>
              <a:t>.1.1. Conceptual &amp; Virtual Thinking</a:t>
            </a:r>
            <a:endParaRPr lang="en-US" sz="2400" b="1" dirty="0">
              <a:solidFill>
                <a:srgbClr val="C00000"/>
              </a:solidFill>
            </a:endParaRPr>
          </a:p>
        </p:txBody>
      </p:sp>
      <p:sp>
        <p:nvSpPr>
          <p:cNvPr id="7" name="TextBox 6"/>
          <p:cNvSpPr txBox="1"/>
          <p:nvPr/>
        </p:nvSpPr>
        <p:spPr>
          <a:xfrm>
            <a:off x="261257" y="1240971"/>
            <a:ext cx="5508651" cy="5201424"/>
          </a:xfrm>
          <a:prstGeom prst="rect">
            <a:avLst/>
          </a:prstGeom>
          <a:noFill/>
        </p:spPr>
        <p:txBody>
          <a:bodyPr wrap="square" rtlCol="0">
            <a:spAutoFit/>
          </a:bodyPr>
          <a:lstStyle/>
          <a:p>
            <a:pPr marL="800100" lvl="1" indent="-342900">
              <a:buFont typeface="Arial" panose="020B0604020202020204" pitchFamily="34" charset="0"/>
              <a:buChar char="•"/>
            </a:pPr>
            <a:r>
              <a:rPr lang="en-US" sz="2800" b="1" dirty="0" smtClean="0"/>
              <a:t>Virtual</a:t>
            </a:r>
            <a:r>
              <a:rPr lang="en-US" sz="2800" dirty="0" smtClean="0"/>
              <a:t> </a:t>
            </a:r>
            <a:r>
              <a:rPr lang="vi-VN" sz="2800" dirty="0">
                <a:latin typeface="Calibri" panose="020F0502020204030204" pitchFamily="34" charset="0"/>
                <a:cs typeface="Calibri" panose="020F0502020204030204" pitchFamily="34" charset="0"/>
              </a:rPr>
              <a:t>là </a:t>
            </a:r>
            <a:r>
              <a:rPr lang="vi-VN" sz="2800" i="1" dirty="0">
                <a:latin typeface="Calibri" panose="020F0502020204030204" pitchFamily="34" charset="0"/>
                <a:cs typeface="Calibri" panose="020F0502020204030204" pitchFamily="34" charset="0"/>
              </a:rPr>
              <a:t>góc nhìn mang hơi hướng</a:t>
            </a:r>
            <a:r>
              <a:rPr lang="vi-VN" sz="2800" dirty="0">
                <a:latin typeface="Calibri" panose="020F0502020204030204" pitchFamily="34" charset="0"/>
                <a:cs typeface="Calibri" panose="020F0502020204030204" pitchFamily="34" charset="0"/>
              </a:rPr>
              <a:t> </a:t>
            </a:r>
            <a:r>
              <a:rPr lang="vi-VN" sz="2800" b="1" i="1" dirty="0">
                <a:latin typeface="Calibri" panose="020F0502020204030204" pitchFamily="34" charset="0"/>
                <a:cs typeface="Calibri" panose="020F0502020204030204" pitchFamily="34" charset="0"/>
              </a:rPr>
              <a:t>trực quan – dùng hình ảnh cụ</a:t>
            </a:r>
            <a:r>
              <a:rPr lang="vi-VN" sz="2800" i="1" dirty="0">
                <a:latin typeface="Calibri" panose="020F0502020204030204" pitchFamily="34" charset="0"/>
                <a:cs typeface="Calibri" panose="020F0502020204030204" pitchFamily="34" charset="0"/>
              </a:rPr>
              <a:t> </a:t>
            </a:r>
            <a:r>
              <a:rPr lang="vi-VN" sz="2800" dirty="0">
                <a:latin typeface="Calibri" panose="020F0502020204030204" pitchFamily="34" charset="0"/>
                <a:cs typeface="Calibri" panose="020F0502020204030204" pitchFamily="34" charset="0"/>
              </a:rPr>
              <a:t>thể để mường tượng rõ vấn đề.</a:t>
            </a:r>
            <a:endParaRPr lang="en-US" sz="2800" dirty="0" smtClean="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2800" dirty="0" err="1" smtClean="0">
                <a:latin typeface="Calibri" panose="020F0502020204030204" pitchFamily="34" charset="0"/>
                <a:cs typeface="Calibri" panose="020F0502020204030204" pitchFamily="34" charset="0"/>
              </a:rPr>
              <a:t>Cần</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dùng</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khi</a:t>
            </a:r>
            <a:r>
              <a:rPr lang="en-US" sz="2800" dirty="0" smtClean="0">
                <a:latin typeface="Calibri" panose="020F0502020204030204" pitchFamily="34" charset="0"/>
                <a:cs typeface="Calibri" panose="020F0502020204030204" pitchFamily="34" charset="0"/>
              </a:rPr>
              <a:t>:</a:t>
            </a:r>
          </a:p>
          <a:p>
            <a:pPr marL="1257300" lvl="2" indent="-342900">
              <a:buFont typeface="Arial" panose="020B0604020202020204" pitchFamily="34" charset="0"/>
              <a:buChar char="•"/>
            </a:pPr>
            <a:r>
              <a:rPr lang="en-US" sz="2400" i="1" dirty="0" err="1" smtClean="0">
                <a:latin typeface="Calibri" panose="020F0502020204030204" pitchFamily="34" charset="0"/>
                <a:cs typeface="Calibri" panose="020F0502020204030204" pitchFamily="34" charset="0"/>
              </a:rPr>
              <a:t>Các</a:t>
            </a:r>
            <a:r>
              <a:rPr lang="en-US" sz="2400" i="1" dirty="0" smtClean="0">
                <a:latin typeface="Calibri" panose="020F0502020204030204" pitchFamily="34" charset="0"/>
                <a:cs typeface="Calibri" panose="020F0502020204030204" pitchFamily="34" charset="0"/>
              </a:rPr>
              <a:t> </a:t>
            </a:r>
            <a:r>
              <a:rPr lang="en-US" sz="2400" i="1" dirty="0" err="1" smtClean="0">
                <a:latin typeface="Calibri" panose="020F0502020204030204" pitchFamily="34" charset="0"/>
                <a:cs typeface="Calibri" panose="020F0502020204030204" pitchFamily="34" charset="0"/>
              </a:rPr>
              <a:t>vấn</a:t>
            </a:r>
            <a:r>
              <a:rPr lang="en-US" sz="2400" i="1" dirty="0" smtClean="0">
                <a:latin typeface="Calibri" panose="020F0502020204030204" pitchFamily="34" charset="0"/>
                <a:cs typeface="Calibri" panose="020F0502020204030204" pitchFamily="34" charset="0"/>
              </a:rPr>
              <a:t> </a:t>
            </a:r>
            <a:r>
              <a:rPr lang="en-US" sz="2400" i="1" dirty="0" err="1" smtClean="0">
                <a:latin typeface="Calibri" panose="020F0502020204030204" pitchFamily="34" charset="0"/>
                <a:cs typeface="Calibri" panose="020F0502020204030204" pitchFamily="34" charset="0"/>
              </a:rPr>
              <a:t>đề</a:t>
            </a:r>
            <a:r>
              <a:rPr lang="en-US" sz="2400" i="1" dirty="0" smtClean="0">
                <a:latin typeface="Calibri" panose="020F0502020204030204" pitchFamily="34" charset="0"/>
                <a:cs typeface="Calibri" panose="020F0502020204030204" pitchFamily="34" charset="0"/>
              </a:rPr>
              <a:t> </a:t>
            </a:r>
            <a:r>
              <a:rPr lang="en-US" sz="2400" i="1" dirty="0" err="1" smtClean="0">
                <a:latin typeface="Calibri" panose="020F0502020204030204" pitchFamily="34" charset="0"/>
                <a:cs typeface="Calibri" panose="020F0502020204030204" pitchFamily="34" charset="0"/>
              </a:rPr>
              <a:t>quá</a:t>
            </a:r>
            <a:r>
              <a:rPr lang="en-US" sz="2400" i="1" dirty="0" smtClean="0">
                <a:latin typeface="Calibri" panose="020F0502020204030204" pitchFamily="34" charset="0"/>
                <a:cs typeface="Calibri" panose="020F0502020204030204" pitchFamily="34" charset="0"/>
              </a:rPr>
              <a:t> </a:t>
            </a:r>
            <a:r>
              <a:rPr lang="en-US" sz="2400" i="1" dirty="0" err="1" smtClean="0">
                <a:latin typeface="Calibri" panose="020F0502020204030204" pitchFamily="34" charset="0"/>
                <a:cs typeface="Calibri" panose="020F0502020204030204" pitchFamily="34" charset="0"/>
              </a:rPr>
              <a:t>sâu</a:t>
            </a:r>
            <a:r>
              <a:rPr lang="en-US" sz="2400" i="1" dirty="0" smtClean="0">
                <a:latin typeface="Calibri" panose="020F0502020204030204" pitchFamily="34" charset="0"/>
                <a:cs typeface="Calibri" panose="020F0502020204030204" pitchFamily="34" charset="0"/>
              </a:rPr>
              <a:t> </a:t>
            </a:r>
            <a:r>
              <a:rPr lang="en-US" sz="2400" i="1" dirty="0" err="1" smtClean="0">
                <a:latin typeface="Calibri" panose="020F0502020204030204" pitchFamily="34" charset="0"/>
                <a:cs typeface="Calibri" panose="020F0502020204030204" pitchFamily="34" charset="0"/>
              </a:rPr>
              <a:t>về</a:t>
            </a:r>
            <a:r>
              <a:rPr lang="en-US" sz="2400" i="1" dirty="0" smtClean="0">
                <a:latin typeface="Calibri" panose="020F0502020204030204" pitchFamily="34" charset="0"/>
                <a:cs typeface="Calibri" panose="020F0502020204030204" pitchFamily="34" charset="0"/>
              </a:rPr>
              <a:t> </a:t>
            </a:r>
            <a:r>
              <a:rPr lang="en-US" sz="2400" i="1" dirty="0" err="1" smtClean="0">
                <a:latin typeface="Calibri" panose="020F0502020204030204" pitchFamily="34" charset="0"/>
                <a:cs typeface="Calibri" panose="020F0502020204030204" pitchFamily="34" charset="0"/>
              </a:rPr>
              <a:t>chuyên</a:t>
            </a:r>
            <a:r>
              <a:rPr lang="en-US" sz="2400" i="1" dirty="0" smtClean="0">
                <a:latin typeface="Calibri" panose="020F0502020204030204" pitchFamily="34" charset="0"/>
                <a:cs typeface="Calibri" panose="020F0502020204030204" pitchFamily="34" charset="0"/>
              </a:rPr>
              <a:t> </a:t>
            </a:r>
            <a:r>
              <a:rPr lang="en-US" sz="2400" i="1" dirty="0" err="1" smtClean="0">
                <a:latin typeface="Calibri" panose="020F0502020204030204" pitchFamily="34" charset="0"/>
                <a:cs typeface="Calibri" panose="020F0502020204030204" pitchFamily="34" charset="0"/>
              </a:rPr>
              <a:t>môn</a:t>
            </a:r>
            <a:endParaRPr lang="en-US" sz="2400" i="1" dirty="0" smtClean="0">
              <a:latin typeface="Calibri" panose="020F0502020204030204" pitchFamily="34" charset="0"/>
              <a:cs typeface="Calibri" panose="020F0502020204030204" pitchFamily="34" charset="0"/>
            </a:endParaRPr>
          </a:p>
          <a:p>
            <a:pPr marL="1257300" lvl="2" indent="-342900">
              <a:buFont typeface="Arial" panose="020B0604020202020204" pitchFamily="34" charset="0"/>
              <a:buChar char="•"/>
            </a:pPr>
            <a:r>
              <a:rPr lang="en-US" sz="2400" i="1" dirty="0" err="1" smtClean="0">
                <a:latin typeface="Calibri" panose="020F0502020204030204" pitchFamily="34" charset="0"/>
                <a:cs typeface="Calibri" panose="020F0502020204030204" pitchFamily="34" charset="0"/>
              </a:rPr>
              <a:t>Giải</a:t>
            </a:r>
            <a:r>
              <a:rPr lang="en-US" sz="2400" i="1" dirty="0" smtClean="0">
                <a:latin typeface="Calibri" panose="020F0502020204030204" pitchFamily="34" charset="0"/>
                <a:cs typeface="Calibri" panose="020F0502020204030204" pitchFamily="34" charset="0"/>
              </a:rPr>
              <a:t> </a:t>
            </a:r>
            <a:r>
              <a:rPr lang="en-US" sz="2400" i="1" dirty="0" err="1" smtClean="0">
                <a:latin typeface="Calibri" panose="020F0502020204030204" pitchFamily="34" charset="0"/>
                <a:cs typeface="Calibri" panose="020F0502020204030204" pitchFamily="34" charset="0"/>
              </a:rPr>
              <a:t>thích</a:t>
            </a:r>
            <a:r>
              <a:rPr lang="en-US" sz="2400" i="1" dirty="0" smtClean="0">
                <a:latin typeface="Calibri" panose="020F0502020204030204" pitchFamily="34" charset="0"/>
                <a:cs typeface="Calibri" panose="020F0502020204030204" pitchFamily="34" charset="0"/>
              </a:rPr>
              <a:t>, document </a:t>
            </a:r>
            <a:r>
              <a:rPr lang="en-US" sz="2400" i="1" dirty="0" err="1" smtClean="0">
                <a:latin typeface="Calibri" panose="020F0502020204030204" pitchFamily="34" charset="0"/>
                <a:cs typeface="Calibri" panose="020F0502020204030204" pitchFamily="34" charset="0"/>
              </a:rPr>
              <a:t>lại</a:t>
            </a:r>
            <a:r>
              <a:rPr lang="en-US" sz="2400" i="1" dirty="0" smtClean="0">
                <a:latin typeface="Calibri" panose="020F0502020204030204" pitchFamily="34" charset="0"/>
                <a:cs typeface="Calibri" panose="020F0502020204030204" pitchFamily="34" charset="0"/>
              </a:rPr>
              <a:t> </a:t>
            </a:r>
            <a:r>
              <a:rPr lang="en-US" sz="2400" i="1" dirty="0" err="1" smtClean="0">
                <a:latin typeface="Calibri" panose="020F0502020204030204" pitchFamily="34" charset="0"/>
                <a:cs typeface="Calibri" panose="020F0502020204030204" pitchFamily="34" charset="0"/>
              </a:rPr>
              <a:t>cho</a:t>
            </a:r>
            <a:r>
              <a:rPr lang="en-US" sz="2400" i="1" dirty="0" smtClean="0">
                <a:latin typeface="Calibri" panose="020F0502020204030204" pitchFamily="34" charset="0"/>
                <a:cs typeface="Calibri" panose="020F0502020204030204" pitchFamily="34" charset="0"/>
              </a:rPr>
              <a:t> </a:t>
            </a:r>
            <a:r>
              <a:rPr lang="en-US" sz="2400" i="1" dirty="0" err="1" smtClean="0">
                <a:latin typeface="Calibri" panose="020F0502020204030204" pitchFamily="34" charset="0"/>
                <a:cs typeface="Calibri" panose="020F0502020204030204" pitchFamily="34" charset="0"/>
              </a:rPr>
              <a:t>các</a:t>
            </a:r>
            <a:r>
              <a:rPr lang="en-US" sz="2400" i="1" dirty="0" smtClean="0">
                <a:latin typeface="Calibri" panose="020F0502020204030204" pitchFamily="34" charset="0"/>
                <a:cs typeface="Calibri" panose="020F0502020204030204" pitchFamily="34" charset="0"/>
              </a:rPr>
              <a:t> </a:t>
            </a:r>
            <a:r>
              <a:rPr lang="en-US" sz="2400" i="1" dirty="0" err="1" smtClean="0">
                <a:latin typeface="Calibri" panose="020F0502020204030204" pitchFamily="34" charset="0"/>
                <a:cs typeface="Calibri" panose="020F0502020204030204" pitchFamily="34" charset="0"/>
              </a:rPr>
              <a:t>bên</a:t>
            </a:r>
            <a:r>
              <a:rPr lang="en-US" sz="2400" i="1" dirty="0" smtClean="0">
                <a:latin typeface="Calibri" panose="020F0502020204030204" pitchFamily="34" charset="0"/>
                <a:cs typeface="Calibri" panose="020F0502020204030204" pitchFamily="34" charset="0"/>
              </a:rPr>
              <a:t> </a:t>
            </a:r>
            <a:r>
              <a:rPr lang="en-US" sz="2400" i="1" dirty="0" err="1" smtClean="0">
                <a:latin typeface="Calibri" panose="020F0502020204030204" pitchFamily="34" charset="0"/>
                <a:cs typeface="Calibri" panose="020F0502020204030204" pitchFamily="34" charset="0"/>
              </a:rPr>
              <a:t>liên</a:t>
            </a:r>
            <a:r>
              <a:rPr lang="en-US" sz="2400" i="1" dirty="0" smtClean="0">
                <a:latin typeface="Calibri" panose="020F0502020204030204" pitchFamily="34" charset="0"/>
                <a:cs typeface="Calibri" panose="020F0502020204030204" pitchFamily="34" charset="0"/>
              </a:rPr>
              <a:t> </a:t>
            </a:r>
            <a:r>
              <a:rPr lang="en-US" sz="2400" i="1" dirty="0" err="1" smtClean="0">
                <a:latin typeface="Calibri" panose="020F0502020204030204" pitchFamily="34" charset="0"/>
                <a:cs typeface="Calibri" panose="020F0502020204030204" pitchFamily="34" charset="0"/>
              </a:rPr>
              <a:t>quan</a:t>
            </a:r>
            <a:endParaRPr lang="en-US" sz="2400" i="1" dirty="0" smtClean="0">
              <a:latin typeface="Calibri" panose="020F0502020204030204" pitchFamily="34" charset="0"/>
              <a:cs typeface="Calibri" panose="020F0502020204030204" pitchFamily="34" charset="0"/>
            </a:endParaRPr>
          </a:p>
          <a:p>
            <a:pPr marL="1257300" lvl="2" indent="-342900">
              <a:buFont typeface="Arial" panose="020B0604020202020204" pitchFamily="34" charset="0"/>
              <a:buChar char="•"/>
            </a:pPr>
            <a:r>
              <a:rPr lang="en-US" sz="2400" i="1" dirty="0" err="1" smtClean="0">
                <a:latin typeface="Calibri" panose="020F0502020204030204" pitchFamily="34" charset="0"/>
                <a:cs typeface="Calibri" panose="020F0502020204030204" pitchFamily="34" charset="0"/>
              </a:rPr>
              <a:t>Khi</a:t>
            </a:r>
            <a:r>
              <a:rPr lang="en-US" sz="2400" i="1" dirty="0" smtClean="0">
                <a:latin typeface="Calibri" panose="020F0502020204030204" pitchFamily="34" charset="0"/>
                <a:cs typeface="Calibri" panose="020F0502020204030204" pitchFamily="34" charset="0"/>
              </a:rPr>
              <a:t> </a:t>
            </a:r>
            <a:r>
              <a:rPr lang="en-US" sz="2400" i="1" dirty="0" err="1" smtClean="0">
                <a:latin typeface="Calibri" panose="020F0502020204030204" pitchFamily="34" charset="0"/>
                <a:cs typeface="Calibri" panose="020F0502020204030204" pitchFamily="34" charset="0"/>
              </a:rPr>
              <a:t>trao</a:t>
            </a:r>
            <a:r>
              <a:rPr lang="en-US" sz="2400" i="1" dirty="0" smtClean="0">
                <a:latin typeface="Calibri" panose="020F0502020204030204" pitchFamily="34" charset="0"/>
                <a:cs typeface="Calibri" panose="020F0502020204030204" pitchFamily="34" charset="0"/>
              </a:rPr>
              <a:t> </a:t>
            </a:r>
            <a:r>
              <a:rPr lang="en-US" sz="2400" i="1" dirty="0" err="1" smtClean="0">
                <a:latin typeface="Calibri" panose="020F0502020204030204" pitchFamily="34" charset="0"/>
                <a:cs typeface="Calibri" panose="020F0502020204030204" pitchFamily="34" charset="0"/>
              </a:rPr>
              <a:t>đổi</a:t>
            </a:r>
            <a:r>
              <a:rPr lang="en-US" sz="2400" i="1" dirty="0" smtClean="0">
                <a:latin typeface="Calibri" panose="020F0502020204030204" pitchFamily="34" charset="0"/>
                <a:cs typeface="Calibri" panose="020F0502020204030204" pitchFamily="34" charset="0"/>
              </a:rPr>
              <a:t> </a:t>
            </a:r>
            <a:r>
              <a:rPr lang="en-US" sz="2400" i="1" dirty="0" err="1" smtClean="0">
                <a:latin typeface="Calibri" panose="020F0502020204030204" pitchFamily="34" charset="0"/>
                <a:cs typeface="Calibri" panose="020F0502020204030204" pitchFamily="34" charset="0"/>
              </a:rPr>
              <a:t>với</a:t>
            </a:r>
            <a:r>
              <a:rPr lang="en-US" sz="2400" i="1" dirty="0" smtClean="0">
                <a:latin typeface="Calibri" panose="020F0502020204030204" pitchFamily="34" charset="0"/>
                <a:cs typeface="Calibri" panose="020F0502020204030204" pitchFamily="34" charset="0"/>
              </a:rPr>
              <a:t> </a:t>
            </a:r>
            <a:r>
              <a:rPr lang="en-US" sz="2400" i="1" dirty="0" err="1" smtClean="0">
                <a:latin typeface="Calibri" panose="020F0502020204030204" pitchFamily="34" charset="0"/>
                <a:cs typeface="Calibri" panose="020F0502020204030204" pitchFamily="34" charset="0"/>
              </a:rPr>
              <a:t>nhóm</a:t>
            </a:r>
            <a:r>
              <a:rPr lang="en-US" sz="2400" i="1" dirty="0" smtClean="0">
                <a:latin typeface="Calibri" panose="020F0502020204030204" pitchFamily="34" charset="0"/>
                <a:cs typeface="Calibri" panose="020F0502020204030204" pitchFamily="34" charset="0"/>
              </a:rPr>
              <a:t> Dev</a:t>
            </a:r>
          </a:p>
          <a:p>
            <a:pPr marL="1257300" lvl="2" indent="-342900">
              <a:buFont typeface="Arial" panose="020B0604020202020204" pitchFamily="34" charset="0"/>
              <a:buChar char="•"/>
            </a:pPr>
            <a:r>
              <a:rPr lang="en-US" sz="2400" i="1" dirty="0" err="1" smtClean="0">
                <a:latin typeface="Calibri" panose="020F0502020204030204" pitchFamily="34" charset="0"/>
                <a:cs typeface="Calibri" panose="020F0502020204030204" pitchFamily="34" charset="0"/>
              </a:rPr>
              <a:t>Quá</a:t>
            </a:r>
            <a:r>
              <a:rPr lang="en-US" sz="2400" i="1" dirty="0" smtClean="0">
                <a:latin typeface="Calibri" panose="020F0502020204030204" pitchFamily="34" charset="0"/>
                <a:cs typeface="Calibri" panose="020F0502020204030204" pitchFamily="34" charset="0"/>
              </a:rPr>
              <a:t> </a:t>
            </a:r>
            <a:r>
              <a:rPr lang="en-US" sz="2400" i="1" dirty="0" err="1" smtClean="0">
                <a:latin typeface="Calibri" panose="020F0502020204030204" pitchFamily="34" charset="0"/>
                <a:cs typeface="Calibri" panose="020F0502020204030204" pitchFamily="34" charset="0"/>
              </a:rPr>
              <a:t>trình</a:t>
            </a:r>
            <a:r>
              <a:rPr lang="en-US" sz="2400" i="1" dirty="0" smtClean="0">
                <a:latin typeface="Calibri" panose="020F0502020204030204" pitchFamily="34" charset="0"/>
                <a:cs typeface="Calibri" panose="020F0502020204030204" pitchFamily="34" charset="0"/>
              </a:rPr>
              <a:t> </a:t>
            </a:r>
            <a:r>
              <a:rPr lang="en-US" sz="2400" i="1" dirty="0" err="1" smtClean="0">
                <a:latin typeface="Calibri" panose="020F0502020204030204" pitchFamily="34" charset="0"/>
                <a:cs typeface="Calibri" panose="020F0502020204030204" pitchFamily="34" charset="0"/>
              </a:rPr>
              <a:t>lấy</a:t>
            </a:r>
            <a:r>
              <a:rPr lang="en-US" sz="2400" i="1" dirty="0" smtClean="0">
                <a:latin typeface="Calibri" panose="020F0502020204030204" pitchFamily="34" charset="0"/>
                <a:cs typeface="Calibri" panose="020F0502020204030204" pitchFamily="34" charset="0"/>
              </a:rPr>
              <a:t> </a:t>
            </a:r>
            <a:r>
              <a:rPr lang="en-US" sz="2400" i="1" dirty="0" err="1" smtClean="0">
                <a:latin typeface="Calibri" panose="020F0502020204030204" pitchFamily="34" charset="0"/>
                <a:cs typeface="Calibri" panose="020F0502020204030204" pitchFamily="34" charset="0"/>
              </a:rPr>
              <a:t>yêu</a:t>
            </a:r>
            <a:r>
              <a:rPr lang="en-US" sz="2400" i="1" dirty="0" smtClean="0">
                <a:latin typeface="Calibri" panose="020F0502020204030204" pitchFamily="34" charset="0"/>
                <a:cs typeface="Calibri" panose="020F0502020204030204" pitchFamily="34" charset="0"/>
              </a:rPr>
              <a:t> </a:t>
            </a:r>
            <a:r>
              <a:rPr lang="en-US" sz="2400" i="1" dirty="0" err="1" smtClean="0">
                <a:latin typeface="Calibri" panose="020F0502020204030204" pitchFamily="34" charset="0"/>
                <a:cs typeface="Calibri" panose="020F0502020204030204" pitchFamily="34" charset="0"/>
              </a:rPr>
              <a:t>cầu</a:t>
            </a:r>
            <a:r>
              <a:rPr lang="en-US" sz="2400" i="1" dirty="0" smtClean="0">
                <a:latin typeface="Calibri" panose="020F0502020204030204" pitchFamily="34" charset="0"/>
                <a:cs typeface="Calibri" panose="020F0502020204030204" pitchFamily="34" charset="0"/>
              </a:rPr>
              <a:t> </a:t>
            </a:r>
            <a:r>
              <a:rPr lang="en-US" sz="2400" i="1" dirty="0" err="1" smtClean="0">
                <a:latin typeface="Calibri" panose="020F0502020204030204" pitchFamily="34" charset="0"/>
                <a:cs typeface="Calibri" panose="020F0502020204030204" pitchFamily="34" charset="0"/>
              </a:rPr>
              <a:t>từ</a:t>
            </a:r>
            <a:r>
              <a:rPr lang="en-US" sz="2400" i="1" dirty="0" smtClean="0">
                <a:latin typeface="Calibri" panose="020F0502020204030204" pitchFamily="34" charset="0"/>
                <a:cs typeface="Calibri" panose="020F0502020204030204" pitchFamily="34" charset="0"/>
              </a:rPr>
              <a:t> </a:t>
            </a:r>
            <a:r>
              <a:rPr lang="en-US" sz="2400" i="1" dirty="0" err="1" smtClean="0">
                <a:latin typeface="Calibri" panose="020F0502020204030204" pitchFamily="34" charset="0"/>
                <a:cs typeface="Calibri" panose="020F0502020204030204" pitchFamily="34" charset="0"/>
              </a:rPr>
              <a:t>khách</a:t>
            </a:r>
            <a:r>
              <a:rPr lang="en-US" sz="2400" i="1" dirty="0" smtClean="0">
                <a:latin typeface="Calibri" panose="020F0502020204030204" pitchFamily="34" charset="0"/>
                <a:cs typeface="Calibri" panose="020F0502020204030204" pitchFamily="34" charset="0"/>
              </a:rPr>
              <a:t> </a:t>
            </a:r>
            <a:r>
              <a:rPr lang="en-US" sz="2400" i="1" dirty="0" err="1" smtClean="0">
                <a:latin typeface="Calibri" panose="020F0502020204030204" pitchFamily="34" charset="0"/>
                <a:cs typeface="Calibri" panose="020F0502020204030204" pitchFamily="34" charset="0"/>
              </a:rPr>
              <a:t>hàng</a:t>
            </a:r>
            <a:endParaRPr lang="en-US" sz="2400" i="1" dirty="0" smtClean="0">
              <a:latin typeface="Calibri" panose="020F0502020204030204" pitchFamily="34" charset="0"/>
              <a:cs typeface="Calibri" panose="020F0502020204030204" pitchFamily="34" charset="0"/>
            </a:endParaRPr>
          </a:p>
          <a:p>
            <a:pPr lvl="2"/>
            <a:r>
              <a:rPr lang="en-US" sz="2400" i="1" dirty="0" smtClean="0">
                <a:latin typeface="Calibri" panose="020F0502020204030204" pitchFamily="34" charset="0"/>
                <a:cs typeface="Calibri" panose="020F0502020204030204" pitchFamily="34" charset="0"/>
                <a:sym typeface="Wingdings" panose="05000000000000000000" pitchFamily="2" charset="2"/>
              </a:rPr>
              <a:t> </a:t>
            </a:r>
            <a:r>
              <a:rPr lang="en-US" sz="2400" i="1" dirty="0" err="1" smtClean="0">
                <a:latin typeface="Calibri" panose="020F0502020204030204" pitchFamily="34" charset="0"/>
                <a:cs typeface="Calibri" panose="020F0502020204030204" pitchFamily="34" charset="0"/>
                <a:sym typeface="Wingdings" panose="05000000000000000000" pitchFamily="2" charset="2"/>
              </a:rPr>
              <a:t>Các</a:t>
            </a:r>
            <a:r>
              <a:rPr lang="en-US" sz="2400" i="1" dirty="0" smtClean="0">
                <a:latin typeface="Calibri" panose="020F0502020204030204" pitchFamily="34" charset="0"/>
                <a:cs typeface="Calibri" panose="020F0502020204030204" pitchFamily="34" charset="0"/>
                <a:sym typeface="Wingdings" panose="05000000000000000000" pitchFamily="2" charset="2"/>
              </a:rPr>
              <a:t> </a:t>
            </a:r>
            <a:r>
              <a:rPr lang="en-US" sz="2400" i="1" dirty="0" err="1" smtClean="0">
                <a:latin typeface="Calibri" panose="020F0502020204030204" pitchFamily="34" charset="0"/>
                <a:cs typeface="Calibri" panose="020F0502020204030204" pitchFamily="34" charset="0"/>
                <a:sym typeface="Wingdings" panose="05000000000000000000" pitchFamily="2" charset="2"/>
              </a:rPr>
              <a:t>trường</a:t>
            </a:r>
            <a:r>
              <a:rPr lang="en-US" sz="2400" i="1" dirty="0" smtClean="0">
                <a:latin typeface="Calibri" panose="020F0502020204030204" pitchFamily="34" charset="0"/>
                <a:cs typeface="Calibri" panose="020F0502020204030204" pitchFamily="34" charset="0"/>
                <a:sym typeface="Wingdings" panose="05000000000000000000" pitchFamily="2" charset="2"/>
              </a:rPr>
              <a:t> </a:t>
            </a:r>
            <a:r>
              <a:rPr lang="en-US" sz="2400" i="1" dirty="0" err="1" smtClean="0">
                <a:latin typeface="Calibri" panose="020F0502020204030204" pitchFamily="34" charset="0"/>
                <a:cs typeface="Calibri" panose="020F0502020204030204" pitchFamily="34" charset="0"/>
                <a:sym typeface="Wingdings" panose="05000000000000000000" pitchFamily="2" charset="2"/>
              </a:rPr>
              <a:t>hợp</a:t>
            </a:r>
            <a:r>
              <a:rPr lang="en-US" sz="2400" i="1" dirty="0" smtClean="0">
                <a:latin typeface="Calibri" panose="020F0502020204030204" pitchFamily="34" charset="0"/>
                <a:cs typeface="Calibri" panose="020F0502020204030204" pitchFamily="34" charset="0"/>
                <a:sym typeface="Wingdings" panose="05000000000000000000" pitchFamily="2" charset="2"/>
              </a:rPr>
              <a:t> </a:t>
            </a:r>
            <a:r>
              <a:rPr lang="en-US" sz="2400" i="1" dirty="0" err="1" smtClean="0">
                <a:latin typeface="Calibri" panose="020F0502020204030204" pitchFamily="34" charset="0"/>
                <a:cs typeface="Calibri" panose="020F0502020204030204" pitchFamily="34" charset="0"/>
                <a:sym typeface="Wingdings" panose="05000000000000000000" pitchFamily="2" charset="2"/>
              </a:rPr>
              <a:t>khá</a:t>
            </a:r>
            <a:r>
              <a:rPr lang="en-US" sz="2400" i="1" dirty="0" smtClean="0">
                <a:latin typeface="Calibri" panose="020F0502020204030204" pitchFamily="34" charset="0"/>
                <a:cs typeface="Calibri" panose="020F0502020204030204" pitchFamily="34" charset="0"/>
                <a:sym typeface="Wingdings" panose="05000000000000000000" pitchFamily="2" charset="2"/>
              </a:rPr>
              <a:t> </a:t>
            </a:r>
            <a:r>
              <a:rPr lang="en-US" sz="2400" i="1" dirty="0" err="1" smtClean="0">
                <a:latin typeface="Calibri" panose="020F0502020204030204" pitchFamily="34" charset="0"/>
                <a:cs typeface="Calibri" panose="020F0502020204030204" pitchFamily="34" charset="0"/>
                <a:sym typeface="Wingdings" panose="05000000000000000000" pitchFamily="2" charset="2"/>
              </a:rPr>
              <a:t>trừu</a:t>
            </a:r>
            <a:r>
              <a:rPr lang="en-US" sz="2400" i="1" dirty="0" smtClean="0">
                <a:latin typeface="Calibri" panose="020F0502020204030204" pitchFamily="34" charset="0"/>
                <a:cs typeface="Calibri" panose="020F0502020204030204" pitchFamily="34" charset="0"/>
                <a:sym typeface="Wingdings" panose="05000000000000000000" pitchFamily="2" charset="2"/>
              </a:rPr>
              <a:t> </a:t>
            </a:r>
            <a:r>
              <a:rPr lang="en-US" sz="2400" i="1" dirty="0" err="1" smtClean="0">
                <a:latin typeface="Calibri" panose="020F0502020204030204" pitchFamily="34" charset="0"/>
                <a:cs typeface="Calibri" panose="020F0502020204030204" pitchFamily="34" charset="0"/>
                <a:sym typeface="Wingdings" panose="05000000000000000000" pitchFamily="2" charset="2"/>
              </a:rPr>
              <a:t>tượng</a:t>
            </a:r>
            <a:endParaRPr lang="en-US" sz="2400" i="1" dirty="0" smtClean="0">
              <a:latin typeface="Calibri" panose="020F0502020204030204" pitchFamily="34" charset="0"/>
              <a:cs typeface="Calibri" panose="020F0502020204030204" pitchFamily="34" charset="0"/>
            </a:endParaRPr>
          </a:p>
        </p:txBody>
      </p:sp>
      <p:pic>
        <p:nvPicPr>
          <p:cNvPr id="3074" name="Picture 2" descr="Visual think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5670" y="919871"/>
            <a:ext cx="5520271" cy="414851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769908" y="5395955"/>
            <a:ext cx="6191793" cy="923330"/>
          </a:xfrm>
          <a:prstGeom prst="rect">
            <a:avLst/>
          </a:prstGeom>
          <a:noFill/>
        </p:spPr>
        <p:txBody>
          <a:bodyPr wrap="square" rtlCol="0">
            <a:spAutoFit/>
          </a:bodyPr>
          <a:lstStyle/>
          <a:p>
            <a:pPr algn="ctr"/>
            <a:r>
              <a:rPr lang="vi-VN" b="1" dirty="0">
                <a:latin typeface="Segoe UI" panose="020B0502040204020203" pitchFamily="34" charset="0"/>
              </a:rPr>
              <a:t>Visual thinking cho phép khách hàng “nhìn được”, “tưởng tượng được” và “ánh xạ” hình ảnh đó ngay trong đầu.</a:t>
            </a:r>
            <a:endParaRPr lang="en-US" dirty="0"/>
          </a:p>
        </p:txBody>
      </p:sp>
    </p:spTree>
    <p:extLst>
      <p:ext uri="{BB962C8B-B14F-4D97-AF65-F5344CB8AC3E}">
        <p14:creationId xmlns:p14="http://schemas.microsoft.com/office/powerpoint/2010/main" val="13041070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91819" y="458206"/>
            <a:ext cx="5116203" cy="461665"/>
          </a:xfrm>
          <a:prstGeom prst="rect">
            <a:avLst/>
          </a:prstGeom>
          <a:noFill/>
        </p:spPr>
        <p:txBody>
          <a:bodyPr wrap="square" rtlCol="0">
            <a:spAutoFit/>
          </a:bodyPr>
          <a:lstStyle/>
          <a:p>
            <a:pPr algn="ctr"/>
            <a:r>
              <a:rPr lang="en-US" sz="2400" b="1" dirty="0">
                <a:solidFill>
                  <a:srgbClr val="C00000"/>
                </a:solidFill>
              </a:rPr>
              <a:t>2</a:t>
            </a:r>
            <a:r>
              <a:rPr lang="en-US" sz="2400" b="1" dirty="0" smtClean="0">
                <a:solidFill>
                  <a:srgbClr val="C00000"/>
                </a:solidFill>
              </a:rPr>
              <a:t>.1.1. Conceptual &amp; Virtual Thinking</a:t>
            </a:r>
            <a:endParaRPr lang="en-US" sz="2400" b="1" dirty="0">
              <a:solidFill>
                <a:srgbClr val="C00000"/>
              </a:solidFill>
            </a:endParaRPr>
          </a:p>
        </p:txBody>
      </p:sp>
      <p:sp>
        <p:nvSpPr>
          <p:cNvPr id="7" name="TextBox 6"/>
          <p:cNvSpPr txBox="1"/>
          <p:nvPr/>
        </p:nvSpPr>
        <p:spPr>
          <a:xfrm>
            <a:off x="261257" y="1240971"/>
            <a:ext cx="11416937" cy="3262432"/>
          </a:xfrm>
          <a:prstGeom prst="rect">
            <a:avLst/>
          </a:prstGeom>
          <a:noFill/>
        </p:spPr>
        <p:txBody>
          <a:bodyPr wrap="square" rtlCol="0">
            <a:spAutoFit/>
          </a:bodyPr>
          <a:lstStyle/>
          <a:p>
            <a:pPr marL="800100" lvl="1" indent="-342900">
              <a:buFont typeface="Arial" panose="020B0604020202020204" pitchFamily="34" charset="0"/>
              <a:buChar char="•"/>
            </a:pPr>
            <a:r>
              <a:rPr lang="vi-VN" sz="2600" b="1" i="1" dirty="0">
                <a:latin typeface="Calibri" panose="020F0502020204030204" pitchFamily="34" charset="0"/>
                <a:cs typeface="Calibri" panose="020F0502020204030204" pitchFamily="34" charset="0"/>
              </a:rPr>
              <a:t>Conceptual Thinking</a:t>
            </a:r>
            <a:r>
              <a:rPr lang="vi-VN" sz="2600" dirty="0">
                <a:latin typeface="Calibri" panose="020F0502020204030204" pitchFamily="34" charset="0"/>
                <a:cs typeface="Calibri" panose="020F0502020204030204" pitchFamily="34" charset="0"/>
              </a:rPr>
              <a:t> nghĩa là tư duy theo hơi hướng </a:t>
            </a:r>
            <a:r>
              <a:rPr lang="vi-VN" sz="2600" b="1" dirty="0">
                <a:latin typeface="Calibri" panose="020F0502020204030204" pitchFamily="34" charset="0"/>
                <a:cs typeface="Calibri" panose="020F0502020204030204" pitchFamily="34" charset="0"/>
              </a:rPr>
              <a:t>trừu tượng, bao quát </a:t>
            </a:r>
            <a:r>
              <a:rPr lang="vi-VN" sz="2600" dirty="0">
                <a:latin typeface="Calibri" panose="020F0502020204030204" pitchFamily="34" charset="0"/>
                <a:cs typeface="Calibri" panose="020F0502020204030204" pitchFamily="34" charset="0"/>
              </a:rPr>
              <a:t>vấn đề. </a:t>
            </a:r>
            <a:endParaRPr lang="en-US" sz="2600" dirty="0" smtClean="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vi-VN" sz="2600" dirty="0">
                <a:latin typeface="Calibri" panose="020F0502020204030204" pitchFamily="34" charset="0"/>
                <a:cs typeface="Calibri" panose="020F0502020204030204" pitchFamily="34" charset="0"/>
              </a:rPr>
              <a:t>Trừu tượng nghĩa là </a:t>
            </a:r>
            <a:r>
              <a:rPr lang="vi-VN" sz="2600" b="1" dirty="0">
                <a:latin typeface="Calibri" panose="020F0502020204030204" pitchFamily="34" charset="0"/>
                <a:cs typeface="Calibri" panose="020F0502020204030204" pitchFamily="34" charset="0"/>
              </a:rPr>
              <a:t>tổng quát hóa </a:t>
            </a:r>
            <a:r>
              <a:rPr lang="vi-VN" sz="2600" dirty="0">
                <a:latin typeface="Calibri" panose="020F0502020204030204" pitchFamily="34" charset="0"/>
                <a:cs typeface="Calibri" panose="020F0502020204030204" pitchFamily="34" charset="0"/>
              </a:rPr>
              <a:t>một cái gì đó, không cần </a:t>
            </a:r>
            <a:r>
              <a:rPr lang="en-US" sz="2600" dirty="0" err="1" smtClean="0">
                <a:latin typeface="Calibri" panose="020F0502020204030204" pitchFamily="34" charset="0"/>
                <a:cs typeface="Calibri" panose="020F0502020204030204" pitchFamily="34" charset="0"/>
              </a:rPr>
              <a:t>quan</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tâm</a:t>
            </a:r>
            <a:r>
              <a:rPr lang="vi-VN" sz="2600" dirty="0" smtClean="0">
                <a:latin typeface="Calibri" panose="020F0502020204030204" pitchFamily="34" charset="0"/>
                <a:cs typeface="Calibri" panose="020F0502020204030204" pitchFamily="34" charset="0"/>
              </a:rPr>
              <a:t> </a:t>
            </a:r>
            <a:r>
              <a:rPr lang="vi-VN" sz="2600" dirty="0">
                <a:latin typeface="Calibri" panose="020F0502020204030204" pitchFamily="34" charset="0"/>
                <a:cs typeface="Calibri" panose="020F0502020204030204" pitchFamily="34" charset="0"/>
              </a:rPr>
              <a:t>chi tiết bên trong nó có </a:t>
            </a:r>
            <a:r>
              <a:rPr lang="vi-VN" sz="2600" dirty="0" smtClean="0">
                <a:latin typeface="Calibri" panose="020F0502020204030204" pitchFamily="34" charset="0"/>
                <a:cs typeface="Calibri" panose="020F0502020204030204" pitchFamily="34" charset="0"/>
              </a:rPr>
              <a:t>gì.</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Người</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nghe</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thường</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sẽ</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hiểu</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khi</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chúng</a:t>
            </a:r>
            <a:r>
              <a:rPr lang="en-US" sz="2600" dirty="0" smtClean="0">
                <a:latin typeface="Calibri" panose="020F0502020204030204" pitchFamily="34" charset="0"/>
                <a:cs typeface="Calibri" panose="020F0502020204030204" pitchFamily="34" charset="0"/>
              </a:rPr>
              <a:t> ta </a:t>
            </a:r>
            <a:r>
              <a:rPr lang="en-US" sz="2600" dirty="0" err="1" smtClean="0">
                <a:latin typeface="Calibri" panose="020F0502020204030204" pitchFamily="34" charset="0"/>
                <a:cs typeface="Calibri" panose="020F0502020204030204" pitchFamily="34" charset="0"/>
              </a:rPr>
              <a:t>nói</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ra</a:t>
            </a:r>
            <a:r>
              <a:rPr lang="en-US" sz="2600" dirty="0" smtClean="0">
                <a:latin typeface="Calibri" panose="020F0502020204030204" pitchFamily="34" charset="0"/>
                <a:cs typeface="Calibri" panose="020F0502020204030204" pitchFamily="34" charset="0"/>
              </a:rPr>
              <a:t>,</a:t>
            </a:r>
            <a:r>
              <a:rPr lang="vi-VN" sz="2600" dirty="0" smtClean="0">
                <a:latin typeface="Calibri" panose="020F0502020204030204" pitchFamily="34" charset="0"/>
                <a:cs typeface="Calibri" panose="020F0502020204030204" pitchFamily="34" charset="0"/>
              </a:rPr>
              <a:t> </a:t>
            </a:r>
            <a:r>
              <a:rPr lang="en-US" sz="2600" dirty="0" smtClean="0">
                <a:latin typeface="Calibri" panose="020F0502020204030204" pitchFamily="34" charset="0"/>
                <a:cs typeface="Calibri" panose="020F0502020204030204" pitchFamily="34" charset="0"/>
              </a:rPr>
              <a:t>v</a:t>
            </a:r>
            <a:r>
              <a:rPr lang="vi-VN" sz="2600" dirty="0" smtClean="0">
                <a:latin typeface="Calibri" panose="020F0502020204030204" pitchFamily="34" charset="0"/>
                <a:cs typeface="Calibri" panose="020F0502020204030204" pitchFamily="34" charset="0"/>
              </a:rPr>
              <a:t>ì </a:t>
            </a:r>
            <a:r>
              <a:rPr lang="vi-VN" sz="2600" dirty="0">
                <a:latin typeface="Calibri" panose="020F0502020204030204" pitchFamily="34" charset="0"/>
                <a:cs typeface="Calibri" panose="020F0502020204030204" pitchFamily="34" charset="0"/>
              </a:rPr>
              <a:t>trừu tượng là thứ dựa trên một hình tượng nào đó, và được hình dung trong đầu.</a:t>
            </a:r>
            <a:endParaRPr lang="en-US" sz="2600" dirty="0" smtClean="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2800" dirty="0" err="1" smtClean="0">
                <a:latin typeface="Calibri" panose="020F0502020204030204" pitchFamily="34" charset="0"/>
                <a:cs typeface="Calibri" panose="020F0502020204030204" pitchFamily="34" charset="0"/>
              </a:rPr>
              <a:t>Cần</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dùng</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khi</a:t>
            </a:r>
            <a:r>
              <a:rPr lang="en-US" sz="2800" dirty="0" smtClean="0">
                <a:latin typeface="Calibri" panose="020F0502020204030204" pitchFamily="34" charset="0"/>
                <a:cs typeface="Calibri" panose="020F0502020204030204" pitchFamily="34" charset="0"/>
              </a:rPr>
              <a:t>:</a:t>
            </a:r>
          </a:p>
          <a:p>
            <a:pPr marL="1257300" lvl="2" indent="-3429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C</a:t>
            </a:r>
            <a:r>
              <a:rPr lang="vi-VN" sz="2400" dirty="0" smtClean="0">
                <a:latin typeface="Calibri" panose="020F0502020204030204" pitchFamily="34" charset="0"/>
                <a:cs typeface="Calibri" panose="020F0502020204030204" pitchFamily="34" charset="0"/>
              </a:rPr>
              <a:t>ần </a:t>
            </a:r>
            <a:r>
              <a:rPr lang="vi-VN" sz="2400" dirty="0">
                <a:latin typeface="Calibri" panose="020F0502020204030204" pitchFamily="34" charset="0"/>
                <a:cs typeface="Calibri" panose="020F0502020204030204" pitchFamily="34" charset="0"/>
              </a:rPr>
              <a:t>nhìn vấn đề dưới </a:t>
            </a:r>
            <a:r>
              <a:rPr lang="vi-VN" sz="2400" b="1" dirty="0">
                <a:latin typeface="Calibri" panose="020F0502020204030204" pitchFamily="34" charset="0"/>
                <a:cs typeface="Calibri" panose="020F0502020204030204" pitchFamily="34" charset="0"/>
              </a:rPr>
              <a:t>bức tranh tổng </a:t>
            </a:r>
            <a:r>
              <a:rPr lang="vi-VN" sz="2400" b="1" dirty="0" smtClean="0">
                <a:latin typeface="Calibri" panose="020F0502020204030204" pitchFamily="34" charset="0"/>
                <a:cs typeface="Calibri" panose="020F0502020204030204" pitchFamily="34" charset="0"/>
              </a:rPr>
              <a:t>quan</a:t>
            </a:r>
            <a:r>
              <a:rPr lang="en-US" sz="2400" b="1" dirty="0" smtClean="0">
                <a:latin typeface="Calibri" panose="020F0502020204030204" pitchFamily="34" charset="0"/>
                <a:cs typeface="Calibri" panose="020F0502020204030204" pitchFamily="34" charset="0"/>
              </a:rPr>
              <a:t> :</a:t>
            </a:r>
          </a:p>
          <a:p>
            <a:pPr marL="1714500" lvl="3" indent="-342900">
              <a:buFont typeface="Wingdings" panose="05000000000000000000" pitchFamily="2" charset="2"/>
              <a:buChar char="à"/>
            </a:pPr>
            <a:r>
              <a:rPr lang="en-US" sz="2400" dirty="0" err="1" smtClean="0">
                <a:latin typeface="Calibri" panose="020F0502020204030204" pitchFamily="34" charset="0"/>
                <a:cs typeface="Calibri" panose="020F0502020204030204" pitchFamily="34" charset="0"/>
              </a:rPr>
              <a:t>Xác</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định</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được</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các</a:t>
            </a:r>
            <a:r>
              <a:rPr lang="en-US" sz="2400" dirty="0" smtClean="0">
                <a:latin typeface="Calibri" panose="020F0502020204030204" pitchFamily="34" charset="0"/>
                <a:cs typeface="Calibri" panose="020F0502020204030204" pitchFamily="34" charset="0"/>
              </a:rPr>
              <a:t> </a:t>
            </a:r>
            <a:r>
              <a:rPr lang="en-US" sz="2400" b="1" dirty="0" err="1" smtClean="0">
                <a:latin typeface="Calibri" panose="020F0502020204030204" pitchFamily="34" charset="0"/>
                <a:cs typeface="Calibri" panose="020F0502020204030204" pitchFamily="34" charset="0"/>
              </a:rPr>
              <a:t>thành</a:t>
            </a:r>
            <a:r>
              <a:rPr lang="en-US" sz="2400" b="1" dirty="0" smtClean="0">
                <a:latin typeface="Calibri" panose="020F0502020204030204" pitchFamily="34" charset="0"/>
                <a:cs typeface="Calibri" panose="020F0502020204030204" pitchFamily="34" charset="0"/>
              </a:rPr>
              <a:t> </a:t>
            </a:r>
            <a:r>
              <a:rPr lang="en-US" sz="2400" b="1" dirty="0" err="1" smtClean="0">
                <a:latin typeface="Calibri" panose="020F0502020204030204" pitchFamily="34" charset="0"/>
                <a:cs typeface="Calibri" panose="020F0502020204030204" pitchFamily="34" charset="0"/>
              </a:rPr>
              <a:t>phần</a:t>
            </a:r>
            <a:r>
              <a:rPr lang="en-US" sz="2400" b="1" dirty="0" smtClean="0">
                <a:latin typeface="Calibri" panose="020F0502020204030204" pitchFamily="34" charset="0"/>
                <a:cs typeface="Calibri" panose="020F0502020204030204" pitchFamily="34" charset="0"/>
              </a:rPr>
              <a:t> </a:t>
            </a:r>
            <a:r>
              <a:rPr lang="en-US" sz="2400" b="1" dirty="0" err="1" smtClean="0">
                <a:latin typeface="Calibri" panose="020F0502020204030204" pitchFamily="34" charset="0"/>
                <a:cs typeface="Calibri" panose="020F0502020204030204" pitchFamily="34" charset="0"/>
              </a:rPr>
              <a:t>chung</a:t>
            </a:r>
            <a:r>
              <a:rPr lang="en-US" sz="2400" b="1"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nhất</a:t>
            </a:r>
            <a:r>
              <a:rPr lang="en-US" sz="2400" dirty="0" smtClean="0">
                <a:latin typeface="Calibri" panose="020F0502020204030204" pitchFamily="34" charset="0"/>
                <a:cs typeface="Calibri" panose="020F0502020204030204" pitchFamily="34" charset="0"/>
              </a:rPr>
              <a:t> + </a:t>
            </a:r>
            <a:r>
              <a:rPr lang="en-US" sz="2400" b="1" dirty="0" err="1" smtClean="0">
                <a:latin typeface="Calibri" panose="020F0502020204030204" pitchFamily="34" charset="0"/>
                <a:cs typeface="Calibri" panose="020F0502020204030204" pitchFamily="34" charset="0"/>
              </a:rPr>
              <a:t>mối</a:t>
            </a:r>
            <a:r>
              <a:rPr lang="en-US" sz="2400" b="1" dirty="0" smtClean="0">
                <a:latin typeface="Calibri" panose="020F0502020204030204" pitchFamily="34" charset="0"/>
                <a:cs typeface="Calibri" panose="020F0502020204030204" pitchFamily="34" charset="0"/>
              </a:rPr>
              <a:t> </a:t>
            </a:r>
            <a:r>
              <a:rPr lang="en-US" sz="2400" b="1" dirty="0" err="1" smtClean="0">
                <a:latin typeface="Calibri" panose="020F0502020204030204" pitchFamily="34" charset="0"/>
                <a:cs typeface="Calibri" panose="020F0502020204030204" pitchFamily="34" charset="0"/>
              </a:rPr>
              <a:t>quan</a:t>
            </a:r>
            <a:r>
              <a:rPr lang="en-US" sz="2400" b="1" dirty="0" smtClean="0">
                <a:latin typeface="Calibri" panose="020F0502020204030204" pitchFamily="34" charset="0"/>
                <a:cs typeface="Calibri" panose="020F0502020204030204" pitchFamily="34" charset="0"/>
              </a:rPr>
              <a:t> </a:t>
            </a:r>
            <a:r>
              <a:rPr lang="en-US" sz="2400" b="1" dirty="0" err="1" smtClean="0">
                <a:latin typeface="Calibri" panose="020F0502020204030204" pitchFamily="34" charset="0"/>
                <a:cs typeface="Calibri" panose="020F0502020204030204" pitchFamily="34" charset="0"/>
              </a:rPr>
              <a:t>hệ</a:t>
            </a:r>
            <a:r>
              <a:rPr lang="en-US" sz="2400" b="1"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giữa</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chúng</a:t>
            </a:r>
            <a:endParaRPr lang="en-US" sz="2400" dirty="0">
              <a:latin typeface="Calibri" panose="020F0502020204030204" pitchFamily="34" charset="0"/>
              <a:cs typeface="Calibri" panose="020F0502020204030204" pitchFamily="34" charset="0"/>
            </a:endParaRPr>
          </a:p>
        </p:txBody>
      </p:sp>
      <p:sp>
        <p:nvSpPr>
          <p:cNvPr id="2" name="TextBox 1"/>
          <p:cNvSpPr txBox="1"/>
          <p:nvPr/>
        </p:nvSpPr>
        <p:spPr>
          <a:xfrm>
            <a:off x="291819" y="5212080"/>
            <a:ext cx="11386375"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b="1" i="1" dirty="0"/>
              <a:t>Conceptual &amp; Virtual </a:t>
            </a:r>
            <a:r>
              <a:rPr lang="en-US" sz="2800" b="1" i="1" dirty="0" smtClean="0"/>
              <a:t>Thinking </a:t>
            </a:r>
            <a:r>
              <a:rPr lang="en-US" sz="2800" b="1" i="1" dirty="0" err="1" smtClean="0"/>
              <a:t>thường</a:t>
            </a:r>
            <a:r>
              <a:rPr lang="en-US" sz="2800" b="1" i="1" dirty="0" smtClean="0"/>
              <a:t> </a:t>
            </a:r>
            <a:r>
              <a:rPr lang="en-US" sz="2800" b="1" i="1" dirty="0" err="1" smtClean="0"/>
              <a:t>phải</a:t>
            </a:r>
            <a:r>
              <a:rPr lang="en-US" sz="2800" b="1" i="1" dirty="0" smtClean="0"/>
              <a:t> </a:t>
            </a:r>
            <a:r>
              <a:rPr lang="en-US" sz="2800" b="1" i="1" dirty="0" err="1" smtClean="0"/>
              <a:t>đi</a:t>
            </a:r>
            <a:r>
              <a:rPr lang="en-US" sz="2800" b="1" i="1" dirty="0" smtClean="0"/>
              <a:t> </a:t>
            </a:r>
            <a:r>
              <a:rPr lang="en-US" sz="2800" b="1" i="1" dirty="0" err="1" smtClean="0"/>
              <a:t>chung</a:t>
            </a:r>
            <a:r>
              <a:rPr lang="en-US" sz="2800" b="1" i="1" dirty="0" smtClean="0"/>
              <a:t> </a:t>
            </a:r>
            <a:r>
              <a:rPr lang="en-US" sz="2800" b="1" i="1" dirty="0" err="1" smtClean="0"/>
              <a:t>và</a:t>
            </a:r>
            <a:r>
              <a:rPr lang="en-US" sz="2800" b="1" i="1" dirty="0" smtClean="0"/>
              <a:t> </a:t>
            </a:r>
            <a:r>
              <a:rPr lang="en-US" sz="2800" b="1" i="1" dirty="0" err="1" smtClean="0"/>
              <a:t>bổ</a:t>
            </a:r>
            <a:r>
              <a:rPr lang="en-US" sz="2800" b="1" i="1" dirty="0" smtClean="0"/>
              <a:t> </a:t>
            </a:r>
            <a:r>
              <a:rPr lang="en-US" sz="2800" b="1" i="1" dirty="0" err="1" smtClean="0"/>
              <a:t>trợ</a:t>
            </a:r>
            <a:r>
              <a:rPr lang="en-US" sz="2800" b="1" i="1" dirty="0" smtClean="0"/>
              <a:t> </a:t>
            </a:r>
            <a:r>
              <a:rPr lang="en-US" sz="2800" b="1" i="1" dirty="0" err="1" smtClean="0"/>
              <a:t>cho</a:t>
            </a:r>
            <a:r>
              <a:rPr lang="en-US" sz="2800" b="1" i="1" dirty="0" smtClean="0"/>
              <a:t> </a:t>
            </a:r>
            <a:r>
              <a:rPr lang="en-US" sz="2800" b="1" i="1" dirty="0" err="1" smtClean="0"/>
              <a:t>nhau</a:t>
            </a:r>
            <a:r>
              <a:rPr lang="en-US" sz="2800" b="1" i="1" dirty="0" smtClean="0"/>
              <a:t>.</a:t>
            </a:r>
            <a:endParaRPr lang="en-US" sz="2800" i="1" dirty="0"/>
          </a:p>
        </p:txBody>
      </p:sp>
    </p:spTree>
    <p:extLst>
      <p:ext uri="{BB962C8B-B14F-4D97-AF65-F5344CB8AC3E}">
        <p14:creationId xmlns:p14="http://schemas.microsoft.com/office/powerpoint/2010/main" val="19171566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91819" y="458206"/>
            <a:ext cx="5116203" cy="523220"/>
          </a:xfrm>
          <a:prstGeom prst="rect">
            <a:avLst/>
          </a:prstGeom>
          <a:noFill/>
        </p:spPr>
        <p:txBody>
          <a:bodyPr wrap="square" rtlCol="0">
            <a:spAutoFit/>
          </a:bodyPr>
          <a:lstStyle/>
          <a:p>
            <a:pPr algn="ctr"/>
            <a:r>
              <a:rPr lang="en-US" sz="2800" b="1" dirty="0">
                <a:solidFill>
                  <a:srgbClr val="C00000"/>
                </a:solidFill>
              </a:rPr>
              <a:t>2</a:t>
            </a:r>
            <a:r>
              <a:rPr lang="en-US" sz="2800" b="1" dirty="0" smtClean="0">
                <a:solidFill>
                  <a:srgbClr val="C00000"/>
                </a:solidFill>
              </a:rPr>
              <a:t>.1.2. Creative &amp; Innovative</a:t>
            </a:r>
            <a:endParaRPr lang="en-US" sz="2800" b="1" dirty="0">
              <a:solidFill>
                <a:srgbClr val="C00000"/>
              </a:solidFill>
            </a:endParaRPr>
          </a:p>
        </p:txBody>
      </p:sp>
      <p:sp>
        <p:nvSpPr>
          <p:cNvPr id="7" name="TextBox 6"/>
          <p:cNvSpPr txBox="1"/>
          <p:nvPr/>
        </p:nvSpPr>
        <p:spPr>
          <a:xfrm>
            <a:off x="261257" y="1240971"/>
            <a:ext cx="5463221" cy="3447098"/>
          </a:xfrm>
          <a:prstGeom prst="rect">
            <a:avLst/>
          </a:prstGeom>
          <a:noFill/>
        </p:spPr>
        <p:txBody>
          <a:bodyPr wrap="square" rtlCol="0">
            <a:spAutoFit/>
          </a:bodyPr>
          <a:lstStyle/>
          <a:p>
            <a:pPr marL="800100" lvl="1" indent="-342900">
              <a:spcBef>
                <a:spcPts val="600"/>
              </a:spcBef>
              <a:spcAft>
                <a:spcPts val="600"/>
              </a:spcAft>
              <a:buFont typeface="Arial" panose="020B0604020202020204" pitchFamily="34" charset="0"/>
              <a:buChar char="•"/>
            </a:pPr>
            <a:r>
              <a:rPr lang="vi-VN" sz="2600" dirty="0">
                <a:latin typeface="Calibri" panose="020F0502020204030204" pitchFamily="34" charset="0"/>
                <a:cs typeface="Calibri" panose="020F0502020204030204" pitchFamily="34" charset="0"/>
              </a:rPr>
              <a:t>Creative là </a:t>
            </a:r>
            <a:r>
              <a:rPr lang="vi-VN" sz="2600" b="1" dirty="0">
                <a:latin typeface="Calibri" panose="020F0502020204030204" pitchFamily="34" charset="0"/>
                <a:cs typeface="Calibri" panose="020F0502020204030204" pitchFamily="34" charset="0"/>
              </a:rPr>
              <a:t>biết làm, biết cách để làm</a:t>
            </a:r>
            <a:r>
              <a:rPr lang="vi-VN" sz="2600" dirty="0">
                <a:latin typeface="Calibri" panose="020F0502020204030204" pitchFamily="34" charset="0"/>
                <a:cs typeface="Calibri" panose="020F0502020204030204" pitchFamily="34" charset="0"/>
              </a:rPr>
              <a:t>, nói về cách làm, thường nghiêng về smart, tiếng Việt dịch là </a:t>
            </a:r>
            <a:r>
              <a:rPr lang="vi-VN" sz="2600" b="1" dirty="0">
                <a:latin typeface="Calibri" panose="020F0502020204030204" pitchFamily="34" charset="0"/>
                <a:cs typeface="Calibri" panose="020F0502020204030204" pitchFamily="34" charset="0"/>
              </a:rPr>
              <a:t>SÁNG TẠO</a:t>
            </a:r>
            <a:r>
              <a:rPr lang="vi-VN" sz="2600" b="1" i="1" dirty="0" smtClean="0">
                <a:latin typeface="Calibri" panose="020F0502020204030204" pitchFamily="34" charset="0"/>
                <a:cs typeface="Calibri" panose="020F0502020204030204" pitchFamily="34" charset="0"/>
              </a:rPr>
              <a:t>.</a:t>
            </a:r>
            <a:endParaRPr lang="en-US" sz="2600" b="1" i="1" dirty="0" smtClean="0">
              <a:latin typeface="Calibri" panose="020F0502020204030204" pitchFamily="34" charset="0"/>
              <a:cs typeface="Calibri" panose="020F0502020204030204" pitchFamily="34" charset="0"/>
            </a:endParaRPr>
          </a:p>
          <a:p>
            <a:pPr marL="800100" lvl="1" indent="-342900">
              <a:spcBef>
                <a:spcPts val="600"/>
              </a:spcBef>
              <a:spcAft>
                <a:spcPts val="600"/>
              </a:spcAft>
              <a:buFont typeface="Arial" panose="020B0604020202020204" pitchFamily="34" charset="0"/>
              <a:buChar char="•"/>
            </a:pPr>
            <a:r>
              <a:rPr lang="vi-VN" sz="2600" dirty="0" smtClean="0">
                <a:latin typeface="Calibri" panose="020F0502020204030204" pitchFamily="34" charset="0"/>
                <a:cs typeface="Calibri" panose="020F0502020204030204" pitchFamily="34" charset="0"/>
              </a:rPr>
              <a:t>Innovative </a:t>
            </a:r>
            <a:r>
              <a:rPr lang="vi-VN" sz="2600" dirty="0">
                <a:latin typeface="Calibri" panose="020F0502020204030204" pitchFamily="34" charset="0"/>
                <a:cs typeface="Calibri" panose="020F0502020204030204" pitchFamily="34" charset="0"/>
              </a:rPr>
              <a:t>nghĩa là </a:t>
            </a:r>
            <a:r>
              <a:rPr lang="vi-VN" sz="2600" b="1" dirty="0">
                <a:latin typeface="Calibri" panose="020F0502020204030204" pitchFamily="34" charset="0"/>
                <a:cs typeface="Calibri" panose="020F0502020204030204" pitchFamily="34" charset="0"/>
              </a:rPr>
              <a:t>nghĩ khác, tạo ra cái mới, </a:t>
            </a:r>
            <a:r>
              <a:rPr lang="vi-VN" sz="2600" dirty="0">
                <a:latin typeface="Calibri" panose="020F0502020204030204" pitchFamily="34" charset="0"/>
                <a:cs typeface="Calibri" panose="020F0502020204030204" pitchFamily="34" charset="0"/>
              </a:rPr>
              <a:t>cách làm mới, là sáng tạo của sáng tạo, tiếng Việt dịch là </a:t>
            </a:r>
            <a:r>
              <a:rPr lang="vi-VN" sz="2600" b="1" dirty="0">
                <a:latin typeface="Calibri" panose="020F0502020204030204" pitchFamily="34" charset="0"/>
                <a:cs typeface="Calibri" panose="020F0502020204030204" pitchFamily="34" charset="0"/>
              </a:rPr>
              <a:t>ĐỘT PHÁ</a:t>
            </a:r>
            <a:r>
              <a:rPr lang="vi-VN" sz="2600" dirty="0" smtClean="0">
                <a:latin typeface="Calibri" panose="020F0502020204030204" pitchFamily="34" charset="0"/>
                <a:cs typeface="Calibri" panose="020F0502020204030204" pitchFamily="34" charset="0"/>
              </a:rPr>
              <a:t>.</a:t>
            </a:r>
            <a:endParaRPr lang="en-US" sz="2600" dirty="0" smtClean="0">
              <a:latin typeface="Calibri" panose="020F0502020204030204" pitchFamily="34" charset="0"/>
              <a:cs typeface="Calibri" panose="020F0502020204030204" pitchFamily="34" charset="0"/>
            </a:endParaRPr>
          </a:p>
        </p:txBody>
      </p:sp>
      <p:sp>
        <p:nvSpPr>
          <p:cNvPr id="2" name="TextBox 1"/>
          <p:cNvSpPr txBox="1"/>
          <p:nvPr/>
        </p:nvSpPr>
        <p:spPr>
          <a:xfrm>
            <a:off x="805625" y="5115568"/>
            <a:ext cx="11386375" cy="954107"/>
          </a:xfrm>
          <a:prstGeom prst="rect">
            <a:avLst/>
          </a:prstGeom>
          <a:noFill/>
        </p:spPr>
        <p:txBody>
          <a:bodyPr wrap="square" rtlCol="0">
            <a:spAutoFit/>
          </a:bodyPr>
          <a:lstStyle/>
          <a:p>
            <a:pPr marL="457200" indent="-457200">
              <a:buFont typeface="Wingdings" panose="05000000000000000000" pitchFamily="2" charset="2"/>
              <a:buChar char="Ø"/>
            </a:pPr>
            <a:r>
              <a:rPr lang="en-US" sz="2800" b="1" i="1" dirty="0">
                <a:latin typeface="Calibri" panose="020F0502020204030204" pitchFamily="34" charset="0"/>
                <a:cs typeface="Calibri" panose="020F0502020204030204" pitchFamily="34" charset="0"/>
              </a:rPr>
              <a:t>G</a:t>
            </a:r>
            <a:r>
              <a:rPr lang="vi-VN" sz="2800" b="1" i="1" dirty="0" smtClean="0">
                <a:latin typeface="Calibri" panose="020F0502020204030204" pitchFamily="34" charset="0"/>
                <a:cs typeface="Calibri" panose="020F0502020204030204" pitchFamily="34" charset="0"/>
              </a:rPr>
              <a:t>iúp chúng ta tiết kiệm được thời gian, để tập trung vào cái cần thiết hơn, và tạo ra được nhiều kết quả hơn</a:t>
            </a:r>
            <a:endParaRPr lang="en-US" sz="2800" b="1" i="1"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4478" y="1346480"/>
            <a:ext cx="5955759" cy="3186331"/>
          </a:xfrm>
          <a:prstGeom prst="rect">
            <a:avLst/>
          </a:prstGeom>
        </p:spPr>
      </p:pic>
    </p:spTree>
    <p:extLst>
      <p:ext uri="{BB962C8B-B14F-4D97-AF65-F5344CB8AC3E}">
        <p14:creationId xmlns:p14="http://schemas.microsoft.com/office/powerpoint/2010/main" val="22028679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91819" y="458206"/>
            <a:ext cx="5116203" cy="523220"/>
          </a:xfrm>
          <a:prstGeom prst="rect">
            <a:avLst/>
          </a:prstGeom>
          <a:noFill/>
        </p:spPr>
        <p:txBody>
          <a:bodyPr wrap="square" rtlCol="0">
            <a:spAutoFit/>
          </a:bodyPr>
          <a:lstStyle/>
          <a:p>
            <a:pPr algn="ctr"/>
            <a:r>
              <a:rPr lang="en-US" sz="2800" b="1" dirty="0">
                <a:solidFill>
                  <a:srgbClr val="C00000"/>
                </a:solidFill>
              </a:rPr>
              <a:t>2</a:t>
            </a:r>
            <a:r>
              <a:rPr lang="en-US" sz="2800" b="1" dirty="0" smtClean="0">
                <a:solidFill>
                  <a:srgbClr val="C00000"/>
                </a:solidFill>
              </a:rPr>
              <a:t>.1.3. Problem Solving</a:t>
            </a:r>
            <a:endParaRPr lang="en-US" sz="2800" b="1" dirty="0">
              <a:solidFill>
                <a:srgbClr val="C00000"/>
              </a:solidFill>
            </a:endParaRPr>
          </a:p>
        </p:txBody>
      </p:sp>
      <p:sp>
        <p:nvSpPr>
          <p:cNvPr id="7" name="TextBox 6"/>
          <p:cNvSpPr txBox="1"/>
          <p:nvPr/>
        </p:nvSpPr>
        <p:spPr>
          <a:xfrm>
            <a:off x="91440" y="1240971"/>
            <a:ext cx="12100560" cy="3662541"/>
          </a:xfrm>
          <a:prstGeom prst="rect">
            <a:avLst/>
          </a:prstGeom>
          <a:noFill/>
        </p:spPr>
        <p:txBody>
          <a:bodyPr wrap="square" rtlCol="0">
            <a:spAutoFit/>
          </a:bodyPr>
          <a:lstStyle/>
          <a:p>
            <a:pPr marL="800100" lvl="1" indent="-342900">
              <a:spcBef>
                <a:spcPts val="600"/>
              </a:spcBef>
              <a:spcAft>
                <a:spcPts val="600"/>
              </a:spcAft>
              <a:buFont typeface="Arial" panose="020B0604020202020204" pitchFamily="34" charset="0"/>
              <a:buChar char="•"/>
            </a:pPr>
            <a:r>
              <a:rPr lang="en-US" sz="2600" dirty="0" err="1" smtClean="0">
                <a:latin typeface="Calibri" panose="020F0502020204030204" pitchFamily="34" charset="0"/>
                <a:cs typeface="Calibri" panose="020F0502020204030204" pitchFamily="34" charset="0"/>
              </a:rPr>
              <a:t>Là</a:t>
            </a:r>
            <a:r>
              <a:rPr lang="en-US" sz="2600" dirty="0" smtClean="0">
                <a:latin typeface="Calibri" panose="020F0502020204030204" pitchFamily="34" charset="0"/>
                <a:cs typeface="Calibri" panose="020F0502020204030204" pitchFamily="34" charset="0"/>
              </a:rPr>
              <a:t> </a:t>
            </a:r>
            <a:r>
              <a:rPr lang="en-US" sz="2600" dirty="0">
                <a:latin typeface="Calibri" panose="020F0502020204030204" pitchFamily="34" charset="0"/>
                <a:cs typeface="Calibri" panose="020F0502020204030204" pitchFamily="34" charset="0"/>
              </a:rPr>
              <a:t>k</a:t>
            </a:r>
            <a:r>
              <a:rPr lang="vi-VN" sz="2600" dirty="0" smtClean="0">
                <a:latin typeface="Calibri" panose="020F0502020204030204" pitchFamily="34" charset="0"/>
                <a:cs typeface="Calibri" panose="020F0502020204030204" pitchFamily="34" charset="0"/>
              </a:rPr>
              <a:t>ỹ năng</a:t>
            </a:r>
            <a:r>
              <a:rPr lang="en-US" sz="2600" dirty="0" smtClean="0">
                <a:latin typeface="Calibri" panose="020F0502020204030204" pitchFamily="34" charset="0"/>
                <a:cs typeface="Calibri" panose="020F0502020204030204" pitchFamily="34" charset="0"/>
              </a:rPr>
              <a:t> </a:t>
            </a:r>
            <a:r>
              <a:rPr lang="vi-VN" sz="2600" dirty="0" smtClean="0">
                <a:latin typeface="Calibri" panose="020F0502020204030204" pitchFamily="34" charset="0"/>
                <a:cs typeface="Calibri" panose="020F0502020204030204" pitchFamily="34" charset="0"/>
              </a:rPr>
              <a:t>cần </a:t>
            </a:r>
            <a:r>
              <a:rPr lang="vi-VN" sz="2600" dirty="0">
                <a:latin typeface="Calibri" panose="020F0502020204030204" pitchFamily="34" charset="0"/>
                <a:cs typeface="Calibri" panose="020F0502020204030204" pitchFamily="34" charset="0"/>
              </a:rPr>
              <a:t>xuyên suốt mọi lúc mọi </a:t>
            </a:r>
            <a:r>
              <a:rPr lang="vi-VN" sz="2600" dirty="0" smtClean="0">
                <a:latin typeface="Calibri" panose="020F0502020204030204" pitchFamily="34" charset="0"/>
                <a:cs typeface="Calibri" panose="020F0502020204030204" pitchFamily="34" charset="0"/>
              </a:rPr>
              <a:t>nơi</a:t>
            </a:r>
            <a:endParaRPr lang="en-US" sz="2600" dirty="0" smtClean="0">
              <a:latin typeface="Calibri" panose="020F0502020204030204" pitchFamily="34" charset="0"/>
              <a:cs typeface="Calibri" panose="020F0502020204030204" pitchFamily="34" charset="0"/>
            </a:endParaRPr>
          </a:p>
          <a:p>
            <a:pPr marL="800100" lvl="1" indent="-342900">
              <a:spcBef>
                <a:spcPts val="600"/>
              </a:spcBef>
              <a:spcAft>
                <a:spcPts val="600"/>
              </a:spcAft>
              <a:buFont typeface="Arial" panose="020B0604020202020204" pitchFamily="34" charset="0"/>
              <a:buChar char="•"/>
            </a:pPr>
            <a:r>
              <a:rPr lang="vi-VN" sz="2600" dirty="0" smtClean="0">
                <a:latin typeface="Calibri" panose="020F0502020204030204" pitchFamily="34" charset="0"/>
                <a:cs typeface="Calibri" panose="020F0502020204030204" pitchFamily="34" charset="0"/>
              </a:rPr>
              <a:t>Người </a:t>
            </a:r>
            <a:r>
              <a:rPr lang="vi-VN" sz="2600" dirty="0">
                <a:latin typeface="Calibri" panose="020F0502020204030204" pitchFamily="34" charset="0"/>
                <a:cs typeface="Calibri" panose="020F0502020204030204" pitchFamily="34" charset="0"/>
              </a:rPr>
              <a:t>có kỹ năng giải quyết vấn đề tốt là người </a:t>
            </a:r>
            <a:r>
              <a:rPr lang="vi-VN" sz="2600" b="1" dirty="0">
                <a:latin typeface="Calibri" panose="020F0502020204030204" pitchFamily="34" charset="0"/>
                <a:cs typeface="Calibri" panose="020F0502020204030204" pitchFamily="34" charset="0"/>
              </a:rPr>
              <a:t>nhạy với các thông tin nhận được</a:t>
            </a:r>
            <a:r>
              <a:rPr lang="vi-VN" sz="2600" b="1" dirty="0" smtClean="0">
                <a:latin typeface="Calibri" panose="020F0502020204030204" pitchFamily="34" charset="0"/>
                <a:cs typeface="Calibri" panose="020F0502020204030204" pitchFamily="34" charset="0"/>
              </a:rPr>
              <a:t>.</a:t>
            </a:r>
            <a:endParaRPr lang="en-US" sz="2600" b="1" dirty="0" smtClean="0">
              <a:latin typeface="Calibri" panose="020F0502020204030204" pitchFamily="34" charset="0"/>
              <a:cs typeface="Calibri" panose="020F0502020204030204" pitchFamily="34" charset="0"/>
            </a:endParaRPr>
          </a:p>
          <a:p>
            <a:pPr marL="800100" lvl="1" indent="-342900">
              <a:spcBef>
                <a:spcPts val="600"/>
              </a:spcBef>
              <a:spcAft>
                <a:spcPts val="600"/>
              </a:spcAft>
              <a:buFont typeface="Arial" panose="020B0604020202020204" pitchFamily="34" charset="0"/>
              <a:buChar char="•"/>
            </a:pPr>
            <a:r>
              <a:rPr lang="en-US" sz="2600" dirty="0" err="1" smtClean="0">
                <a:latin typeface="Calibri" panose="020F0502020204030204" pitchFamily="34" charset="0"/>
                <a:cs typeface="Calibri" panose="020F0502020204030204" pitchFamily="34" charset="0"/>
              </a:rPr>
              <a:t>Khi</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gặp</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vấn</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đề</a:t>
            </a:r>
            <a:r>
              <a:rPr lang="en-US" sz="2600" dirty="0" smtClean="0">
                <a:latin typeface="Calibri" panose="020F0502020204030204" pitchFamily="34" charset="0"/>
                <a:cs typeface="Calibri" panose="020F0502020204030204" pitchFamily="34" charset="0"/>
              </a:rPr>
              <a:t>: </a:t>
            </a:r>
          </a:p>
          <a:p>
            <a:pPr marL="1257300" lvl="2" indent="-342900">
              <a:spcBef>
                <a:spcPts val="600"/>
              </a:spcBef>
              <a:spcAft>
                <a:spcPts val="600"/>
              </a:spcAft>
              <a:buFont typeface="Arial" panose="020B0604020202020204" pitchFamily="34" charset="0"/>
              <a:buChar char="•"/>
            </a:pPr>
            <a:r>
              <a:rPr lang="en-US" sz="2400" b="1" dirty="0" err="1" smtClean="0">
                <a:latin typeface="Calibri" panose="020F0502020204030204" pitchFamily="34" charset="0"/>
                <a:cs typeface="Calibri" panose="020F0502020204030204" pitchFamily="34" charset="0"/>
              </a:rPr>
              <a:t>Bình</a:t>
            </a:r>
            <a:r>
              <a:rPr lang="en-US" sz="2400" b="1" dirty="0" smtClean="0">
                <a:latin typeface="Calibri" panose="020F0502020204030204" pitchFamily="34" charset="0"/>
                <a:cs typeface="Calibri" panose="020F0502020204030204" pitchFamily="34" charset="0"/>
              </a:rPr>
              <a:t> </a:t>
            </a:r>
            <a:r>
              <a:rPr lang="en-US" sz="2400" b="1" dirty="0" err="1">
                <a:latin typeface="Calibri" panose="020F0502020204030204" pitchFamily="34" charset="0"/>
                <a:cs typeface="Calibri" panose="020F0502020204030204" pitchFamily="34" charset="0"/>
              </a:rPr>
              <a:t>tĩnh</a:t>
            </a:r>
            <a:r>
              <a:rPr lang="en-US" sz="2400" b="1"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lại</a:t>
            </a:r>
            <a:r>
              <a:rPr lang="en-US" sz="2400" dirty="0">
                <a:latin typeface="Calibri" panose="020F0502020204030204" pitchFamily="34" charset="0"/>
                <a:cs typeface="Calibri" panose="020F0502020204030204" pitchFamily="34" charset="0"/>
              </a:rPr>
              <a:t> &gt;&gt; </a:t>
            </a:r>
            <a:r>
              <a:rPr lang="en-US" sz="2400" dirty="0" err="1">
                <a:latin typeface="Calibri" panose="020F0502020204030204" pitchFamily="34" charset="0"/>
                <a:cs typeface="Calibri" panose="020F0502020204030204" pitchFamily="34" charset="0"/>
              </a:rPr>
              <a:t>từ</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từ</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nhìn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nhận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đâu</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là</a:t>
            </a:r>
            <a:r>
              <a:rPr lang="en-US" sz="2400" dirty="0">
                <a:latin typeface="Calibri" panose="020F0502020204030204" pitchFamily="34" charset="0"/>
                <a:cs typeface="Calibri" panose="020F0502020204030204" pitchFamily="34" charset="0"/>
              </a:rPr>
              <a:t> </a:t>
            </a:r>
            <a:r>
              <a:rPr lang="en-US" sz="2400" b="1" dirty="0" err="1">
                <a:latin typeface="Calibri" panose="020F0502020204030204" pitchFamily="34" charset="0"/>
                <a:cs typeface="Calibri" panose="020F0502020204030204" pitchFamily="34" charset="0"/>
              </a:rPr>
              <a:t>vấn</a:t>
            </a:r>
            <a:r>
              <a:rPr lang="en-US" sz="2400" b="1" dirty="0">
                <a:latin typeface="Calibri" panose="020F0502020204030204" pitchFamily="34" charset="0"/>
                <a:cs typeface="Calibri" panose="020F0502020204030204" pitchFamily="34" charset="0"/>
              </a:rPr>
              <a:t> </a:t>
            </a:r>
            <a:r>
              <a:rPr lang="en-US" sz="2400" b="1" dirty="0" err="1">
                <a:latin typeface="Calibri" panose="020F0502020204030204" pitchFamily="34" charset="0"/>
                <a:cs typeface="Calibri" panose="020F0502020204030204" pitchFamily="34" charset="0"/>
              </a:rPr>
              <a:t>đề</a:t>
            </a:r>
            <a:r>
              <a:rPr lang="en-US" sz="2400" b="1" dirty="0">
                <a:latin typeface="Calibri" panose="020F0502020204030204" pitchFamily="34" charset="0"/>
                <a:cs typeface="Calibri" panose="020F0502020204030204" pitchFamily="34" charset="0"/>
              </a:rPr>
              <a:t> </a:t>
            </a:r>
            <a:r>
              <a:rPr lang="en-US" sz="2400" b="1" dirty="0" err="1">
                <a:latin typeface="Calibri" panose="020F0502020204030204" pitchFamily="34" charset="0"/>
                <a:cs typeface="Calibri" panose="020F0502020204030204" pitchFamily="34" charset="0"/>
              </a:rPr>
              <a:t>cốt</a:t>
            </a:r>
            <a:r>
              <a:rPr lang="en-US" sz="2400" b="1" dirty="0">
                <a:latin typeface="Calibri" panose="020F0502020204030204" pitchFamily="34" charset="0"/>
                <a:cs typeface="Calibri" panose="020F0502020204030204" pitchFamily="34" charset="0"/>
              </a:rPr>
              <a:t> </a:t>
            </a:r>
            <a:r>
              <a:rPr lang="en-US" sz="2400" b="1" dirty="0" err="1" smtClean="0">
                <a:latin typeface="Calibri" panose="020F0502020204030204" pitchFamily="34" charset="0"/>
                <a:cs typeface="Calibri" panose="020F0502020204030204" pitchFamily="34" charset="0"/>
              </a:rPr>
              <a:t>yếu</a:t>
            </a:r>
            <a:r>
              <a:rPr lang="en-US" sz="2400" b="1" dirty="0" smtClean="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&gt;&gt; </a:t>
            </a:r>
            <a:r>
              <a:rPr lang="vi-VN" sz="2400" dirty="0">
                <a:latin typeface="Calibri" panose="020F0502020204030204" pitchFamily="34" charset="0"/>
                <a:cs typeface="Calibri" panose="020F0502020204030204" pitchFamily="34" charset="0"/>
              </a:rPr>
              <a:t>nghĩ tới </a:t>
            </a:r>
            <a:r>
              <a:rPr lang="vi-VN" sz="2400" b="1" dirty="0">
                <a:latin typeface="Calibri" panose="020F0502020204030204" pitchFamily="34" charset="0"/>
                <a:cs typeface="Calibri" panose="020F0502020204030204" pitchFamily="34" charset="0"/>
              </a:rPr>
              <a:t>phương án giải quyết</a:t>
            </a:r>
            <a:r>
              <a:rPr lang="vi-VN" sz="2400" b="1" dirty="0" smtClean="0">
                <a:latin typeface="Calibri" panose="020F0502020204030204" pitchFamily="34" charset="0"/>
                <a:cs typeface="Calibri" panose="020F0502020204030204" pitchFamily="34" charset="0"/>
              </a:rPr>
              <a:t>.</a:t>
            </a:r>
            <a:endParaRPr lang="en-US" sz="2400" b="1" dirty="0" smtClean="0">
              <a:latin typeface="Calibri" panose="020F0502020204030204" pitchFamily="34" charset="0"/>
              <a:cs typeface="Calibri" panose="020F0502020204030204" pitchFamily="34" charset="0"/>
            </a:endParaRPr>
          </a:p>
          <a:p>
            <a:pPr marL="1257300" lvl="2" indent="-342900">
              <a:spcBef>
                <a:spcPts val="600"/>
              </a:spcBef>
              <a:spcAft>
                <a:spcPts val="600"/>
              </a:spcAft>
              <a:buFont typeface="Arial" panose="020B0604020202020204" pitchFamily="34" charset="0"/>
              <a:buChar char="•"/>
            </a:pPr>
            <a:r>
              <a:rPr lang="en-US" sz="2400" dirty="0" err="1" smtClean="0">
                <a:latin typeface="Calibri" panose="020F0502020204030204" pitchFamily="34" charset="0"/>
                <a:cs typeface="Calibri" panose="020F0502020204030204" pitchFamily="34" charset="0"/>
              </a:rPr>
              <a:t>Có</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thể</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có</a:t>
            </a:r>
            <a:r>
              <a:rPr lang="en-US" sz="2400" dirty="0" smtClean="0">
                <a:latin typeface="Calibri" panose="020F0502020204030204" pitchFamily="34" charset="0"/>
                <a:cs typeface="Calibri" panose="020F0502020204030204" pitchFamily="34" charset="0"/>
              </a:rPr>
              <a:t> </a:t>
            </a:r>
            <a:r>
              <a:rPr lang="en-US" sz="2400" b="1" dirty="0" err="1" smtClean="0">
                <a:latin typeface="Calibri" panose="020F0502020204030204" pitchFamily="34" charset="0"/>
                <a:cs typeface="Calibri" panose="020F0502020204030204" pitchFamily="34" charset="0"/>
              </a:rPr>
              <a:t>nhiều</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phương</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án</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giải</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quyết</a:t>
            </a:r>
            <a:endParaRPr lang="en-US" sz="2400" dirty="0" smtClean="0">
              <a:latin typeface="Calibri" panose="020F0502020204030204" pitchFamily="34" charset="0"/>
              <a:cs typeface="Calibri" panose="020F0502020204030204" pitchFamily="34" charset="0"/>
            </a:endParaRPr>
          </a:p>
          <a:p>
            <a:pPr marL="1257300" lvl="2" indent="-342900">
              <a:spcBef>
                <a:spcPts val="600"/>
              </a:spcBef>
              <a:spcAft>
                <a:spcPts val="600"/>
              </a:spcAft>
              <a:buFont typeface="Arial" panose="020B0604020202020204" pitchFamily="34" charset="0"/>
              <a:buChar char="•"/>
            </a:pPr>
            <a:r>
              <a:rPr lang="en-US" sz="2400" dirty="0" err="1" smtClean="0">
                <a:latin typeface="Calibri" panose="020F0502020204030204" pitchFamily="34" charset="0"/>
                <a:cs typeface="Calibri" panose="020F0502020204030204" pitchFamily="34" charset="0"/>
              </a:rPr>
              <a:t>Và</a:t>
            </a:r>
            <a:r>
              <a:rPr lang="en-US" sz="2400" dirty="0" smtClean="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không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bao</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giờ</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có</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công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thức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chung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cho</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từng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hoàn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cảnh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cụ</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thể</a:t>
            </a:r>
            <a:r>
              <a:rPr lang="en-US" sz="2400" dirty="0">
                <a:latin typeface="Calibri" panose="020F0502020204030204" pitchFamily="34" charset="0"/>
                <a:cs typeface="Calibri" panose="020F0502020204030204" pitchFamily="34" charset="0"/>
              </a:rPr>
              <a:t>.</a:t>
            </a:r>
            <a:endParaRPr lang="en-US" sz="2400" dirty="0" smtClean="0">
              <a:latin typeface="Calibri" panose="020F0502020204030204" pitchFamily="34" charset="0"/>
              <a:cs typeface="Calibri" panose="020F0502020204030204" pitchFamily="34" charset="0"/>
            </a:endParaRPr>
          </a:p>
        </p:txBody>
      </p:sp>
      <p:sp>
        <p:nvSpPr>
          <p:cNvPr id="2" name="TextBox 1"/>
          <p:cNvSpPr txBox="1"/>
          <p:nvPr/>
        </p:nvSpPr>
        <p:spPr>
          <a:xfrm>
            <a:off x="805625" y="5115568"/>
            <a:ext cx="11386375" cy="954107"/>
          </a:xfrm>
          <a:prstGeom prst="rect">
            <a:avLst/>
          </a:prstGeom>
          <a:noFill/>
        </p:spPr>
        <p:txBody>
          <a:bodyPr wrap="square" rtlCol="0">
            <a:spAutoFit/>
          </a:bodyPr>
          <a:lstStyle/>
          <a:p>
            <a:pPr marL="457200" indent="-457200">
              <a:buFont typeface="Wingdings" panose="05000000000000000000" pitchFamily="2" charset="2"/>
              <a:buChar char="Ø"/>
            </a:pPr>
            <a:r>
              <a:rPr lang="en-US" sz="2800" b="1" i="1" dirty="0" smtClean="0">
                <a:latin typeface="Calibri" panose="020F0502020204030204" pitchFamily="34" charset="0"/>
                <a:cs typeface="Calibri" panose="020F0502020204030204" pitchFamily="34" charset="0"/>
              </a:rPr>
              <a:t>P</a:t>
            </a:r>
            <a:r>
              <a:rPr lang="vi-VN" sz="2800" b="1" i="1" dirty="0" smtClean="0">
                <a:latin typeface="Calibri" panose="020F0502020204030204" pitchFamily="34" charset="0"/>
                <a:cs typeface="Calibri" panose="020F0502020204030204" pitchFamily="34" charset="0"/>
              </a:rPr>
              <a:t>hải </a:t>
            </a:r>
            <a:r>
              <a:rPr lang="vi-VN" sz="2800" b="1" i="1" dirty="0">
                <a:latin typeface="Calibri" panose="020F0502020204030204" pitchFamily="34" charset="0"/>
                <a:cs typeface="Calibri" panose="020F0502020204030204" pitchFamily="34" charset="0"/>
              </a:rPr>
              <a:t>chú ý quan sát </a:t>
            </a:r>
            <a:r>
              <a:rPr lang="vi-VN" sz="2800" b="1" i="1" dirty="0" smtClean="0">
                <a:latin typeface="Calibri" panose="020F0502020204030204" pitchFamily="34" charset="0"/>
                <a:cs typeface="Calibri" panose="020F0502020204030204" pitchFamily="34" charset="0"/>
              </a:rPr>
              <a:t>nhiều </a:t>
            </a:r>
            <a:endParaRPr lang="en-US" sz="2800" b="1" i="1" dirty="0" smtClean="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sz="2800" b="1" i="1" dirty="0">
                <a:latin typeface="Calibri" panose="020F0502020204030204" pitchFamily="34" charset="0"/>
                <a:cs typeface="Calibri" panose="020F0502020204030204" pitchFamily="34" charset="0"/>
              </a:rPr>
              <a:t>H</a:t>
            </a:r>
            <a:r>
              <a:rPr lang="vi-VN" sz="2800" b="1" i="1" dirty="0" smtClean="0">
                <a:latin typeface="Calibri" panose="020F0502020204030204" pitchFamily="34" charset="0"/>
                <a:cs typeface="Calibri" panose="020F0502020204030204" pitchFamily="34" charset="0"/>
              </a:rPr>
              <a:t>ọc </a:t>
            </a:r>
            <a:r>
              <a:rPr lang="vi-VN" sz="2800" b="1" i="1" dirty="0">
                <a:latin typeface="Calibri" panose="020F0502020204030204" pitchFamily="34" charset="0"/>
                <a:cs typeface="Calibri" panose="020F0502020204030204" pitchFamily="34" charset="0"/>
              </a:rPr>
              <a:t>hỏi và gặp nhiều sự cố thì sẽ rèn luyện được kỹ năng này.</a:t>
            </a:r>
            <a:endParaRPr lang="en-US" sz="2800" b="1"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39969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6264" y="267286"/>
            <a:ext cx="5880295" cy="461665"/>
          </a:xfrm>
          <a:prstGeom prst="rect">
            <a:avLst/>
          </a:prstGeom>
          <a:noFill/>
        </p:spPr>
        <p:txBody>
          <a:bodyPr wrap="square" rtlCol="0">
            <a:spAutoFit/>
          </a:bodyPr>
          <a:lstStyle/>
          <a:p>
            <a:r>
              <a:rPr lang="en-US" sz="2400" b="1" dirty="0" smtClean="0">
                <a:solidFill>
                  <a:srgbClr val="002060"/>
                </a:solidFill>
              </a:rPr>
              <a:t>I. BA LÀ GÌ VÀ LÀM NHỮNG GÌ?</a:t>
            </a:r>
            <a:endParaRPr lang="en-US" sz="2400" b="1" dirty="0">
              <a:solidFill>
                <a:srgbClr val="002060"/>
              </a:solidFill>
            </a:endParaRPr>
          </a:p>
        </p:txBody>
      </p:sp>
      <p:sp>
        <p:nvSpPr>
          <p:cNvPr id="5" name="TextBox 4"/>
          <p:cNvSpPr txBox="1"/>
          <p:nvPr/>
        </p:nvSpPr>
        <p:spPr>
          <a:xfrm>
            <a:off x="1505243" y="956604"/>
            <a:ext cx="3713870" cy="461665"/>
          </a:xfrm>
          <a:prstGeom prst="rect">
            <a:avLst/>
          </a:prstGeom>
          <a:noFill/>
        </p:spPr>
        <p:txBody>
          <a:bodyPr wrap="square" rtlCol="0">
            <a:spAutoFit/>
          </a:bodyPr>
          <a:lstStyle/>
          <a:p>
            <a:r>
              <a:rPr lang="en-US" sz="2400" b="1" dirty="0" smtClean="0">
                <a:solidFill>
                  <a:srgbClr val="002060"/>
                </a:solidFill>
              </a:rPr>
              <a:t>1. BA </a:t>
            </a:r>
            <a:r>
              <a:rPr lang="en-US" sz="2400" b="1" dirty="0" err="1" smtClean="0">
                <a:solidFill>
                  <a:srgbClr val="002060"/>
                </a:solidFill>
              </a:rPr>
              <a:t>là</a:t>
            </a:r>
            <a:r>
              <a:rPr lang="en-US" sz="2400" b="1" dirty="0" smtClean="0">
                <a:solidFill>
                  <a:srgbClr val="002060"/>
                </a:solidFill>
              </a:rPr>
              <a:t> </a:t>
            </a:r>
            <a:r>
              <a:rPr lang="en-US" sz="2400" b="1" dirty="0" err="1" smtClean="0">
                <a:solidFill>
                  <a:srgbClr val="002060"/>
                </a:solidFill>
              </a:rPr>
              <a:t>gì</a:t>
            </a:r>
            <a:r>
              <a:rPr lang="en-US" sz="2400" b="1" dirty="0">
                <a:solidFill>
                  <a:srgbClr val="002060"/>
                </a:solidFill>
              </a:rPr>
              <a:t>?</a:t>
            </a:r>
          </a:p>
        </p:txBody>
      </p:sp>
      <p:pic>
        <p:nvPicPr>
          <p:cNvPr id="2050" name="Picture 2" descr="Business Analyst là gì?"/>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2178" y="956604"/>
            <a:ext cx="8157063" cy="5049611"/>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F3C035E3-C7FA-4CD6-B5C0-E99708C97377}" type="slidenum">
              <a:rPr lang="en-US" smtClean="0"/>
              <a:t>3</a:t>
            </a:fld>
            <a:endParaRPr lang="en-US"/>
          </a:p>
        </p:txBody>
      </p:sp>
    </p:spTree>
    <p:extLst>
      <p:ext uri="{BB962C8B-B14F-4D97-AF65-F5344CB8AC3E}">
        <p14:creationId xmlns:p14="http://schemas.microsoft.com/office/powerpoint/2010/main" val="14519595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91819" y="458206"/>
            <a:ext cx="5116203" cy="523220"/>
          </a:xfrm>
          <a:prstGeom prst="rect">
            <a:avLst/>
          </a:prstGeom>
          <a:noFill/>
        </p:spPr>
        <p:txBody>
          <a:bodyPr wrap="square" rtlCol="0">
            <a:spAutoFit/>
          </a:bodyPr>
          <a:lstStyle/>
          <a:p>
            <a:pPr algn="ctr"/>
            <a:r>
              <a:rPr lang="en-US" sz="2800" b="1" dirty="0">
                <a:solidFill>
                  <a:srgbClr val="C00000"/>
                </a:solidFill>
              </a:rPr>
              <a:t>2</a:t>
            </a:r>
            <a:r>
              <a:rPr lang="en-US" sz="2800" b="1" dirty="0" smtClean="0">
                <a:solidFill>
                  <a:srgbClr val="C00000"/>
                </a:solidFill>
              </a:rPr>
              <a:t>.1.4. Decision Making</a:t>
            </a:r>
            <a:endParaRPr lang="en-US" sz="2800" b="1" dirty="0">
              <a:solidFill>
                <a:srgbClr val="C00000"/>
              </a:solidFill>
            </a:endParaRPr>
          </a:p>
        </p:txBody>
      </p:sp>
      <p:sp>
        <p:nvSpPr>
          <p:cNvPr id="7" name="TextBox 6"/>
          <p:cNvSpPr txBox="1"/>
          <p:nvPr/>
        </p:nvSpPr>
        <p:spPr>
          <a:xfrm>
            <a:off x="640081" y="1316020"/>
            <a:ext cx="5460273" cy="2800767"/>
          </a:xfrm>
          <a:prstGeom prst="rect">
            <a:avLst/>
          </a:prstGeom>
          <a:noFill/>
        </p:spPr>
        <p:txBody>
          <a:bodyPr wrap="square" rtlCol="0">
            <a:spAutoFit/>
          </a:bodyPr>
          <a:lstStyle/>
          <a:p>
            <a:pPr marL="800100" lvl="1" indent="-342900">
              <a:spcBef>
                <a:spcPts val="600"/>
              </a:spcBef>
              <a:spcAft>
                <a:spcPts val="600"/>
              </a:spcAft>
              <a:buFont typeface="Arial" panose="020B0604020202020204" pitchFamily="34" charset="0"/>
              <a:buChar char="•"/>
            </a:pPr>
            <a:r>
              <a:rPr lang="en-US" sz="2600" dirty="0" err="1" smtClean="0">
                <a:latin typeface="Calibri" panose="020F0502020204030204" pitchFamily="34" charset="0"/>
                <a:cs typeface="Calibri" panose="020F0502020204030204" pitchFamily="34" charset="0"/>
              </a:rPr>
              <a:t>Liên</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quan</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chặt</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chẽ</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tới</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kỹ</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năng</a:t>
            </a:r>
            <a:r>
              <a:rPr lang="en-US" sz="2600" dirty="0" smtClean="0">
                <a:latin typeface="Calibri" panose="020F0502020204030204" pitchFamily="34" charset="0"/>
                <a:cs typeface="Calibri" panose="020F0502020204030204" pitchFamily="34" charset="0"/>
              </a:rPr>
              <a:t> </a:t>
            </a:r>
            <a:r>
              <a:rPr lang="en-US" sz="2600" b="1" i="1" dirty="0" smtClean="0">
                <a:latin typeface="Calibri" panose="020F0502020204030204" pitchFamily="34" charset="0"/>
                <a:cs typeface="Calibri" panose="020F0502020204030204" pitchFamily="34" charset="0"/>
              </a:rPr>
              <a:t>Problem Solving</a:t>
            </a:r>
          </a:p>
          <a:p>
            <a:pPr marL="800100" lvl="1" indent="-342900">
              <a:spcBef>
                <a:spcPts val="600"/>
              </a:spcBef>
              <a:spcAft>
                <a:spcPts val="600"/>
              </a:spcAft>
              <a:buFont typeface="Arial" panose="020B0604020202020204" pitchFamily="34" charset="0"/>
              <a:buChar char="•"/>
            </a:pPr>
            <a:r>
              <a:rPr lang="en-US" sz="2600" dirty="0" err="1" smtClean="0">
                <a:latin typeface="Calibri" panose="020F0502020204030204" pitchFamily="34" charset="0"/>
                <a:cs typeface="Calibri" panose="020F0502020204030204" pitchFamily="34" charset="0"/>
              </a:rPr>
              <a:t>Mỗi</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quyết</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định</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đều</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đưa</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đến</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một</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cánh</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cửa</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nào</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đó</a:t>
            </a:r>
            <a:endParaRPr lang="en-US" sz="2600" dirty="0" smtClean="0">
              <a:latin typeface="Calibri" panose="020F0502020204030204" pitchFamily="34" charset="0"/>
              <a:cs typeface="Calibri" panose="020F0502020204030204" pitchFamily="34" charset="0"/>
            </a:endParaRPr>
          </a:p>
          <a:p>
            <a:pPr marL="800100" lvl="1" indent="-342900">
              <a:spcBef>
                <a:spcPts val="600"/>
              </a:spcBef>
              <a:spcAft>
                <a:spcPts val="600"/>
              </a:spcAft>
              <a:buFont typeface="Arial" panose="020B0604020202020204" pitchFamily="34" charset="0"/>
              <a:buChar char="•"/>
            </a:pPr>
            <a:r>
              <a:rPr lang="en-US" sz="2600" dirty="0" err="1" smtClean="0">
                <a:latin typeface="Calibri" panose="020F0502020204030204" pitchFamily="34" charset="0"/>
                <a:cs typeface="Calibri" panose="020F0502020204030204" pitchFamily="34" charset="0"/>
              </a:rPr>
              <a:t>Phụ</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thuộc</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vào</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kinh</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nghiệm</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giải</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quyết</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vấn</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đề</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của</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từng</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cá</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nhân</a:t>
            </a:r>
            <a:endParaRPr lang="en-US" sz="2600" b="1" dirty="0" smtClean="0">
              <a:latin typeface="Calibri" panose="020F0502020204030204" pitchFamily="34" charset="0"/>
              <a:cs typeface="Calibri" panose="020F0502020204030204" pitchFamily="34" charset="0"/>
            </a:endParaRPr>
          </a:p>
        </p:txBody>
      </p:sp>
      <p:sp>
        <p:nvSpPr>
          <p:cNvPr id="2" name="TextBox 1"/>
          <p:cNvSpPr txBox="1"/>
          <p:nvPr/>
        </p:nvSpPr>
        <p:spPr>
          <a:xfrm>
            <a:off x="805625" y="5115568"/>
            <a:ext cx="11386375" cy="954107"/>
          </a:xfrm>
          <a:prstGeom prst="rect">
            <a:avLst/>
          </a:prstGeom>
          <a:noFill/>
        </p:spPr>
        <p:txBody>
          <a:bodyPr wrap="square" rtlCol="0">
            <a:spAutoFit/>
          </a:bodyPr>
          <a:lstStyle/>
          <a:p>
            <a:pPr marL="457200" indent="-457200">
              <a:buFont typeface="Wingdings" panose="05000000000000000000" pitchFamily="2" charset="2"/>
              <a:buChar char="Ø"/>
            </a:pPr>
            <a:r>
              <a:rPr lang="en-US" sz="2800" b="1" i="1" dirty="0" smtClean="0">
                <a:latin typeface="Calibri" panose="020F0502020204030204" pitchFamily="34" charset="0"/>
                <a:cs typeface="Calibri" panose="020F0502020204030204" pitchFamily="34" charset="0"/>
              </a:rPr>
              <a:t>P</a:t>
            </a:r>
            <a:r>
              <a:rPr lang="vi-VN" sz="2800" b="1" i="1" dirty="0" smtClean="0">
                <a:latin typeface="Calibri" panose="020F0502020204030204" pitchFamily="34" charset="0"/>
                <a:cs typeface="Calibri" panose="020F0502020204030204" pitchFamily="34" charset="0"/>
              </a:rPr>
              <a:t>hải </a:t>
            </a:r>
            <a:r>
              <a:rPr lang="vi-VN" sz="2800" b="1" i="1" dirty="0">
                <a:latin typeface="Calibri" panose="020F0502020204030204" pitchFamily="34" charset="0"/>
                <a:cs typeface="Calibri" panose="020F0502020204030204" pitchFamily="34" charset="0"/>
              </a:rPr>
              <a:t>chú ý quan sát </a:t>
            </a:r>
            <a:r>
              <a:rPr lang="vi-VN" sz="2800" b="1" i="1" dirty="0" smtClean="0">
                <a:latin typeface="Calibri" panose="020F0502020204030204" pitchFamily="34" charset="0"/>
                <a:cs typeface="Calibri" panose="020F0502020204030204" pitchFamily="34" charset="0"/>
              </a:rPr>
              <a:t>nhiều </a:t>
            </a:r>
            <a:endParaRPr lang="en-US" sz="2800" b="1" i="1" dirty="0" smtClean="0">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sz="2800" b="1" i="1" dirty="0">
                <a:latin typeface="Calibri" panose="020F0502020204030204" pitchFamily="34" charset="0"/>
                <a:cs typeface="Calibri" panose="020F0502020204030204" pitchFamily="34" charset="0"/>
              </a:rPr>
              <a:t>H</a:t>
            </a:r>
            <a:r>
              <a:rPr lang="vi-VN" sz="2800" b="1" i="1" dirty="0" smtClean="0">
                <a:latin typeface="Calibri" panose="020F0502020204030204" pitchFamily="34" charset="0"/>
                <a:cs typeface="Calibri" panose="020F0502020204030204" pitchFamily="34" charset="0"/>
              </a:rPr>
              <a:t>ọc </a:t>
            </a:r>
            <a:r>
              <a:rPr lang="vi-VN" sz="2800" b="1" i="1" dirty="0">
                <a:latin typeface="Calibri" panose="020F0502020204030204" pitchFamily="34" charset="0"/>
                <a:cs typeface="Calibri" panose="020F0502020204030204" pitchFamily="34" charset="0"/>
              </a:rPr>
              <a:t>hỏi và gặp nhiều sự cố thì sẽ rèn luyện được kỹ năng này.</a:t>
            </a:r>
            <a:endParaRPr lang="en-US" sz="2800" b="1" i="1"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9806" y="1240971"/>
            <a:ext cx="5361437" cy="3015808"/>
          </a:xfrm>
          <a:prstGeom prst="rect">
            <a:avLst/>
          </a:prstGeom>
        </p:spPr>
      </p:pic>
    </p:spTree>
    <p:extLst>
      <p:ext uri="{BB962C8B-B14F-4D97-AF65-F5344CB8AC3E}">
        <p14:creationId xmlns:p14="http://schemas.microsoft.com/office/powerpoint/2010/main" val="31558061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91819" y="458206"/>
            <a:ext cx="5116203" cy="523220"/>
          </a:xfrm>
          <a:prstGeom prst="rect">
            <a:avLst/>
          </a:prstGeom>
          <a:noFill/>
        </p:spPr>
        <p:txBody>
          <a:bodyPr wrap="square" rtlCol="0">
            <a:spAutoFit/>
          </a:bodyPr>
          <a:lstStyle/>
          <a:p>
            <a:pPr algn="ctr"/>
            <a:r>
              <a:rPr lang="en-US" sz="2800" b="1" dirty="0">
                <a:solidFill>
                  <a:srgbClr val="C00000"/>
                </a:solidFill>
              </a:rPr>
              <a:t>2</a:t>
            </a:r>
            <a:r>
              <a:rPr lang="en-US" sz="2800" b="1" dirty="0" smtClean="0">
                <a:solidFill>
                  <a:srgbClr val="C00000"/>
                </a:solidFill>
              </a:rPr>
              <a:t>.1.5. System Thinking</a:t>
            </a:r>
            <a:endParaRPr lang="en-US" sz="2800" b="1" dirty="0">
              <a:solidFill>
                <a:srgbClr val="C00000"/>
              </a:solidFill>
            </a:endParaRPr>
          </a:p>
        </p:txBody>
      </p:sp>
      <p:sp>
        <p:nvSpPr>
          <p:cNvPr id="7" name="TextBox 6"/>
          <p:cNvSpPr txBox="1"/>
          <p:nvPr/>
        </p:nvSpPr>
        <p:spPr>
          <a:xfrm>
            <a:off x="117567" y="1093951"/>
            <a:ext cx="6035040" cy="5201424"/>
          </a:xfrm>
          <a:prstGeom prst="rect">
            <a:avLst/>
          </a:prstGeom>
          <a:noFill/>
        </p:spPr>
        <p:txBody>
          <a:bodyPr wrap="square" rtlCol="0">
            <a:spAutoFit/>
          </a:bodyPr>
          <a:lstStyle/>
          <a:p>
            <a:pPr marL="800100" lvl="1" indent="-342900">
              <a:spcBef>
                <a:spcPts val="600"/>
              </a:spcBef>
              <a:spcAft>
                <a:spcPts val="600"/>
              </a:spcAft>
              <a:buFont typeface="Arial" panose="020B0604020202020204" pitchFamily="34" charset="0"/>
              <a:buChar char="•"/>
            </a:pPr>
            <a:r>
              <a:rPr lang="vi-VN" sz="2600" dirty="0">
                <a:latin typeface="Calibri" panose="020F0502020204030204" pitchFamily="34" charset="0"/>
                <a:cs typeface="Calibri" panose="020F0502020204030204" pitchFamily="34" charset="0"/>
              </a:rPr>
              <a:t>Tư duy hệ thống là khi mình </a:t>
            </a:r>
            <a:r>
              <a:rPr lang="vi-VN" sz="2600" i="1" dirty="0">
                <a:latin typeface="Calibri" panose="020F0502020204030204" pitchFamily="34" charset="0"/>
                <a:cs typeface="Calibri" panose="020F0502020204030204" pitchFamily="34" charset="0"/>
              </a:rPr>
              <a:t>hiểu và nhìn nhận vấn đề </a:t>
            </a:r>
            <a:r>
              <a:rPr lang="vi-VN" sz="2600" dirty="0">
                <a:latin typeface="Calibri" panose="020F0502020204030204" pitchFamily="34" charset="0"/>
                <a:cs typeface="Calibri" panose="020F0502020204030204" pitchFamily="34" charset="0"/>
              </a:rPr>
              <a:t>trên một góc </a:t>
            </a:r>
            <a:r>
              <a:rPr lang="vi-VN" sz="2600" b="1" dirty="0">
                <a:latin typeface="Calibri" panose="020F0502020204030204" pitchFamily="34" charset="0"/>
                <a:cs typeface="Calibri" panose="020F0502020204030204" pitchFamily="34" charset="0"/>
              </a:rPr>
              <a:t>nhìn tổng quan </a:t>
            </a:r>
            <a:r>
              <a:rPr lang="vi-VN" sz="2600" b="1" dirty="0" smtClean="0">
                <a:latin typeface="Calibri" panose="020F0502020204030204" pitchFamily="34" charset="0"/>
                <a:cs typeface="Calibri" panose="020F0502020204030204" pitchFamily="34" charset="0"/>
              </a:rPr>
              <a:t>nhất</a:t>
            </a:r>
            <a:endParaRPr lang="en-US" sz="2600" dirty="0" smtClean="0">
              <a:latin typeface="Calibri" panose="020F0502020204030204" pitchFamily="34" charset="0"/>
              <a:cs typeface="Calibri" panose="020F0502020204030204" pitchFamily="34" charset="0"/>
            </a:endParaRPr>
          </a:p>
          <a:p>
            <a:pPr lvl="1">
              <a:spcBef>
                <a:spcPts val="600"/>
              </a:spcBef>
              <a:spcAft>
                <a:spcPts val="600"/>
              </a:spcAft>
            </a:pPr>
            <a:r>
              <a:rPr lang="en-US" sz="2600" dirty="0" smtClean="0">
                <a:latin typeface="Calibri" panose="020F0502020204030204" pitchFamily="34" charset="0"/>
                <a:cs typeface="Calibri" panose="020F0502020204030204" pitchFamily="34" charset="0"/>
                <a:sym typeface="Wingdings" panose="05000000000000000000" pitchFamily="2" charset="2"/>
              </a:rPr>
              <a:t></a:t>
            </a:r>
            <a:r>
              <a:rPr lang="vi-VN" sz="2600" dirty="0" smtClean="0">
                <a:latin typeface="Calibri" panose="020F0502020204030204" pitchFamily="34" charset="0"/>
                <a:cs typeface="Calibri" panose="020F0502020204030204" pitchFamily="34" charset="0"/>
              </a:rPr>
              <a:t> </a:t>
            </a:r>
            <a:r>
              <a:rPr lang="en-US" sz="2600" dirty="0" smtClean="0">
                <a:latin typeface="Calibri" panose="020F0502020204030204" pitchFamily="34" charset="0"/>
                <a:cs typeface="Calibri" panose="020F0502020204030204" pitchFamily="34" charset="0"/>
              </a:rPr>
              <a:t>K</a:t>
            </a:r>
            <a:r>
              <a:rPr lang="vi-VN" sz="2600" dirty="0" smtClean="0">
                <a:latin typeface="Calibri" panose="020F0502020204030204" pitchFamily="34" charset="0"/>
                <a:cs typeface="Calibri" panose="020F0502020204030204" pitchFamily="34" charset="0"/>
              </a:rPr>
              <a:t>hi </a:t>
            </a:r>
            <a:r>
              <a:rPr lang="vi-VN" sz="2600" dirty="0">
                <a:latin typeface="Calibri" panose="020F0502020204030204" pitchFamily="34" charset="0"/>
                <a:cs typeface="Calibri" panose="020F0502020204030204" pitchFamily="34" charset="0"/>
              </a:rPr>
              <a:t>có một vấn đề phát sinh, tư duy hệ thống sẽ giúp chúng ta hầu như tự động nhìn nhận được </a:t>
            </a:r>
            <a:r>
              <a:rPr lang="vi-VN" sz="2600" b="1" dirty="0">
                <a:latin typeface="Calibri" panose="020F0502020204030204" pitchFamily="34" charset="0"/>
                <a:cs typeface="Calibri" panose="020F0502020204030204" pitchFamily="34" charset="0"/>
              </a:rPr>
              <a:t>những thứ bên trong </a:t>
            </a:r>
            <a:r>
              <a:rPr lang="vi-VN" sz="2600" dirty="0">
                <a:latin typeface="Calibri" panose="020F0502020204030204" pitchFamily="34" charset="0"/>
                <a:cs typeface="Calibri" panose="020F0502020204030204" pitchFamily="34" charset="0"/>
              </a:rPr>
              <a:t>hoặc </a:t>
            </a:r>
            <a:r>
              <a:rPr lang="vi-VN" sz="2600" b="1" dirty="0">
                <a:latin typeface="Calibri" panose="020F0502020204030204" pitchFamily="34" charset="0"/>
                <a:cs typeface="Calibri" panose="020F0502020204030204" pitchFamily="34" charset="0"/>
              </a:rPr>
              <a:t>những thứ liên quan đến </a:t>
            </a:r>
            <a:r>
              <a:rPr lang="vi-VN" sz="2600" dirty="0">
                <a:latin typeface="Calibri" panose="020F0502020204030204" pitchFamily="34" charset="0"/>
                <a:cs typeface="Calibri" panose="020F0502020204030204" pitchFamily="34" charset="0"/>
              </a:rPr>
              <a:t>đối tượng đó, mà có thể bị tác </a:t>
            </a:r>
            <a:r>
              <a:rPr lang="vi-VN" sz="2600" dirty="0" smtClean="0">
                <a:latin typeface="Calibri" panose="020F0502020204030204" pitchFamily="34" charset="0"/>
                <a:cs typeface="Calibri" panose="020F0502020204030204" pitchFamily="34" charset="0"/>
              </a:rPr>
              <a:t>động</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từ</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đó</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có</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thể</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đưa</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ra</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những</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quyết</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định</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phù</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hợp</a:t>
            </a:r>
            <a:endParaRPr lang="en-US" sz="2600" dirty="0" smtClean="0">
              <a:latin typeface="Calibri" panose="020F0502020204030204" pitchFamily="34" charset="0"/>
              <a:cs typeface="Calibri" panose="020F0502020204030204" pitchFamily="34" charset="0"/>
            </a:endParaRPr>
          </a:p>
          <a:p>
            <a:pPr marL="800100" lvl="1" indent="-342900">
              <a:spcBef>
                <a:spcPts val="600"/>
              </a:spcBef>
              <a:spcAft>
                <a:spcPts val="600"/>
              </a:spcAft>
              <a:buFont typeface="Arial" panose="020B0604020202020204" pitchFamily="34" charset="0"/>
              <a:buChar char="•"/>
            </a:pPr>
            <a:r>
              <a:rPr lang="vi-VN" sz="2600" dirty="0">
                <a:latin typeface="Calibri" panose="020F0502020204030204" pitchFamily="34" charset="0"/>
                <a:cs typeface="Calibri" panose="020F0502020204030204" pitchFamily="34" charset="0"/>
              </a:rPr>
              <a:t>Tư duy này giúp ích </a:t>
            </a:r>
            <a:r>
              <a:rPr lang="vi-VN" sz="2600" dirty="0" smtClean="0">
                <a:latin typeface="Calibri" panose="020F0502020204030204" pitchFamily="34" charset="0"/>
                <a:cs typeface="Calibri" panose="020F0502020204030204" pitchFamily="34" charset="0"/>
              </a:rPr>
              <a:t>BA </a:t>
            </a:r>
            <a:r>
              <a:rPr lang="vi-VN" sz="2600" dirty="0">
                <a:latin typeface="Calibri" panose="020F0502020204030204" pitchFamily="34" charset="0"/>
                <a:cs typeface="Calibri" panose="020F0502020204030204" pitchFamily="34" charset="0"/>
              </a:rPr>
              <a:t>rất nhiều trong quá trình làm dự </a:t>
            </a:r>
            <a:r>
              <a:rPr lang="vi-VN" sz="2600" dirty="0" smtClean="0">
                <a:latin typeface="Calibri" panose="020F0502020204030204" pitchFamily="34" charset="0"/>
                <a:cs typeface="Calibri" panose="020F0502020204030204" pitchFamily="34" charset="0"/>
              </a:rPr>
              <a:t>án</a:t>
            </a:r>
            <a:endParaRPr lang="en-US" sz="2600" dirty="0" smtClean="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0170" y="1093951"/>
            <a:ext cx="5578055" cy="3688489"/>
          </a:xfrm>
          <a:prstGeom prst="rect">
            <a:avLst/>
          </a:prstGeom>
        </p:spPr>
      </p:pic>
      <p:sp>
        <p:nvSpPr>
          <p:cNvPr id="5" name="TextBox 4"/>
          <p:cNvSpPr txBox="1"/>
          <p:nvPr/>
        </p:nvSpPr>
        <p:spPr>
          <a:xfrm>
            <a:off x="5747657" y="5421086"/>
            <a:ext cx="6544492" cy="830997"/>
          </a:xfrm>
          <a:prstGeom prst="rect">
            <a:avLst/>
          </a:prstGeom>
          <a:noFill/>
        </p:spPr>
        <p:txBody>
          <a:bodyPr wrap="square" rtlCol="0">
            <a:spAutoFit/>
          </a:bodyPr>
          <a:lstStyle/>
          <a:p>
            <a:pPr marL="285750" indent="-285750">
              <a:buFont typeface="Wingdings" panose="05000000000000000000" pitchFamily="2" charset="2"/>
              <a:buChar char="Ø"/>
            </a:pPr>
            <a:r>
              <a:rPr lang="vi-VN" dirty="0"/>
              <a:t> </a:t>
            </a:r>
            <a:r>
              <a:rPr lang="en-US" sz="2400" dirty="0" err="1" smtClean="0">
                <a:latin typeface="Calibri" panose="020F0502020204030204" pitchFamily="34" charset="0"/>
                <a:cs typeface="Calibri" panose="020F0502020204030204" pitchFamily="34" charset="0"/>
              </a:rPr>
              <a:t>Cần</a:t>
            </a:r>
            <a:r>
              <a:rPr lang="en-US" sz="2400" dirty="0" smtClean="0">
                <a:latin typeface="Calibri" panose="020F0502020204030204" pitchFamily="34" charset="0"/>
                <a:cs typeface="Calibri" panose="020F0502020204030204" pitchFamily="34" charset="0"/>
              </a:rPr>
              <a:t> </a:t>
            </a:r>
            <a:r>
              <a:rPr lang="vi-VN" sz="2400" dirty="0" smtClean="0">
                <a:latin typeface="Calibri" panose="020F0502020204030204" pitchFamily="34" charset="0"/>
                <a:cs typeface="Calibri" panose="020F0502020204030204" pitchFamily="34" charset="0"/>
              </a:rPr>
              <a:t>phải </a:t>
            </a:r>
            <a:r>
              <a:rPr lang="vi-VN" sz="2400" dirty="0">
                <a:latin typeface="Calibri" panose="020F0502020204030204" pitchFamily="34" charset="0"/>
                <a:cs typeface="Calibri" panose="020F0502020204030204" pitchFamily="34" charset="0"/>
              </a:rPr>
              <a:t>trang bị đủ kiến thức thì mới có được một góc nhìn </a:t>
            </a:r>
            <a:r>
              <a:rPr lang="vi-VN" sz="2400" b="1" i="1" dirty="0">
                <a:latin typeface="Calibri" panose="020F0502020204030204" pitchFamily="34" charset="0"/>
                <a:cs typeface="Calibri" panose="020F0502020204030204" pitchFamily="34" charset="0"/>
              </a:rPr>
              <a:t>bao quát </a:t>
            </a:r>
            <a:r>
              <a:rPr lang="vi-VN" sz="2400" dirty="0">
                <a:latin typeface="Calibri" panose="020F0502020204030204" pitchFamily="34" charset="0"/>
                <a:cs typeface="Calibri" panose="020F0502020204030204" pitchFamily="34" charset="0"/>
              </a:rPr>
              <a:t>và </a:t>
            </a:r>
            <a:r>
              <a:rPr lang="vi-VN" sz="2400" b="1" i="1" dirty="0">
                <a:latin typeface="Calibri" panose="020F0502020204030204" pitchFamily="34" charset="0"/>
                <a:cs typeface="Calibri" panose="020F0502020204030204" pitchFamily="34" charset="0"/>
              </a:rPr>
              <a:t>đầy đủ </a:t>
            </a:r>
            <a:r>
              <a:rPr lang="vi-VN" sz="2400" dirty="0">
                <a:latin typeface="Calibri" panose="020F0502020204030204" pitchFamily="34" charset="0"/>
                <a:cs typeface="Calibri" panose="020F0502020204030204" pitchFamily="34" charset="0"/>
              </a:rPr>
              <a:t>nhất được.</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85884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91819" y="458206"/>
            <a:ext cx="5116203" cy="523220"/>
          </a:xfrm>
          <a:prstGeom prst="rect">
            <a:avLst/>
          </a:prstGeom>
          <a:noFill/>
        </p:spPr>
        <p:txBody>
          <a:bodyPr wrap="square" rtlCol="0">
            <a:spAutoFit/>
          </a:bodyPr>
          <a:lstStyle/>
          <a:p>
            <a:pPr algn="ctr"/>
            <a:r>
              <a:rPr lang="en-US" sz="2800" b="1" dirty="0">
                <a:solidFill>
                  <a:srgbClr val="C00000"/>
                </a:solidFill>
              </a:rPr>
              <a:t>2</a:t>
            </a:r>
            <a:r>
              <a:rPr lang="en-US" sz="2800" b="1" dirty="0" smtClean="0">
                <a:solidFill>
                  <a:srgbClr val="C00000"/>
                </a:solidFill>
              </a:rPr>
              <a:t>.1.5. System Thinking</a:t>
            </a:r>
            <a:endParaRPr lang="en-US" sz="2800" b="1" dirty="0">
              <a:solidFill>
                <a:srgbClr val="C00000"/>
              </a:solidFill>
            </a:endParaRPr>
          </a:p>
        </p:txBody>
      </p:sp>
      <p:sp>
        <p:nvSpPr>
          <p:cNvPr id="7" name="TextBox 6"/>
          <p:cNvSpPr txBox="1"/>
          <p:nvPr/>
        </p:nvSpPr>
        <p:spPr>
          <a:xfrm>
            <a:off x="117566" y="1093951"/>
            <a:ext cx="11834949" cy="5016758"/>
          </a:xfrm>
          <a:prstGeom prst="rect">
            <a:avLst/>
          </a:prstGeom>
          <a:noFill/>
        </p:spPr>
        <p:txBody>
          <a:bodyPr wrap="square" rtlCol="0">
            <a:spAutoFit/>
          </a:bodyPr>
          <a:lstStyle/>
          <a:p>
            <a:pPr marL="800100" lvl="1" indent="-342900">
              <a:spcBef>
                <a:spcPts val="600"/>
              </a:spcBef>
              <a:spcAft>
                <a:spcPts val="600"/>
              </a:spcAft>
              <a:buFont typeface="Arial" panose="020B0604020202020204" pitchFamily="34" charset="0"/>
              <a:buChar char="•"/>
            </a:pPr>
            <a:r>
              <a:rPr lang="vi-VN" sz="2600" dirty="0">
                <a:latin typeface="Calibri" panose="020F0502020204030204" pitchFamily="34" charset="0"/>
                <a:cs typeface="Calibri" panose="020F0502020204030204" pitchFamily="34" charset="0"/>
              </a:rPr>
              <a:t>Ví </a:t>
            </a:r>
            <a:r>
              <a:rPr lang="vi-VN" sz="2600" dirty="0" smtClean="0">
                <a:latin typeface="Calibri" panose="020F0502020204030204" pitchFamily="34" charset="0"/>
                <a:cs typeface="Calibri" panose="020F0502020204030204" pitchFamily="34" charset="0"/>
              </a:rPr>
              <a:t>dụ</a:t>
            </a:r>
            <a:r>
              <a:rPr lang="en-US" sz="2600" dirty="0" smtClean="0">
                <a:latin typeface="Calibri" panose="020F0502020204030204" pitchFamily="34" charset="0"/>
                <a:cs typeface="Calibri" panose="020F0502020204030204" pitchFamily="34" charset="0"/>
              </a:rPr>
              <a:t>:</a:t>
            </a:r>
            <a:r>
              <a:rPr lang="vi-VN" sz="2600" dirty="0" smtClean="0">
                <a:latin typeface="Calibri" panose="020F0502020204030204" pitchFamily="34" charset="0"/>
                <a:cs typeface="Calibri" panose="020F0502020204030204" pitchFamily="34" charset="0"/>
              </a:rPr>
              <a:t> </a:t>
            </a:r>
            <a:endParaRPr lang="en-US" sz="2600" dirty="0" smtClean="0">
              <a:latin typeface="Calibri" panose="020F0502020204030204" pitchFamily="34" charset="0"/>
              <a:cs typeface="Calibri" panose="020F0502020204030204" pitchFamily="34" charset="0"/>
            </a:endParaRPr>
          </a:p>
          <a:p>
            <a:pPr lvl="1">
              <a:spcBef>
                <a:spcPts val="600"/>
              </a:spcBef>
              <a:spcAft>
                <a:spcPts val="600"/>
              </a:spcAft>
            </a:pPr>
            <a:r>
              <a:rPr lang="en-US" sz="2600" dirty="0">
                <a:latin typeface="Calibri" panose="020F0502020204030204" pitchFamily="34" charset="0"/>
                <a:cs typeface="Calibri" panose="020F0502020204030204" pitchFamily="34" charset="0"/>
              </a:rPr>
              <a:t>N</a:t>
            </a:r>
            <a:r>
              <a:rPr lang="vi-VN" sz="2600" dirty="0" smtClean="0">
                <a:latin typeface="Calibri" panose="020F0502020204030204" pitchFamily="34" charset="0"/>
                <a:cs typeface="Calibri" panose="020F0502020204030204" pitchFamily="34" charset="0"/>
              </a:rPr>
              <a:t>gay </a:t>
            </a:r>
            <a:r>
              <a:rPr lang="vi-VN" sz="2600" dirty="0">
                <a:latin typeface="Calibri" panose="020F0502020204030204" pitchFamily="34" charset="0"/>
                <a:cs typeface="Calibri" panose="020F0502020204030204" pitchFamily="34" charset="0"/>
              </a:rPr>
              <a:t>lúc đầu, chúng ta vẽ ABCDEFGH để làm. Tầm 3 tháng sau, khách hàng thay F bằng K </a:t>
            </a:r>
            <a:r>
              <a:rPr lang="en-US" sz="2600" dirty="0" smtClean="0">
                <a:latin typeface="Calibri" panose="020F0502020204030204" pitchFamily="34" charset="0"/>
                <a:cs typeface="Calibri" panose="020F0502020204030204" pitchFamily="34" charset="0"/>
                <a:sym typeface="Wingdings" panose="05000000000000000000" pitchFamily="2" charset="2"/>
              </a:rPr>
              <a:t></a:t>
            </a:r>
            <a:r>
              <a:rPr lang="vi-VN" sz="2600" dirty="0" smtClean="0">
                <a:latin typeface="Calibri" panose="020F0502020204030204" pitchFamily="34" charset="0"/>
                <a:cs typeface="Calibri" panose="020F0502020204030204" pitchFamily="34" charset="0"/>
              </a:rPr>
              <a:t> </a:t>
            </a:r>
            <a:r>
              <a:rPr lang="vi-VN" sz="2600" dirty="0">
                <a:latin typeface="Calibri" panose="020F0502020204030204" pitchFamily="34" charset="0"/>
                <a:cs typeface="Calibri" panose="020F0502020204030204" pitchFamily="34" charset="0"/>
              </a:rPr>
              <a:t>vấn đề bắt đầu phát sinh.</a:t>
            </a:r>
          </a:p>
          <a:p>
            <a:pPr lvl="1">
              <a:spcBef>
                <a:spcPts val="600"/>
              </a:spcBef>
              <a:spcAft>
                <a:spcPts val="600"/>
              </a:spcAft>
            </a:pPr>
            <a:r>
              <a:rPr lang="vi-VN" sz="2600" dirty="0">
                <a:latin typeface="Calibri" panose="020F0502020204030204" pitchFamily="34" charset="0"/>
                <a:cs typeface="Calibri" panose="020F0502020204030204" pitchFamily="34" charset="0"/>
              </a:rPr>
              <a:t>Người có tư duy hệ thống sẽ xem xét:</a:t>
            </a:r>
          </a:p>
          <a:p>
            <a:pPr marL="800100" lvl="1" indent="-342900">
              <a:spcBef>
                <a:spcPts val="600"/>
              </a:spcBef>
              <a:spcAft>
                <a:spcPts val="600"/>
              </a:spcAft>
              <a:buFont typeface="Arial" panose="020B0604020202020204" pitchFamily="34" charset="0"/>
              <a:buChar char="•"/>
            </a:pPr>
            <a:r>
              <a:rPr lang="vi-VN" sz="2600" dirty="0">
                <a:latin typeface="Calibri" panose="020F0502020204030204" pitchFamily="34" charset="0"/>
                <a:cs typeface="Calibri" panose="020F0502020204030204" pitchFamily="34" charset="0"/>
              </a:rPr>
              <a:t>Rút ông F ra, thế ông K vào thì nó sẽ ảnh hưởng gì tới những ông A, B, C, D, E, G, H còn lại.</a:t>
            </a:r>
          </a:p>
          <a:p>
            <a:pPr marL="800100" lvl="1" indent="-342900">
              <a:spcBef>
                <a:spcPts val="600"/>
              </a:spcBef>
              <a:spcAft>
                <a:spcPts val="600"/>
              </a:spcAft>
              <a:buFont typeface="Arial" panose="020B0604020202020204" pitchFamily="34" charset="0"/>
              <a:buChar char="•"/>
            </a:pPr>
            <a:r>
              <a:rPr lang="vi-VN" sz="2600" dirty="0">
                <a:latin typeface="Calibri" panose="020F0502020204030204" pitchFamily="34" charset="0"/>
                <a:cs typeface="Calibri" panose="020F0502020204030204" pitchFamily="34" charset="0"/>
              </a:rPr>
              <a:t>Và ảnh hưởng gì tới nguyên cụm ABCDEFGH ban đầu?</a:t>
            </a:r>
          </a:p>
          <a:p>
            <a:pPr marL="914400" lvl="1" indent="-457200">
              <a:spcBef>
                <a:spcPts val="600"/>
              </a:spcBef>
              <a:spcAft>
                <a:spcPts val="600"/>
              </a:spcAft>
              <a:buFont typeface="Wingdings" panose="05000000000000000000" pitchFamily="2" charset="2"/>
              <a:buChar char="Ø"/>
            </a:pPr>
            <a:r>
              <a:rPr lang="vi-VN" sz="2600" dirty="0">
                <a:latin typeface="Calibri" panose="020F0502020204030204" pitchFamily="34" charset="0"/>
                <a:cs typeface="Calibri" panose="020F0502020204030204" pitchFamily="34" charset="0"/>
              </a:rPr>
              <a:t>Những ai có tư duy hệ thống sẽ có khuynh hướng phân tích điều này một cách tự nhiên, đầy đủ và rõ ràng hơn bao giờ hết.</a:t>
            </a:r>
          </a:p>
          <a:p>
            <a:pPr lvl="1">
              <a:spcBef>
                <a:spcPts val="600"/>
              </a:spcBef>
              <a:spcAft>
                <a:spcPts val="600"/>
              </a:spcAft>
            </a:pPr>
            <a:endParaRPr lang="en-US" sz="26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077115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6264" y="267286"/>
            <a:ext cx="5880295" cy="523220"/>
          </a:xfrm>
          <a:prstGeom prst="rect">
            <a:avLst/>
          </a:prstGeom>
          <a:noFill/>
        </p:spPr>
        <p:txBody>
          <a:bodyPr wrap="square" rtlCol="0">
            <a:spAutoFit/>
          </a:bodyPr>
          <a:lstStyle/>
          <a:p>
            <a:r>
              <a:rPr lang="en-US" sz="2800" b="1" dirty="0">
                <a:solidFill>
                  <a:srgbClr val="002060"/>
                </a:solidFill>
              </a:rPr>
              <a:t>2</a:t>
            </a:r>
            <a:r>
              <a:rPr lang="en-US" sz="2800" b="1" dirty="0" smtClean="0">
                <a:solidFill>
                  <a:srgbClr val="002060"/>
                </a:solidFill>
              </a:rPr>
              <a:t>. </a:t>
            </a:r>
            <a:r>
              <a:rPr lang="en-US" sz="2800" b="1" dirty="0" err="1" smtClean="0">
                <a:solidFill>
                  <a:srgbClr val="002060"/>
                </a:solidFill>
              </a:rPr>
              <a:t>Nhóm</a:t>
            </a:r>
            <a:r>
              <a:rPr lang="en-US" sz="2800" b="1" dirty="0" smtClean="0">
                <a:solidFill>
                  <a:srgbClr val="002060"/>
                </a:solidFill>
              </a:rPr>
              <a:t> </a:t>
            </a:r>
            <a:r>
              <a:rPr lang="en-US" sz="2800" b="1" dirty="0" err="1" smtClean="0">
                <a:solidFill>
                  <a:srgbClr val="002060"/>
                </a:solidFill>
              </a:rPr>
              <a:t>kỹ</a:t>
            </a:r>
            <a:r>
              <a:rPr lang="en-US" sz="2800" b="1" dirty="0" smtClean="0">
                <a:solidFill>
                  <a:srgbClr val="002060"/>
                </a:solidFill>
              </a:rPr>
              <a:t> </a:t>
            </a:r>
            <a:r>
              <a:rPr lang="en-US" sz="2800" b="1" dirty="0" err="1" smtClean="0">
                <a:solidFill>
                  <a:srgbClr val="002060"/>
                </a:solidFill>
              </a:rPr>
              <a:t>năng</a:t>
            </a:r>
            <a:r>
              <a:rPr lang="en-US" sz="2800" b="1" dirty="0" smtClean="0">
                <a:solidFill>
                  <a:srgbClr val="002060"/>
                </a:solidFill>
              </a:rPr>
              <a:t> </a:t>
            </a:r>
            <a:r>
              <a:rPr lang="en-US" sz="2800" b="1" dirty="0" err="1" smtClean="0">
                <a:solidFill>
                  <a:srgbClr val="002060"/>
                </a:solidFill>
              </a:rPr>
              <a:t>của</a:t>
            </a:r>
            <a:r>
              <a:rPr lang="en-US" sz="2800" b="1" dirty="0" smtClean="0">
                <a:solidFill>
                  <a:srgbClr val="002060"/>
                </a:solidFill>
              </a:rPr>
              <a:t> </a:t>
            </a:r>
            <a:r>
              <a:rPr lang="en-US" sz="2800" b="1" dirty="0">
                <a:solidFill>
                  <a:srgbClr val="002060"/>
                </a:solidFill>
              </a:rPr>
              <a:t>BA</a:t>
            </a:r>
          </a:p>
        </p:txBody>
      </p:sp>
      <p:sp>
        <p:nvSpPr>
          <p:cNvPr id="2" name="TextBox 1"/>
          <p:cNvSpPr txBox="1"/>
          <p:nvPr/>
        </p:nvSpPr>
        <p:spPr>
          <a:xfrm>
            <a:off x="886263" y="928468"/>
            <a:ext cx="9224387" cy="523220"/>
          </a:xfrm>
          <a:prstGeom prst="rect">
            <a:avLst/>
          </a:prstGeom>
          <a:noFill/>
        </p:spPr>
        <p:txBody>
          <a:bodyPr wrap="square" rtlCol="0">
            <a:spAutoFit/>
          </a:bodyPr>
          <a:lstStyle/>
          <a:p>
            <a:r>
              <a:rPr lang="en-US" sz="2800" b="1" dirty="0"/>
              <a:t>2.2. Communication</a:t>
            </a:r>
          </a:p>
        </p:txBody>
      </p:sp>
      <p:graphicFrame>
        <p:nvGraphicFramePr>
          <p:cNvPr id="3" name="Diagram 2"/>
          <p:cNvGraphicFramePr/>
          <p:nvPr>
            <p:extLst>
              <p:ext uri="{D42A27DB-BD31-4B8C-83A1-F6EECF244321}">
                <p14:modId xmlns:p14="http://schemas.microsoft.com/office/powerpoint/2010/main" val="3271879716"/>
              </p:ext>
            </p:extLst>
          </p:nvPr>
        </p:nvGraphicFramePr>
        <p:xfrm>
          <a:off x="2719976" y="1451688"/>
          <a:ext cx="7390674" cy="4923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29678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61445" y="437784"/>
            <a:ext cx="5116203" cy="523220"/>
          </a:xfrm>
          <a:prstGeom prst="rect">
            <a:avLst/>
          </a:prstGeom>
          <a:noFill/>
        </p:spPr>
        <p:txBody>
          <a:bodyPr wrap="square" rtlCol="0">
            <a:spAutoFit/>
          </a:bodyPr>
          <a:lstStyle/>
          <a:p>
            <a:pPr algn="ctr"/>
            <a:r>
              <a:rPr lang="en-US" sz="2800" b="1" dirty="0" smtClean="0">
                <a:solidFill>
                  <a:srgbClr val="C00000"/>
                </a:solidFill>
              </a:rPr>
              <a:t>2.2.1. Verbal – </a:t>
            </a:r>
            <a:r>
              <a:rPr lang="en-US" sz="2800" b="1" dirty="0" err="1" smtClean="0">
                <a:solidFill>
                  <a:srgbClr val="C00000"/>
                </a:solidFill>
              </a:rPr>
              <a:t>Đường</a:t>
            </a:r>
            <a:r>
              <a:rPr lang="en-US" sz="2800" b="1" dirty="0" smtClean="0">
                <a:solidFill>
                  <a:srgbClr val="C00000"/>
                </a:solidFill>
              </a:rPr>
              <a:t> </a:t>
            </a:r>
            <a:r>
              <a:rPr lang="en-US" sz="2800" b="1" dirty="0" err="1" smtClean="0">
                <a:solidFill>
                  <a:srgbClr val="C00000"/>
                </a:solidFill>
              </a:rPr>
              <a:t>nói</a:t>
            </a:r>
            <a:endParaRPr lang="en-US" sz="2800" b="1" dirty="0">
              <a:solidFill>
                <a:srgbClr val="C00000"/>
              </a:solidFill>
            </a:endParaRPr>
          </a:p>
        </p:txBody>
      </p:sp>
      <p:sp>
        <p:nvSpPr>
          <p:cNvPr id="7" name="TextBox 6"/>
          <p:cNvSpPr txBox="1"/>
          <p:nvPr/>
        </p:nvSpPr>
        <p:spPr>
          <a:xfrm>
            <a:off x="640081" y="1316020"/>
            <a:ext cx="10894422" cy="3539430"/>
          </a:xfrm>
          <a:prstGeom prst="rect">
            <a:avLst/>
          </a:prstGeom>
          <a:noFill/>
        </p:spPr>
        <p:txBody>
          <a:bodyPr wrap="square" rtlCol="0">
            <a:spAutoFit/>
          </a:bodyPr>
          <a:lstStyle/>
          <a:p>
            <a:pPr marL="800100" lvl="1" indent="-342900">
              <a:spcBef>
                <a:spcPts val="600"/>
              </a:spcBef>
              <a:spcAft>
                <a:spcPts val="600"/>
              </a:spcAft>
              <a:buFont typeface="Arial" panose="020B0604020202020204" pitchFamily="34" charset="0"/>
              <a:buChar char="•"/>
            </a:pPr>
            <a:r>
              <a:rPr lang="vi-VN" sz="2600" dirty="0" smtClean="0">
                <a:latin typeface="Calibri" panose="020F0502020204030204" pitchFamily="34" charset="0"/>
                <a:cs typeface="Calibri" panose="020F0502020204030204" pitchFamily="34" charset="0"/>
              </a:rPr>
              <a:t>BA cần </a:t>
            </a:r>
            <a:r>
              <a:rPr lang="vi-VN" sz="2600" dirty="0">
                <a:latin typeface="Calibri" panose="020F0502020204030204" pitchFamily="34" charset="0"/>
                <a:cs typeface="Calibri" panose="020F0502020204030204" pitchFamily="34" charset="0"/>
              </a:rPr>
              <a:t>đường nói rất nhiều. </a:t>
            </a:r>
            <a:endParaRPr lang="en-US" sz="2600" dirty="0" smtClean="0">
              <a:latin typeface="Calibri" panose="020F0502020204030204" pitchFamily="34" charset="0"/>
              <a:cs typeface="Calibri" panose="020F0502020204030204" pitchFamily="34" charset="0"/>
            </a:endParaRPr>
          </a:p>
          <a:p>
            <a:pPr marL="1257300" lvl="2" indent="-342900">
              <a:spcBef>
                <a:spcPts val="600"/>
              </a:spcBef>
              <a:spcAft>
                <a:spcPts val="600"/>
              </a:spcAft>
              <a:buFont typeface="Arial" panose="020B0604020202020204" pitchFamily="34" charset="0"/>
              <a:buChar char="•"/>
            </a:pPr>
            <a:r>
              <a:rPr lang="vi-VN" sz="2400" dirty="0" smtClean="0">
                <a:latin typeface="Calibri" panose="020F0502020204030204" pitchFamily="34" charset="0"/>
                <a:cs typeface="Calibri" panose="020F0502020204030204" pitchFamily="34" charset="0"/>
              </a:rPr>
              <a:t>Từ </a:t>
            </a:r>
            <a:r>
              <a:rPr lang="vi-VN" sz="2400" dirty="0">
                <a:latin typeface="Calibri" panose="020F0502020204030204" pitchFamily="34" charset="0"/>
                <a:cs typeface="Calibri" panose="020F0502020204030204" pitchFamily="34" charset="0"/>
              </a:rPr>
              <a:t>lúc elicit requirement, </a:t>
            </a:r>
            <a:endParaRPr lang="en-US" sz="2400" dirty="0" smtClean="0">
              <a:latin typeface="Calibri" panose="020F0502020204030204" pitchFamily="34" charset="0"/>
              <a:cs typeface="Calibri" panose="020F0502020204030204" pitchFamily="34" charset="0"/>
            </a:endParaRPr>
          </a:p>
          <a:p>
            <a:pPr marL="1257300" lvl="2" indent="-342900">
              <a:spcBef>
                <a:spcPts val="600"/>
              </a:spcBef>
              <a:spcAft>
                <a:spcPts val="600"/>
              </a:spcAft>
              <a:buFont typeface="Arial" panose="020B0604020202020204" pitchFamily="34" charset="0"/>
              <a:buChar char="•"/>
            </a:pPr>
            <a:r>
              <a:rPr lang="vi-VN" sz="2400" dirty="0" smtClean="0">
                <a:latin typeface="Calibri" panose="020F0502020204030204" pitchFamily="34" charset="0"/>
                <a:cs typeface="Calibri" panose="020F0502020204030204" pitchFamily="34" charset="0"/>
              </a:rPr>
              <a:t>đến </a:t>
            </a:r>
            <a:r>
              <a:rPr lang="vi-VN" sz="2400" dirty="0">
                <a:latin typeface="Calibri" panose="020F0502020204030204" pitchFamily="34" charset="0"/>
                <a:cs typeface="Calibri" panose="020F0502020204030204" pitchFamily="34" charset="0"/>
              </a:rPr>
              <a:t>lúc trao đổi nội bộ, làm việc với </a:t>
            </a:r>
            <a:r>
              <a:rPr lang="en-US" sz="2400" dirty="0" smtClean="0">
                <a:latin typeface="Calibri" panose="020F0502020204030204" pitchFamily="34" charset="0"/>
                <a:cs typeface="Calibri" panose="020F0502020204030204" pitchFamily="34" charset="0"/>
              </a:rPr>
              <a:t>internal team</a:t>
            </a:r>
            <a:r>
              <a:rPr lang="vi-VN" sz="2600" dirty="0" smtClean="0">
                <a:latin typeface="Calibri" panose="020F0502020204030204" pitchFamily="34" charset="0"/>
                <a:cs typeface="Calibri" panose="020F0502020204030204" pitchFamily="34" charset="0"/>
              </a:rPr>
              <a:t>.</a:t>
            </a:r>
            <a:endParaRPr lang="en-US" sz="2600" dirty="0" smtClean="0">
              <a:latin typeface="Calibri" panose="020F0502020204030204" pitchFamily="34" charset="0"/>
              <a:cs typeface="Calibri" panose="020F0502020204030204" pitchFamily="34" charset="0"/>
            </a:endParaRPr>
          </a:p>
          <a:p>
            <a:pPr marL="800100" lvl="1" indent="-342900">
              <a:spcBef>
                <a:spcPts val="600"/>
              </a:spcBef>
              <a:spcAft>
                <a:spcPts val="600"/>
              </a:spcAft>
              <a:buFont typeface="Arial" panose="020B0604020202020204" pitchFamily="34" charset="0"/>
              <a:buChar char="•"/>
            </a:pPr>
            <a:r>
              <a:rPr lang="en-US" sz="2600" dirty="0" smtClean="0">
                <a:latin typeface="Calibri" panose="020F0502020204030204" pitchFamily="34" charset="0"/>
                <a:cs typeface="Calibri" panose="020F0502020204030204" pitchFamily="34" charset="0"/>
              </a:rPr>
              <a:t>2 </a:t>
            </a:r>
            <a:r>
              <a:rPr lang="en-US" sz="2600" dirty="0" err="1" smtClean="0">
                <a:latin typeface="Calibri" panose="020F0502020204030204" pitchFamily="34" charset="0"/>
                <a:cs typeface="Calibri" panose="020F0502020204030204" pitchFamily="34" charset="0"/>
              </a:rPr>
              <a:t>yếu</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tố</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quan</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trọng</a:t>
            </a:r>
            <a:r>
              <a:rPr lang="en-US" sz="2600" dirty="0" smtClean="0">
                <a:latin typeface="Calibri" panose="020F0502020204030204" pitchFamily="34" charset="0"/>
                <a:cs typeface="Calibri" panose="020F0502020204030204" pitchFamily="34" charset="0"/>
              </a:rPr>
              <a:t>:</a:t>
            </a:r>
          </a:p>
          <a:p>
            <a:pPr marL="1257300" lvl="2" indent="-342900">
              <a:spcBef>
                <a:spcPts val="600"/>
              </a:spcBef>
              <a:spcAft>
                <a:spcPts val="600"/>
              </a:spcAft>
              <a:buFont typeface="Arial" panose="020B0604020202020204" pitchFamily="34" charset="0"/>
              <a:buChar char="•"/>
            </a:pPr>
            <a:r>
              <a:rPr lang="vi-VN" sz="2400" b="1" i="1" dirty="0">
                <a:latin typeface="Calibri" panose="020F0502020204030204" pitchFamily="34" charset="0"/>
                <a:cs typeface="Calibri" panose="020F0502020204030204" pitchFamily="34" charset="0"/>
              </a:rPr>
              <a:t>Âm điệu </a:t>
            </a:r>
            <a:r>
              <a:rPr lang="vi-VN" sz="2400" dirty="0">
                <a:latin typeface="Calibri" panose="020F0502020204030204" pitchFamily="34" charset="0"/>
                <a:cs typeface="Calibri" panose="020F0502020204030204" pitchFamily="34" charset="0"/>
              </a:rPr>
              <a:t>của giọng nói là tiếng trầm bổng của giọng mình nói</a:t>
            </a:r>
          </a:p>
          <a:p>
            <a:pPr marL="1257300" lvl="2" indent="-342900">
              <a:spcBef>
                <a:spcPts val="600"/>
              </a:spcBef>
              <a:spcAft>
                <a:spcPts val="600"/>
              </a:spcAft>
              <a:buFont typeface="Arial" panose="020B0604020202020204" pitchFamily="34" charset="0"/>
              <a:buChar char="•"/>
            </a:pPr>
            <a:r>
              <a:rPr lang="vi-VN" sz="2400" b="1" i="1" dirty="0">
                <a:latin typeface="Calibri" panose="020F0502020204030204" pitchFamily="34" charset="0"/>
                <a:cs typeface="Calibri" panose="020F0502020204030204" pitchFamily="34" charset="0"/>
              </a:rPr>
              <a:t>Âm lượng </a:t>
            </a:r>
            <a:r>
              <a:rPr lang="vi-VN" sz="2400" dirty="0">
                <a:latin typeface="Calibri" panose="020F0502020204030204" pitchFamily="34" charset="0"/>
                <a:cs typeface="Calibri" panose="020F0502020204030204" pitchFamily="34" charset="0"/>
              </a:rPr>
              <a:t>của giọng nói là mình nói có nhỏ xí, lí nhí trong miệng không, hay mình nói to, rõ ràng</a:t>
            </a:r>
            <a:r>
              <a:rPr lang="vi-VN" sz="2400" dirty="0" smtClean="0">
                <a:latin typeface="Calibri" panose="020F0502020204030204" pitchFamily="34" charset="0"/>
                <a:cs typeface="Calibri" panose="020F0502020204030204" pitchFamily="34" charset="0"/>
              </a:rPr>
              <a:t>…</a:t>
            </a:r>
            <a:endParaRPr lang="en-US" sz="2400" dirty="0" smtClean="0">
              <a:latin typeface="Calibri" panose="020F0502020204030204" pitchFamily="34" charset="0"/>
              <a:cs typeface="Calibri" panose="020F0502020204030204" pitchFamily="34" charset="0"/>
            </a:endParaRPr>
          </a:p>
        </p:txBody>
      </p:sp>
      <p:sp>
        <p:nvSpPr>
          <p:cNvPr id="4" name="TextBox 3"/>
          <p:cNvSpPr txBox="1"/>
          <p:nvPr/>
        </p:nvSpPr>
        <p:spPr>
          <a:xfrm>
            <a:off x="1058090" y="5042263"/>
            <a:ext cx="9849395" cy="954107"/>
          </a:xfrm>
          <a:prstGeom prst="rect">
            <a:avLst/>
          </a:prstGeom>
          <a:noFill/>
        </p:spPr>
        <p:txBody>
          <a:bodyPr wrap="square" rtlCol="0">
            <a:spAutoFit/>
          </a:bodyPr>
          <a:lstStyle/>
          <a:p>
            <a:pPr marL="342900" indent="-342900">
              <a:buFont typeface="Wingdings" panose="05000000000000000000" pitchFamily="2" charset="2"/>
              <a:buChar char="Ø"/>
            </a:pPr>
            <a:r>
              <a:rPr lang="vi-VN" sz="2800" dirty="0">
                <a:latin typeface="Calibri" panose="020F0502020204030204" pitchFamily="34" charset="0"/>
                <a:cs typeface="Calibri" panose="020F0502020204030204" pitchFamily="34" charset="0"/>
              </a:rPr>
              <a:t>Ngoài nội dung có giá </a:t>
            </a:r>
            <a:r>
              <a:rPr lang="vi-VN" sz="2800" dirty="0" smtClean="0">
                <a:latin typeface="Calibri" panose="020F0502020204030204" pitchFamily="34" charset="0"/>
                <a:cs typeface="Calibri" panose="020F0502020204030204" pitchFamily="34" charset="0"/>
              </a:rPr>
              <a:t>trị, </a:t>
            </a:r>
            <a:r>
              <a:rPr lang="vi-VN" sz="2800" dirty="0">
                <a:latin typeface="Calibri" panose="020F0502020204030204" pitchFamily="34" charset="0"/>
                <a:cs typeface="Calibri" panose="020F0502020204030204" pitchFamily="34" charset="0"/>
              </a:rPr>
              <a:t>thì </a:t>
            </a:r>
            <a:r>
              <a:rPr lang="vi-VN" sz="2800" dirty="0" smtClean="0">
                <a:latin typeface="Calibri" panose="020F0502020204030204" pitchFamily="34" charset="0"/>
                <a:cs typeface="Calibri" panose="020F0502020204030204" pitchFamily="34" charset="0"/>
              </a:rPr>
              <a:t>âm </a:t>
            </a:r>
            <a:r>
              <a:rPr lang="vi-VN" sz="2800" dirty="0">
                <a:latin typeface="Calibri" panose="020F0502020204030204" pitchFamily="34" charset="0"/>
                <a:cs typeface="Calibri" panose="020F0502020204030204" pitchFamily="34" charset="0"/>
              </a:rPr>
              <a:t>điệu và âm lượng góp phần nhiều tạo nên “</a:t>
            </a:r>
            <a:r>
              <a:rPr lang="vi-VN" sz="2800" i="1" dirty="0">
                <a:latin typeface="Calibri" panose="020F0502020204030204" pitchFamily="34" charset="0"/>
                <a:cs typeface="Calibri" panose="020F0502020204030204" pitchFamily="34" charset="0"/>
              </a:rPr>
              <a:t>hiệu ứng thu hút</a:t>
            </a:r>
            <a:r>
              <a:rPr lang="vi-VN" sz="2800" dirty="0">
                <a:latin typeface="Calibri" panose="020F0502020204030204" pitchFamily="34" charset="0"/>
                <a:cs typeface="Calibri" panose="020F0502020204030204" pitchFamily="34" charset="0"/>
              </a:rPr>
              <a:t>” hiệu </a:t>
            </a:r>
            <a:r>
              <a:rPr lang="vi-VN" sz="2800" dirty="0" smtClean="0">
                <a:latin typeface="Calibri" panose="020F0502020204030204" pitchFamily="34" charset="0"/>
                <a:cs typeface="Calibri" panose="020F0502020204030204" pitchFamily="34" charset="0"/>
              </a:rPr>
              <a:t>quả.</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473713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2135" y="183886"/>
            <a:ext cx="5116203" cy="523220"/>
          </a:xfrm>
          <a:prstGeom prst="rect">
            <a:avLst/>
          </a:prstGeom>
          <a:noFill/>
        </p:spPr>
        <p:txBody>
          <a:bodyPr wrap="square" rtlCol="0">
            <a:spAutoFit/>
          </a:bodyPr>
          <a:lstStyle/>
          <a:p>
            <a:pPr algn="ctr"/>
            <a:r>
              <a:rPr lang="en-US" sz="2800" b="1" dirty="0" smtClean="0">
                <a:solidFill>
                  <a:srgbClr val="C00000"/>
                </a:solidFill>
              </a:rPr>
              <a:t>2.2.2. Listening</a:t>
            </a:r>
            <a:endParaRPr lang="en-US" sz="2800" b="1" dirty="0">
              <a:solidFill>
                <a:srgbClr val="C00000"/>
              </a:solidFill>
            </a:endParaRPr>
          </a:p>
        </p:txBody>
      </p:sp>
      <p:sp>
        <p:nvSpPr>
          <p:cNvPr id="7" name="TextBox 6"/>
          <p:cNvSpPr txBox="1"/>
          <p:nvPr/>
        </p:nvSpPr>
        <p:spPr>
          <a:xfrm>
            <a:off x="0" y="707106"/>
            <a:ext cx="10894422" cy="2246769"/>
          </a:xfrm>
          <a:prstGeom prst="rect">
            <a:avLst/>
          </a:prstGeom>
          <a:noFill/>
        </p:spPr>
        <p:txBody>
          <a:bodyPr wrap="square" rtlCol="0">
            <a:spAutoFit/>
          </a:bodyPr>
          <a:lstStyle/>
          <a:p>
            <a:pPr marL="800100" lvl="1" indent="-342900">
              <a:spcBef>
                <a:spcPts val="600"/>
              </a:spcBef>
              <a:spcAft>
                <a:spcPts val="600"/>
              </a:spcAft>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N</a:t>
            </a:r>
            <a:r>
              <a:rPr lang="vi-VN" sz="2400" dirty="0" smtClean="0">
                <a:latin typeface="Calibri" panose="020F0502020204030204" pitchFamily="34" charset="0"/>
                <a:cs typeface="Calibri" panose="020F0502020204030204" pitchFamily="34" charset="0"/>
              </a:rPr>
              <a:t>guyên </a:t>
            </a:r>
            <a:r>
              <a:rPr lang="vi-VN" sz="2400" dirty="0">
                <a:latin typeface="Calibri" panose="020F0502020204030204" pitchFamily="34" charset="0"/>
                <a:cs typeface="Calibri" panose="020F0502020204030204" pitchFamily="34" charset="0"/>
              </a:rPr>
              <a:t>tắc của </a:t>
            </a:r>
            <a:r>
              <a:rPr lang="vi-VN" sz="2400" dirty="0" smtClean="0">
                <a:latin typeface="Calibri" panose="020F0502020204030204" pitchFamily="34" charset="0"/>
                <a:cs typeface="Calibri" panose="020F0502020204030204" pitchFamily="34" charset="0"/>
              </a:rPr>
              <a:t>BA</a:t>
            </a:r>
            <a:r>
              <a:rPr lang="en-US" sz="2400" dirty="0" smtClean="0">
                <a:latin typeface="Calibri" panose="020F0502020204030204" pitchFamily="34" charset="0"/>
                <a:cs typeface="Calibri" panose="020F0502020204030204" pitchFamily="34" charset="0"/>
              </a:rPr>
              <a:t>:</a:t>
            </a:r>
            <a:r>
              <a:rPr lang="vi-VN" sz="2400" dirty="0" smtClean="0">
                <a:latin typeface="Calibri" panose="020F0502020204030204" pitchFamily="34" charset="0"/>
                <a:cs typeface="Calibri" panose="020F0502020204030204" pitchFamily="34" charset="0"/>
              </a:rPr>
              <a:t> phải </a:t>
            </a:r>
            <a:r>
              <a:rPr lang="vi-VN" sz="2400" b="1" dirty="0">
                <a:latin typeface="Calibri" panose="020F0502020204030204" pitchFamily="34" charset="0"/>
                <a:cs typeface="Calibri" panose="020F0502020204030204" pitchFamily="34" charset="0"/>
              </a:rPr>
              <a:t>xác nhận lại </a:t>
            </a:r>
            <a:r>
              <a:rPr lang="vi-VN" sz="2400" dirty="0">
                <a:latin typeface="Calibri" panose="020F0502020204030204" pitchFamily="34" charset="0"/>
                <a:cs typeface="Calibri" panose="020F0502020204030204" pitchFamily="34" charset="0"/>
              </a:rPr>
              <a:t>những gì mình nghe, để đảm bảo </a:t>
            </a:r>
            <a:r>
              <a:rPr lang="vi-VN" sz="2400" dirty="0" smtClean="0">
                <a:latin typeface="Calibri" panose="020F0502020204030204" pitchFamily="34" charset="0"/>
                <a:cs typeface="Calibri" panose="020F0502020204030204" pitchFamily="34" charset="0"/>
              </a:rPr>
              <a:t>rằng </a:t>
            </a:r>
            <a:r>
              <a:rPr lang="vi-VN" sz="2400" b="1" dirty="0">
                <a:latin typeface="Calibri" panose="020F0502020204030204" pitchFamily="34" charset="0"/>
                <a:cs typeface="Calibri" panose="020F0502020204030204" pitchFamily="34" charset="0"/>
              </a:rPr>
              <a:t>mình nghe đúng </a:t>
            </a:r>
            <a:r>
              <a:rPr lang="vi-VN" sz="2400" dirty="0">
                <a:latin typeface="Calibri" panose="020F0502020204030204" pitchFamily="34" charset="0"/>
                <a:cs typeface="Calibri" panose="020F0502020204030204" pitchFamily="34" charset="0"/>
              </a:rPr>
              <a:t>những gì đối phương diễn </a:t>
            </a:r>
            <a:r>
              <a:rPr lang="vi-VN" sz="2400" dirty="0" smtClean="0">
                <a:latin typeface="Calibri" panose="020F0502020204030204" pitchFamily="34" charset="0"/>
                <a:cs typeface="Calibri" panose="020F0502020204030204" pitchFamily="34" charset="0"/>
              </a:rPr>
              <a:t>giải</a:t>
            </a:r>
            <a:endParaRPr lang="en-US" sz="2400" dirty="0">
              <a:latin typeface="Calibri" panose="020F0502020204030204" pitchFamily="34" charset="0"/>
              <a:cs typeface="Calibri" panose="020F0502020204030204" pitchFamily="34" charset="0"/>
            </a:endParaRPr>
          </a:p>
          <a:p>
            <a:pPr marL="800100" lvl="1" indent="-342900">
              <a:spcBef>
                <a:spcPts val="600"/>
              </a:spcBef>
              <a:spcAft>
                <a:spcPts val="600"/>
              </a:spcAft>
              <a:buFont typeface="Arial" panose="020B0604020202020204" pitchFamily="34" charset="0"/>
              <a:buChar char="•"/>
            </a:pPr>
            <a:r>
              <a:rPr lang="en-US" sz="2400" dirty="0" err="1" smtClean="0">
                <a:latin typeface="Calibri" panose="020F0502020204030204" pitchFamily="34" charset="0"/>
                <a:cs typeface="Calibri" panose="020F0502020204030204" pitchFamily="34" charset="0"/>
              </a:rPr>
              <a:t>Vấn</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đề</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mà</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nghe</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sai</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mang</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lại</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rất</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nhiều</a:t>
            </a:r>
            <a:endParaRPr lang="en-US" sz="2400" dirty="0" smtClean="0">
              <a:latin typeface="Calibri" panose="020F0502020204030204" pitchFamily="34" charset="0"/>
              <a:cs typeface="Calibri" panose="020F0502020204030204" pitchFamily="34" charset="0"/>
            </a:endParaRPr>
          </a:p>
          <a:p>
            <a:pPr lvl="2">
              <a:spcBef>
                <a:spcPts val="600"/>
              </a:spcBef>
              <a:spcAft>
                <a:spcPts val="600"/>
              </a:spcAft>
            </a:pPr>
            <a:r>
              <a:rPr lang="en-US" sz="2400" dirty="0" smtClean="0">
                <a:latin typeface="Calibri" panose="020F0502020204030204" pitchFamily="34" charset="0"/>
                <a:cs typeface="Calibri" panose="020F0502020204030204" pitchFamily="34" charset="0"/>
                <a:sym typeface="Wingdings" panose="05000000000000000000" pitchFamily="2" charset="2"/>
              </a:rPr>
              <a:t> </a:t>
            </a:r>
            <a:r>
              <a:rPr lang="vi-VN" sz="2400" b="1" i="1" dirty="0">
                <a:latin typeface="Calibri" panose="020F0502020204030204" pitchFamily="34" charset="0"/>
                <a:cs typeface="Calibri" panose="020F0502020204030204" pitchFamily="34" charset="0"/>
                <a:sym typeface="Wingdings" panose="05000000000000000000" pitchFamily="2" charset="2"/>
              </a:rPr>
              <a:t>Listening một cách đàng </a:t>
            </a:r>
            <a:r>
              <a:rPr lang="en-US" sz="2400" b="1" i="1" dirty="0" smtClean="0">
                <a:latin typeface="Calibri" panose="020F0502020204030204" pitchFamily="34" charset="0"/>
                <a:cs typeface="Calibri" panose="020F0502020204030204" pitchFamily="34" charset="0"/>
                <a:sym typeface="Wingdings" panose="05000000000000000000" pitchFamily="2" charset="2"/>
              </a:rPr>
              <a:t>ho</a:t>
            </a:r>
            <a:r>
              <a:rPr lang="vi-VN" sz="2400" b="1" i="1" dirty="0" smtClean="0">
                <a:latin typeface="Calibri" panose="020F0502020204030204" pitchFamily="34" charset="0"/>
                <a:cs typeface="Calibri" panose="020F0502020204030204" pitchFamily="34" charset="0"/>
                <a:sym typeface="Wingdings" panose="05000000000000000000" pitchFamily="2" charset="2"/>
              </a:rPr>
              <a:t>àng</a:t>
            </a:r>
            <a:r>
              <a:rPr lang="vi-VN" sz="2400" b="1" i="1" dirty="0">
                <a:latin typeface="Calibri" panose="020F0502020204030204" pitchFamily="34" charset="0"/>
                <a:cs typeface="Calibri" panose="020F0502020204030204" pitchFamily="34" charset="0"/>
                <a:sym typeface="Wingdings" panose="05000000000000000000" pitchFamily="2" charset="2"/>
              </a:rPr>
              <a:t>, cẩn thận, và luôn luôn phản hồi lại để đảm bảo mình hiểu đúng ý người nói.</a:t>
            </a:r>
            <a:endParaRPr lang="en-US" sz="2400" b="1" i="1" dirty="0" smtClean="0">
              <a:latin typeface="Calibri" panose="020F0502020204030204" pitchFamily="34" charset="0"/>
              <a:cs typeface="Calibri" panose="020F0502020204030204" pitchFamily="34" charset="0"/>
            </a:endParaRPr>
          </a:p>
        </p:txBody>
      </p:sp>
      <p:sp>
        <p:nvSpPr>
          <p:cNvPr id="4" name="TextBox 3"/>
          <p:cNvSpPr txBox="1"/>
          <p:nvPr/>
        </p:nvSpPr>
        <p:spPr>
          <a:xfrm>
            <a:off x="335443" y="3079463"/>
            <a:ext cx="5748109" cy="2923877"/>
          </a:xfrm>
          <a:prstGeom prst="rect">
            <a:avLst/>
          </a:prstGeom>
          <a:noFill/>
        </p:spPr>
        <p:txBody>
          <a:bodyPr wrap="square" rtlCol="0">
            <a:spAutoFit/>
          </a:bodyPr>
          <a:lstStyle/>
          <a:p>
            <a:pPr marL="342900" indent="-342900">
              <a:buFont typeface="Wingdings" panose="05000000000000000000" pitchFamily="2" charset="2"/>
              <a:buChar char="Ø"/>
            </a:pPr>
            <a:r>
              <a:rPr lang="en-US" sz="2300" dirty="0" smtClean="0">
                <a:latin typeface="Calibri" panose="020F0502020204030204" pitchFamily="34" charset="0"/>
                <a:cs typeface="Calibri" panose="020F0502020204030204" pitchFamily="34" charset="0"/>
              </a:rPr>
              <a:t>C</a:t>
            </a:r>
            <a:r>
              <a:rPr lang="vi-VN" sz="2300" dirty="0" smtClean="0">
                <a:latin typeface="Calibri" panose="020F0502020204030204" pitchFamily="34" charset="0"/>
                <a:cs typeface="Calibri" panose="020F0502020204030204" pitchFamily="34" charset="0"/>
              </a:rPr>
              <a:t>hữ </a:t>
            </a:r>
            <a:r>
              <a:rPr lang="vi-VN" sz="2300" dirty="0">
                <a:latin typeface="Calibri" panose="020F0502020204030204" pitchFamily="34" charset="0"/>
                <a:cs typeface="Calibri" panose="020F0502020204030204" pitchFamily="34" charset="0"/>
              </a:rPr>
              <a:t>“lắng nghe” tiếng Trung rất có ý nghĩa, bởi vì nó là sự kết hợp của:</a:t>
            </a:r>
          </a:p>
          <a:p>
            <a:pPr marL="914400" lvl="1" indent="-457200">
              <a:buFont typeface="Arial" panose="020B0604020202020204" pitchFamily="34" charset="0"/>
              <a:buChar char="•"/>
            </a:pPr>
            <a:r>
              <a:rPr lang="vi-VN" sz="2300" dirty="0" smtClean="0">
                <a:latin typeface="Calibri" panose="020F0502020204030204" pitchFamily="34" charset="0"/>
                <a:cs typeface="Calibri" panose="020F0502020204030204" pitchFamily="34" charset="0"/>
              </a:rPr>
              <a:t>Lắng </a:t>
            </a:r>
            <a:r>
              <a:rPr lang="vi-VN" sz="2300" dirty="0">
                <a:latin typeface="Calibri" panose="020F0502020204030204" pitchFamily="34" charset="0"/>
                <a:cs typeface="Calibri" panose="020F0502020204030204" pitchFamily="34" charset="0"/>
              </a:rPr>
              <a:t>nghe đơn thuần,</a:t>
            </a:r>
          </a:p>
          <a:p>
            <a:pPr marL="914400" lvl="1" indent="-457200">
              <a:buFont typeface="Arial" panose="020B0604020202020204" pitchFamily="34" charset="0"/>
              <a:buChar char="•"/>
            </a:pPr>
            <a:r>
              <a:rPr lang="vi-VN" sz="2300" dirty="0">
                <a:latin typeface="Calibri" panose="020F0502020204030204" pitchFamily="34" charset="0"/>
                <a:cs typeface="Calibri" panose="020F0502020204030204" pitchFamily="34" charset="0"/>
              </a:rPr>
              <a:t>Kết hợp suy nghĩ,</a:t>
            </a:r>
          </a:p>
          <a:p>
            <a:pPr marL="914400" lvl="1" indent="-457200">
              <a:buFont typeface="Arial" panose="020B0604020202020204" pitchFamily="34" charset="0"/>
              <a:buChar char="•"/>
            </a:pPr>
            <a:r>
              <a:rPr lang="vi-VN" sz="2300" dirty="0">
                <a:latin typeface="Calibri" panose="020F0502020204030204" pitchFamily="34" charset="0"/>
                <a:cs typeface="Calibri" panose="020F0502020204030204" pitchFamily="34" charset="0"/>
              </a:rPr>
              <a:t>Kèm theo quan sát,</a:t>
            </a:r>
          </a:p>
          <a:p>
            <a:pPr marL="914400" lvl="1" indent="-457200">
              <a:buFont typeface="Arial" panose="020B0604020202020204" pitchFamily="34" charset="0"/>
              <a:buChar char="•"/>
            </a:pPr>
            <a:r>
              <a:rPr lang="vi-VN" sz="2300" dirty="0">
                <a:latin typeface="Calibri" panose="020F0502020204030204" pitchFamily="34" charset="0"/>
                <a:cs typeface="Calibri" panose="020F0502020204030204" pitchFamily="34" charset="0"/>
              </a:rPr>
              <a:t>Không thể thiếu sự tập trung – tôn trọng người nói,</a:t>
            </a:r>
          </a:p>
          <a:p>
            <a:pPr marL="914400" lvl="1" indent="-457200">
              <a:buFont typeface="Arial" panose="020B0604020202020204" pitchFamily="34" charset="0"/>
              <a:buChar char="•"/>
            </a:pPr>
            <a:r>
              <a:rPr lang="vi-VN" sz="2300" dirty="0">
                <a:latin typeface="Calibri" panose="020F0502020204030204" pitchFamily="34" charset="0"/>
                <a:cs typeface="Calibri" panose="020F0502020204030204" pitchFamily="34" charset="0"/>
              </a:rPr>
              <a:t>Và cảm nhận bằng cả trái trym.</a:t>
            </a:r>
            <a:endParaRPr lang="en-US" sz="2300"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7115" y="2953875"/>
            <a:ext cx="6101726" cy="2843260"/>
          </a:xfrm>
          <a:prstGeom prst="rect">
            <a:avLst/>
          </a:prstGeom>
        </p:spPr>
      </p:pic>
      <p:sp>
        <p:nvSpPr>
          <p:cNvPr id="3" name="TextBox 2"/>
          <p:cNvSpPr txBox="1"/>
          <p:nvPr/>
        </p:nvSpPr>
        <p:spPr>
          <a:xfrm>
            <a:off x="771161" y="6003340"/>
            <a:ext cx="10371908"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b="1" i="1" dirty="0"/>
              <a:t> </a:t>
            </a:r>
            <a:r>
              <a:rPr lang="en-US" sz="2800" b="1" i="1" dirty="0" err="1" smtClean="0"/>
              <a:t>Lắng</a:t>
            </a:r>
            <a:r>
              <a:rPr lang="en-US" sz="2800" b="1" i="1" dirty="0" smtClean="0"/>
              <a:t> </a:t>
            </a:r>
            <a:r>
              <a:rPr lang="en-US" sz="2800" b="1" i="1" dirty="0" err="1"/>
              <a:t>nghe</a:t>
            </a:r>
            <a:r>
              <a:rPr lang="en-US" sz="2800" b="1" i="1" dirty="0"/>
              <a:t> </a:t>
            </a:r>
            <a:r>
              <a:rPr lang="en-US" sz="2800" b="1" i="1" dirty="0" err="1"/>
              <a:t>tốt</a:t>
            </a:r>
            <a:r>
              <a:rPr lang="en-US" sz="2800" b="1" i="1" dirty="0"/>
              <a:t> </a:t>
            </a:r>
            <a:r>
              <a:rPr lang="en-US" sz="2800" b="1" i="1" dirty="0" err="1"/>
              <a:t>là</a:t>
            </a:r>
            <a:r>
              <a:rPr lang="en-US" sz="2800" b="1" i="1" dirty="0"/>
              <a:t> </a:t>
            </a:r>
            <a:r>
              <a:rPr lang="en-US" sz="2800" b="1" i="1" dirty="0" err="1"/>
              <a:t>cội</a:t>
            </a:r>
            <a:r>
              <a:rPr lang="en-US" sz="2800" b="1" i="1" dirty="0"/>
              <a:t> </a:t>
            </a:r>
            <a:r>
              <a:rPr lang="en-US" sz="2800" b="1" i="1" dirty="0" err="1"/>
              <a:t>nguồn</a:t>
            </a:r>
            <a:r>
              <a:rPr lang="en-US" sz="2800" b="1" i="1" dirty="0"/>
              <a:t> </a:t>
            </a:r>
            <a:r>
              <a:rPr lang="en-US" sz="2800" b="1" i="1" dirty="0" err="1"/>
              <a:t>của</a:t>
            </a:r>
            <a:r>
              <a:rPr lang="en-US" sz="2800" b="1" i="1" dirty="0"/>
              <a:t> </a:t>
            </a:r>
            <a:r>
              <a:rPr lang="en-US" sz="2800" b="1" i="1" dirty="0" err="1"/>
              <a:t>cả</a:t>
            </a:r>
            <a:r>
              <a:rPr lang="en-US" sz="2800" b="1" i="1" dirty="0"/>
              <a:t> </a:t>
            </a:r>
            <a:r>
              <a:rPr lang="en-US" sz="2800" b="1" i="1" dirty="0" err="1"/>
              <a:t>nhóm</a:t>
            </a:r>
            <a:r>
              <a:rPr lang="en-US" sz="2800" b="1" i="1" dirty="0"/>
              <a:t> </a:t>
            </a:r>
            <a:r>
              <a:rPr lang="en-US" sz="2800" b="1" i="1" dirty="0" err="1"/>
              <a:t>kỹ</a:t>
            </a:r>
            <a:r>
              <a:rPr lang="en-US" sz="2800" b="1" i="1" dirty="0"/>
              <a:t> </a:t>
            </a:r>
            <a:r>
              <a:rPr lang="en-US" sz="2800" b="1" i="1" dirty="0" err="1"/>
              <a:t>năng</a:t>
            </a:r>
            <a:r>
              <a:rPr lang="en-US" sz="2800" b="1" i="1" dirty="0"/>
              <a:t> </a:t>
            </a:r>
            <a:r>
              <a:rPr lang="en-US" sz="2800" b="1" i="1" dirty="0" err="1"/>
              <a:t>Giao</a:t>
            </a:r>
            <a:r>
              <a:rPr lang="en-US" sz="2800" b="1" i="1" dirty="0"/>
              <a:t> </a:t>
            </a:r>
            <a:r>
              <a:rPr lang="en-US" sz="2800" b="1" i="1" dirty="0" err="1"/>
              <a:t>tiếp</a:t>
            </a:r>
            <a:r>
              <a:rPr lang="en-US" sz="2800" b="1" i="1" dirty="0"/>
              <a:t> </a:t>
            </a:r>
            <a:r>
              <a:rPr lang="en-US" sz="2800" b="1" i="1" dirty="0" err="1"/>
              <a:t>này</a:t>
            </a:r>
            <a:r>
              <a:rPr lang="en-US" sz="2800" b="1" i="1" dirty="0"/>
              <a:t>.</a:t>
            </a:r>
          </a:p>
        </p:txBody>
      </p:sp>
    </p:spTree>
    <p:extLst>
      <p:ext uri="{BB962C8B-B14F-4D97-AF65-F5344CB8AC3E}">
        <p14:creationId xmlns:p14="http://schemas.microsoft.com/office/powerpoint/2010/main" val="162752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 calcmode="lin" valueType="num">
                                      <p:cBhvr additive="base">
                                        <p:cTn id="1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 calcmode="lin" valueType="num">
                                      <p:cBhvr additive="base">
                                        <p:cTn id="2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arn(inVertic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wipe(down)">
                                      <p:cBhvr>
                                        <p:cTn id="32" dur="500"/>
                                        <p:tgtEl>
                                          <p:spTgt spid="4">
                                            <p:txEl>
                                              <p:pRg st="0" end="0"/>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animEffect transition="in" filter="wipe(down)">
                                      <p:cBhvr>
                                        <p:cTn id="35" dur="500"/>
                                        <p:tgtEl>
                                          <p:spTgt spid="4">
                                            <p:txEl>
                                              <p:pRg st="1" end="1"/>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4">
                                            <p:txEl>
                                              <p:pRg st="2" end="2"/>
                                            </p:txEl>
                                          </p:spTgt>
                                        </p:tgtEl>
                                        <p:attrNameLst>
                                          <p:attrName>style.visibility</p:attrName>
                                        </p:attrNameLst>
                                      </p:cBhvr>
                                      <p:to>
                                        <p:strVal val="visible"/>
                                      </p:to>
                                    </p:set>
                                    <p:animEffect transition="in" filter="wipe(down)">
                                      <p:cBhvr>
                                        <p:cTn id="38" dur="500"/>
                                        <p:tgtEl>
                                          <p:spTgt spid="4">
                                            <p:txEl>
                                              <p:pRg st="2" end="2"/>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animEffect transition="in" filter="wipe(down)">
                                      <p:cBhvr>
                                        <p:cTn id="41" dur="500"/>
                                        <p:tgtEl>
                                          <p:spTgt spid="4">
                                            <p:txEl>
                                              <p:pRg st="3" end="3"/>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4">
                                            <p:txEl>
                                              <p:pRg st="4" end="4"/>
                                            </p:txEl>
                                          </p:spTgt>
                                        </p:tgtEl>
                                        <p:attrNameLst>
                                          <p:attrName>style.visibility</p:attrName>
                                        </p:attrNameLst>
                                      </p:cBhvr>
                                      <p:to>
                                        <p:strVal val="visible"/>
                                      </p:to>
                                    </p:set>
                                    <p:animEffect transition="in" filter="wipe(down)">
                                      <p:cBhvr>
                                        <p:cTn id="44" dur="500"/>
                                        <p:tgtEl>
                                          <p:spTgt spid="4">
                                            <p:txEl>
                                              <p:pRg st="4" end="4"/>
                                            </p:txEl>
                                          </p:spTgt>
                                        </p:tgtEl>
                                      </p:cBhvr>
                                    </p:animEffect>
                                  </p:childTnLst>
                                </p:cTn>
                              </p:par>
                              <p:par>
                                <p:cTn id="45" presetID="22" presetClass="entr" presetSubtype="4" fill="hold" nodeType="with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Effect transition="in" filter="wipe(down)">
                                      <p:cBhvr>
                                        <p:cTn id="4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p:cNvSpPr txBox="1"/>
          <p:nvPr/>
        </p:nvSpPr>
        <p:spPr>
          <a:xfrm>
            <a:off x="-322135" y="183886"/>
            <a:ext cx="5116203" cy="523220"/>
          </a:xfrm>
          <a:prstGeom prst="rect">
            <a:avLst/>
          </a:prstGeom>
          <a:noFill/>
        </p:spPr>
        <p:txBody>
          <a:bodyPr wrap="square" rtlCol="0">
            <a:spAutoFit/>
          </a:bodyPr>
          <a:lstStyle/>
          <a:p>
            <a:pPr algn="ctr"/>
            <a:r>
              <a:rPr lang="en-US" sz="2800" b="1" dirty="0" smtClean="0">
                <a:solidFill>
                  <a:srgbClr val="C00000"/>
                </a:solidFill>
              </a:rPr>
              <a:t>2.2.3. Body Language</a:t>
            </a:r>
            <a:endParaRPr lang="en-US" sz="2800" b="1" dirty="0">
              <a:solidFill>
                <a:srgbClr val="C00000"/>
              </a:solidFill>
            </a:endParaRPr>
          </a:p>
        </p:txBody>
      </p:sp>
      <p:graphicFrame>
        <p:nvGraphicFramePr>
          <p:cNvPr id="10" name="Diagram 9"/>
          <p:cNvGraphicFramePr/>
          <p:nvPr>
            <p:extLst>
              <p:ext uri="{D42A27DB-BD31-4B8C-83A1-F6EECF244321}">
                <p14:modId xmlns:p14="http://schemas.microsoft.com/office/powerpoint/2010/main" val="4108249017"/>
              </p:ext>
            </p:extLst>
          </p:nvPr>
        </p:nvGraphicFramePr>
        <p:xfrm>
          <a:off x="5512524" y="1149532"/>
          <a:ext cx="5509623" cy="42834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Kết quả hình ảnh cho body langu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1518" y="1270362"/>
            <a:ext cx="5010150" cy="501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77199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2135" y="183886"/>
            <a:ext cx="5116203" cy="523220"/>
          </a:xfrm>
          <a:prstGeom prst="rect">
            <a:avLst/>
          </a:prstGeom>
          <a:noFill/>
        </p:spPr>
        <p:txBody>
          <a:bodyPr wrap="square" rtlCol="0">
            <a:spAutoFit/>
          </a:bodyPr>
          <a:lstStyle/>
          <a:p>
            <a:pPr algn="ctr"/>
            <a:r>
              <a:rPr lang="en-US" sz="2800" b="1" dirty="0" smtClean="0">
                <a:solidFill>
                  <a:srgbClr val="C00000"/>
                </a:solidFill>
              </a:rPr>
              <a:t>2.2.4. Writing</a:t>
            </a:r>
            <a:endParaRPr lang="en-US" sz="2800" b="1" dirty="0">
              <a:solidFill>
                <a:srgbClr val="C00000"/>
              </a:solidFill>
            </a:endParaRPr>
          </a:p>
        </p:txBody>
      </p:sp>
      <p:sp>
        <p:nvSpPr>
          <p:cNvPr id="7" name="TextBox 6"/>
          <p:cNvSpPr txBox="1"/>
          <p:nvPr/>
        </p:nvSpPr>
        <p:spPr>
          <a:xfrm>
            <a:off x="0" y="707106"/>
            <a:ext cx="10894422" cy="5355312"/>
          </a:xfrm>
          <a:prstGeom prst="rect">
            <a:avLst/>
          </a:prstGeom>
          <a:noFill/>
        </p:spPr>
        <p:txBody>
          <a:bodyPr wrap="square" rtlCol="0">
            <a:spAutoFit/>
          </a:bodyPr>
          <a:lstStyle/>
          <a:p>
            <a:pPr marL="800100" lvl="1" indent="-342900">
              <a:spcBef>
                <a:spcPts val="600"/>
              </a:spcBef>
              <a:spcAft>
                <a:spcPts val="600"/>
              </a:spcAft>
              <a:buFont typeface="Arial" panose="020B0604020202020204" pitchFamily="34" charset="0"/>
              <a:buChar char="•"/>
            </a:pPr>
            <a:r>
              <a:rPr lang="en-US" sz="2800" dirty="0" err="1" smtClean="0">
                <a:latin typeface="Calibri" panose="020F0502020204030204" pitchFamily="34" charset="0"/>
                <a:cs typeface="Calibri" panose="020F0502020204030204" pitchFamily="34" charset="0"/>
              </a:rPr>
              <a:t>Viết</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là</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một</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việc</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làm</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hằng</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ngày</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của</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một</a:t>
            </a:r>
            <a:r>
              <a:rPr lang="en-US" sz="2800" dirty="0" smtClean="0">
                <a:latin typeface="Calibri" panose="020F0502020204030204" pitchFamily="34" charset="0"/>
                <a:cs typeface="Calibri" panose="020F0502020204030204" pitchFamily="34" charset="0"/>
              </a:rPr>
              <a:t> BA:</a:t>
            </a:r>
          </a:p>
          <a:p>
            <a:pPr marL="1257300" lvl="2" indent="-342900">
              <a:spcBef>
                <a:spcPts val="600"/>
              </a:spcBef>
              <a:spcAft>
                <a:spcPts val="600"/>
              </a:spcAft>
              <a:buFont typeface="Arial" panose="020B0604020202020204" pitchFamily="34" charset="0"/>
              <a:buChar char="•"/>
            </a:pPr>
            <a:r>
              <a:rPr lang="en-US" sz="2400" dirty="0" err="1">
                <a:solidFill>
                  <a:prstClr val="black"/>
                </a:solidFill>
                <a:latin typeface="Calibri" panose="020F0502020204030204" pitchFamily="34" charset="0"/>
                <a:cs typeface="Calibri" panose="020F0502020204030204" pitchFamily="34" charset="0"/>
              </a:rPr>
              <a:t>Trao</a:t>
            </a:r>
            <a:r>
              <a:rPr lang="en-US" sz="2400" dirty="0">
                <a:solidFill>
                  <a:prstClr val="black"/>
                </a:solidFill>
                <a:latin typeface="Calibri" panose="020F0502020204030204" pitchFamily="34" charset="0"/>
                <a:cs typeface="Calibri" panose="020F0502020204030204" pitchFamily="34" charset="0"/>
              </a:rPr>
              <a:t> </a:t>
            </a:r>
            <a:r>
              <a:rPr lang="en-US" sz="2400" dirty="0" err="1">
                <a:solidFill>
                  <a:prstClr val="black"/>
                </a:solidFill>
                <a:latin typeface="Calibri" panose="020F0502020204030204" pitchFamily="34" charset="0"/>
                <a:cs typeface="Calibri" panose="020F0502020204030204" pitchFamily="34" charset="0"/>
              </a:rPr>
              <a:t>đổi</a:t>
            </a:r>
            <a:r>
              <a:rPr lang="en-US" sz="2400" dirty="0">
                <a:solidFill>
                  <a:prstClr val="black"/>
                </a:solidFill>
                <a:latin typeface="Calibri" panose="020F0502020204030204" pitchFamily="34" charset="0"/>
                <a:cs typeface="Calibri" panose="020F0502020204030204" pitchFamily="34" charset="0"/>
              </a:rPr>
              <a:t> mail </a:t>
            </a:r>
            <a:r>
              <a:rPr lang="en-US" sz="2400" dirty="0" err="1">
                <a:solidFill>
                  <a:prstClr val="black"/>
                </a:solidFill>
                <a:latin typeface="Calibri" panose="020F0502020204030204" pitchFamily="34" charset="0"/>
                <a:cs typeface="Calibri" panose="020F0502020204030204" pitchFamily="34" charset="0"/>
              </a:rPr>
              <a:t>hàng</a:t>
            </a:r>
            <a:r>
              <a:rPr lang="en-US" sz="2400" dirty="0">
                <a:solidFill>
                  <a:prstClr val="black"/>
                </a:solidFill>
                <a:latin typeface="Calibri" panose="020F0502020204030204" pitchFamily="34" charset="0"/>
                <a:cs typeface="Calibri" panose="020F0502020204030204" pitchFamily="34" charset="0"/>
              </a:rPr>
              <a:t> </a:t>
            </a:r>
            <a:r>
              <a:rPr lang="en-US" sz="2400" dirty="0" err="1">
                <a:solidFill>
                  <a:prstClr val="black"/>
                </a:solidFill>
                <a:latin typeface="Calibri" panose="020F0502020204030204" pitchFamily="34" charset="0"/>
                <a:cs typeface="Calibri" panose="020F0502020204030204" pitchFamily="34" charset="0"/>
              </a:rPr>
              <a:t>ngày</a:t>
            </a:r>
            <a:endParaRPr lang="en-US" sz="2400" dirty="0">
              <a:solidFill>
                <a:prstClr val="black"/>
              </a:solidFill>
              <a:latin typeface="Calibri" panose="020F0502020204030204" pitchFamily="34" charset="0"/>
              <a:cs typeface="Calibri" panose="020F0502020204030204" pitchFamily="34" charset="0"/>
            </a:endParaRPr>
          </a:p>
          <a:p>
            <a:pPr marL="1257300" lvl="2" indent="-342900">
              <a:spcBef>
                <a:spcPts val="600"/>
              </a:spcBef>
              <a:spcAft>
                <a:spcPts val="600"/>
              </a:spcAft>
              <a:buFont typeface="Arial" panose="020B0604020202020204" pitchFamily="34" charset="0"/>
              <a:buChar char="•"/>
            </a:pPr>
            <a:r>
              <a:rPr lang="en-US" sz="2400" dirty="0" err="1">
                <a:solidFill>
                  <a:prstClr val="black"/>
                </a:solidFill>
                <a:latin typeface="Calibri" panose="020F0502020204030204" pitchFamily="34" charset="0"/>
                <a:cs typeface="Calibri" panose="020F0502020204030204" pitchFamily="34" charset="0"/>
              </a:rPr>
              <a:t>Làm</a:t>
            </a:r>
            <a:r>
              <a:rPr lang="en-US" sz="2400" dirty="0">
                <a:solidFill>
                  <a:prstClr val="black"/>
                </a:solidFill>
                <a:latin typeface="Calibri" panose="020F0502020204030204" pitchFamily="34" charset="0"/>
                <a:cs typeface="Calibri" panose="020F0502020204030204" pitchFamily="34" charset="0"/>
              </a:rPr>
              <a:t> document</a:t>
            </a:r>
          </a:p>
          <a:p>
            <a:pPr marL="1257300" lvl="2" indent="-342900">
              <a:spcBef>
                <a:spcPts val="600"/>
              </a:spcBef>
              <a:spcAft>
                <a:spcPts val="600"/>
              </a:spcAft>
              <a:buFont typeface="Arial" panose="020B0604020202020204" pitchFamily="34" charset="0"/>
              <a:buChar char="•"/>
            </a:pPr>
            <a:r>
              <a:rPr lang="en-US" sz="2400" dirty="0" err="1">
                <a:solidFill>
                  <a:prstClr val="black"/>
                </a:solidFill>
                <a:latin typeface="Calibri" panose="020F0502020204030204" pitchFamily="34" charset="0"/>
                <a:cs typeface="Calibri" panose="020F0502020204030204" pitchFamily="34" charset="0"/>
              </a:rPr>
              <a:t>Gửi</a:t>
            </a:r>
            <a:r>
              <a:rPr lang="en-US" sz="2400" dirty="0">
                <a:solidFill>
                  <a:prstClr val="black"/>
                </a:solidFill>
                <a:latin typeface="Calibri" panose="020F0502020204030204" pitchFamily="34" charset="0"/>
                <a:cs typeface="Calibri" panose="020F0502020204030204" pitchFamily="34" charset="0"/>
              </a:rPr>
              <a:t> mail </a:t>
            </a:r>
            <a:r>
              <a:rPr lang="en-US" sz="2400" dirty="0" err="1">
                <a:solidFill>
                  <a:prstClr val="black"/>
                </a:solidFill>
                <a:latin typeface="Calibri" panose="020F0502020204030204" pitchFamily="34" charset="0"/>
                <a:cs typeface="Calibri" panose="020F0502020204030204" pitchFamily="34" charset="0"/>
              </a:rPr>
              <a:t>yêu</a:t>
            </a:r>
            <a:r>
              <a:rPr lang="en-US" sz="2400" dirty="0">
                <a:solidFill>
                  <a:prstClr val="black"/>
                </a:solidFill>
                <a:latin typeface="Calibri" panose="020F0502020204030204" pitchFamily="34" charset="0"/>
                <a:cs typeface="Calibri" panose="020F0502020204030204" pitchFamily="34" charset="0"/>
              </a:rPr>
              <a:t> </a:t>
            </a:r>
            <a:r>
              <a:rPr lang="en-US" sz="2400" dirty="0" err="1">
                <a:solidFill>
                  <a:prstClr val="black"/>
                </a:solidFill>
                <a:latin typeface="Calibri" panose="020F0502020204030204" pitchFamily="34" charset="0"/>
                <a:cs typeface="Calibri" panose="020F0502020204030204" pitchFamily="34" charset="0"/>
              </a:rPr>
              <a:t>cầu</a:t>
            </a:r>
            <a:r>
              <a:rPr lang="en-US" sz="2400" dirty="0">
                <a:solidFill>
                  <a:prstClr val="black"/>
                </a:solidFill>
                <a:latin typeface="Calibri" panose="020F0502020204030204" pitchFamily="34" charset="0"/>
                <a:cs typeface="Calibri" panose="020F0502020204030204" pitchFamily="34" charset="0"/>
              </a:rPr>
              <a:t> </a:t>
            </a:r>
            <a:r>
              <a:rPr lang="en-US" sz="2400" dirty="0" err="1">
                <a:solidFill>
                  <a:prstClr val="black"/>
                </a:solidFill>
                <a:latin typeface="Calibri" panose="020F0502020204030204" pitchFamily="34" charset="0"/>
                <a:cs typeface="Calibri" panose="020F0502020204030204" pitchFamily="34" charset="0"/>
              </a:rPr>
              <a:t>cá</a:t>
            </a:r>
            <a:r>
              <a:rPr lang="en-US" sz="2400" dirty="0">
                <a:solidFill>
                  <a:prstClr val="black"/>
                </a:solidFill>
                <a:latin typeface="Calibri" panose="020F0502020204030204" pitchFamily="34" charset="0"/>
                <a:cs typeface="Calibri" panose="020F0502020204030204" pitchFamily="34" charset="0"/>
              </a:rPr>
              <a:t> </a:t>
            </a:r>
            <a:r>
              <a:rPr lang="en-US" sz="2400" dirty="0" err="1">
                <a:solidFill>
                  <a:prstClr val="black"/>
                </a:solidFill>
                <a:latin typeface="Calibri" panose="020F0502020204030204" pitchFamily="34" charset="0"/>
                <a:cs typeface="Calibri" panose="020F0502020204030204" pitchFamily="34" charset="0"/>
              </a:rPr>
              <a:t>nhân</a:t>
            </a:r>
            <a:endParaRPr lang="en-US" sz="2400" dirty="0">
              <a:solidFill>
                <a:prstClr val="black"/>
              </a:solidFill>
              <a:latin typeface="Calibri" panose="020F0502020204030204" pitchFamily="34" charset="0"/>
              <a:cs typeface="Calibri" panose="020F0502020204030204" pitchFamily="34" charset="0"/>
            </a:endParaRPr>
          </a:p>
          <a:p>
            <a:pPr marL="1257300" lvl="2" indent="-342900">
              <a:spcBef>
                <a:spcPts val="600"/>
              </a:spcBef>
              <a:spcAft>
                <a:spcPts val="600"/>
              </a:spcAft>
              <a:buFont typeface="Arial" panose="020B0604020202020204" pitchFamily="34" charset="0"/>
              <a:buChar char="•"/>
            </a:pPr>
            <a:r>
              <a:rPr lang="en-US" sz="2400" dirty="0">
                <a:solidFill>
                  <a:prstClr val="black"/>
                </a:solidFill>
                <a:latin typeface="Calibri" panose="020F0502020204030204" pitchFamily="34" charset="0"/>
                <a:cs typeface="Calibri" panose="020F0502020204030204" pitchFamily="34" charset="0"/>
              </a:rPr>
              <a:t>...</a:t>
            </a:r>
          </a:p>
          <a:p>
            <a:pPr marL="1257300" lvl="2" indent="-342900">
              <a:spcBef>
                <a:spcPts val="600"/>
              </a:spcBef>
              <a:spcAft>
                <a:spcPts val="600"/>
              </a:spcAft>
              <a:buFont typeface="Wingdings" panose="05000000000000000000" pitchFamily="2" charset="2"/>
              <a:buChar char="à"/>
            </a:pPr>
            <a:r>
              <a:rPr lang="en-US" sz="2400" dirty="0" err="1">
                <a:solidFill>
                  <a:prstClr val="black"/>
                </a:solidFill>
                <a:latin typeface="Calibri" panose="020F0502020204030204" pitchFamily="34" charset="0"/>
                <a:cs typeface="Calibri" panose="020F0502020204030204" pitchFamily="34" charset="0"/>
                <a:sym typeface="Wingdings" panose="05000000000000000000" pitchFamily="2" charset="2"/>
              </a:rPr>
              <a:t>tập</a:t>
            </a:r>
            <a:r>
              <a:rPr lang="en-US" sz="2400" dirty="0">
                <a:solidFill>
                  <a:prstClr val="black"/>
                </a:solidFill>
                <a:latin typeface="Calibri" panose="020F0502020204030204" pitchFamily="34" charset="0"/>
                <a:cs typeface="Calibri" panose="020F0502020204030204" pitchFamily="34" charset="0"/>
                <a:sym typeface="Wingdings" panose="05000000000000000000" pitchFamily="2" charset="2"/>
              </a:rPr>
              <a:t> </a:t>
            </a:r>
            <a:r>
              <a:rPr lang="en-US" sz="2400" dirty="0" err="1">
                <a:solidFill>
                  <a:prstClr val="black"/>
                </a:solidFill>
                <a:latin typeface="Calibri" panose="020F0502020204030204" pitchFamily="34" charset="0"/>
                <a:cs typeface="Calibri" panose="020F0502020204030204" pitchFamily="34" charset="0"/>
                <a:sym typeface="Wingdings" panose="05000000000000000000" pitchFamily="2" charset="2"/>
              </a:rPr>
              <a:t>viết</a:t>
            </a:r>
            <a:r>
              <a:rPr lang="en-US" sz="2400" dirty="0">
                <a:solidFill>
                  <a:prstClr val="black"/>
                </a:solidFill>
                <a:latin typeface="Calibri" panose="020F0502020204030204" pitchFamily="34" charset="0"/>
                <a:cs typeface="Calibri" panose="020F0502020204030204" pitchFamily="34" charset="0"/>
                <a:sym typeface="Wingdings" panose="05000000000000000000" pitchFamily="2" charset="2"/>
              </a:rPr>
              <a:t> </a:t>
            </a:r>
            <a:r>
              <a:rPr lang="en-US" sz="2400" dirty="0" err="1">
                <a:solidFill>
                  <a:prstClr val="black"/>
                </a:solidFill>
                <a:latin typeface="Calibri" panose="020F0502020204030204" pitchFamily="34" charset="0"/>
                <a:cs typeface="Calibri" panose="020F0502020204030204" pitchFamily="34" charset="0"/>
                <a:sym typeface="Wingdings" panose="05000000000000000000" pitchFamily="2" charset="2"/>
              </a:rPr>
              <a:t>tốt</a:t>
            </a:r>
            <a:r>
              <a:rPr lang="en-US" sz="2400" dirty="0">
                <a:solidFill>
                  <a:prstClr val="black"/>
                </a:solidFill>
                <a:latin typeface="Calibri" panose="020F0502020204030204" pitchFamily="34" charset="0"/>
                <a:cs typeface="Calibri" panose="020F0502020204030204" pitchFamily="34" charset="0"/>
                <a:sym typeface="Wingdings" panose="05000000000000000000" pitchFamily="2" charset="2"/>
              </a:rPr>
              <a:t> </a:t>
            </a:r>
            <a:r>
              <a:rPr lang="en-US" sz="2400" dirty="0" err="1">
                <a:solidFill>
                  <a:prstClr val="black"/>
                </a:solidFill>
                <a:latin typeface="Calibri" panose="020F0502020204030204" pitchFamily="34" charset="0"/>
                <a:cs typeface="Calibri" panose="020F0502020204030204" pitchFamily="34" charset="0"/>
                <a:sym typeface="Wingdings" panose="05000000000000000000" pitchFamily="2" charset="2"/>
              </a:rPr>
              <a:t>rất</a:t>
            </a:r>
            <a:r>
              <a:rPr lang="en-US" sz="2400" dirty="0">
                <a:solidFill>
                  <a:prstClr val="black"/>
                </a:solidFill>
                <a:latin typeface="Calibri" panose="020F0502020204030204" pitchFamily="34" charset="0"/>
                <a:cs typeface="Calibri" panose="020F0502020204030204" pitchFamily="34" charset="0"/>
                <a:sym typeface="Wingdings" panose="05000000000000000000" pitchFamily="2" charset="2"/>
              </a:rPr>
              <a:t> </a:t>
            </a:r>
            <a:r>
              <a:rPr lang="en-US" sz="2400" dirty="0" err="1">
                <a:solidFill>
                  <a:prstClr val="black"/>
                </a:solidFill>
                <a:latin typeface="Calibri" panose="020F0502020204030204" pitchFamily="34" charset="0"/>
                <a:cs typeface="Calibri" panose="020F0502020204030204" pitchFamily="34" charset="0"/>
                <a:sym typeface="Wingdings" panose="05000000000000000000" pitchFamily="2" charset="2"/>
              </a:rPr>
              <a:t>quan</a:t>
            </a:r>
            <a:r>
              <a:rPr lang="en-US" sz="2400" dirty="0">
                <a:solidFill>
                  <a:prstClr val="black"/>
                </a:solidFill>
                <a:latin typeface="Calibri" panose="020F0502020204030204" pitchFamily="34" charset="0"/>
                <a:cs typeface="Calibri" panose="020F0502020204030204" pitchFamily="34" charset="0"/>
                <a:sym typeface="Wingdings" panose="05000000000000000000" pitchFamily="2" charset="2"/>
              </a:rPr>
              <a:t> </a:t>
            </a:r>
            <a:r>
              <a:rPr lang="en-US" sz="2400" dirty="0" err="1">
                <a:solidFill>
                  <a:prstClr val="black"/>
                </a:solidFill>
                <a:latin typeface="Calibri" panose="020F0502020204030204" pitchFamily="34" charset="0"/>
                <a:cs typeface="Calibri" panose="020F0502020204030204" pitchFamily="34" charset="0"/>
                <a:sym typeface="Wingdings" panose="05000000000000000000" pitchFamily="2" charset="2"/>
              </a:rPr>
              <a:t>trọng</a:t>
            </a:r>
            <a:endParaRPr lang="en-US" sz="2400" dirty="0">
              <a:solidFill>
                <a:prstClr val="black"/>
              </a:solidFill>
              <a:latin typeface="Calibri" panose="020F0502020204030204" pitchFamily="34" charset="0"/>
              <a:cs typeface="Calibri" panose="020F0502020204030204" pitchFamily="34" charset="0"/>
              <a:sym typeface="Wingdings" panose="05000000000000000000" pitchFamily="2" charset="2"/>
            </a:endParaRPr>
          </a:p>
          <a:p>
            <a:pPr lvl="2">
              <a:spcBef>
                <a:spcPts val="600"/>
              </a:spcBef>
              <a:spcAft>
                <a:spcPts val="600"/>
              </a:spcAft>
            </a:pPr>
            <a:endParaRPr lang="en-US" sz="2600" dirty="0" smtClean="0">
              <a:latin typeface="Calibri" panose="020F0502020204030204" pitchFamily="34" charset="0"/>
              <a:cs typeface="Calibri" panose="020F0502020204030204" pitchFamily="34" charset="0"/>
            </a:endParaRPr>
          </a:p>
          <a:p>
            <a:pPr marL="800100" lvl="1" indent="-342900">
              <a:spcBef>
                <a:spcPts val="600"/>
              </a:spcBef>
              <a:spcAft>
                <a:spcPts val="600"/>
              </a:spcAft>
              <a:buFont typeface="Arial" panose="020B0604020202020204" pitchFamily="34" charset="0"/>
              <a:buChar char="•"/>
            </a:pPr>
            <a:r>
              <a:rPr lang="en-US" sz="2800" dirty="0" err="1" smtClean="0">
                <a:latin typeface="Calibri" panose="020F0502020204030204" pitchFamily="34" charset="0"/>
                <a:cs typeface="Calibri" panose="020F0502020204030204" pitchFamily="34" charset="0"/>
              </a:rPr>
              <a:t>Viết</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tốt</a:t>
            </a:r>
            <a:r>
              <a:rPr lang="en-US" sz="2800" dirty="0" smtClean="0">
                <a:latin typeface="Calibri" panose="020F0502020204030204" pitchFamily="34" charset="0"/>
                <a:cs typeface="Calibri" panose="020F0502020204030204" pitchFamily="34" charset="0"/>
              </a:rPr>
              <a:t> </a:t>
            </a:r>
            <a:r>
              <a:rPr lang="en-US" sz="2600" dirty="0" smtClean="0">
                <a:latin typeface="Calibri" panose="020F0502020204030204" pitchFamily="34" charset="0"/>
                <a:cs typeface="Calibri" panose="020F0502020204030204" pitchFamily="34" charset="0"/>
                <a:sym typeface="Wingdings" panose="05000000000000000000" pitchFamily="2" charset="2"/>
              </a:rPr>
              <a:t> </a:t>
            </a:r>
            <a:r>
              <a:rPr lang="en-US" sz="2600" dirty="0" err="1" smtClean="0">
                <a:latin typeface="Calibri" panose="020F0502020204030204" pitchFamily="34" charset="0"/>
                <a:cs typeface="Calibri" panose="020F0502020204030204" pitchFamily="34" charset="0"/>
                <a:sym typeface="Wingdings" panose="05000000000000000000" pitchFamily="2" charset="2"/>
              </a:rPr>
              <a:t>Đáp</a:t>
            </a:r>
            <a:r>
              <a:rPr lang="en-US" sz="2600" dirty="0" smtClean="0">
                <a:latin typeface="Calibri" panose="020F0502020204030204" pitchFamily="34" charset="0"/>
                <a:cs typeface="Calibri" panose="020F0502020204030204" pitchFamily="34" charset="0"/>
                <a:sym typeface="Wingdings" panose="05000000000000000000" pitchFamily="2" charset="2"/>
              </a:rPr>
              <a:t> </a:t>
            </a:r>
            <a:r>
              <a:rPr lang="en-US" sz="2600" dirty="0" err="1" smtClean="0">
                <a:latin typeface="Calibri" panose="020F0502020204030204" pitchFamily="34" charset="0"/>
                <a:cs typeface="Calibri" panose="020F0502020204030204" pitchFamily="34" charset="0"/>
                <a:sym typeface="Wingdings" panose="05000000000000000000" pitchFamily="2" charset="2"/>
              </a:rPr>
              <a:t>ứng</a:t>
            </a:r>
            <a:r>
              <a:rPr lang="en-US" sz="2600" dirty="0" smtClean="0">
                <a:latin typeface="Calibri" panose="020F0502020204030204" pitchFamily="34" charset="0"/>
                <a:cs typeface="Calibri" panose="020F0502020204030204" pitchFamily="34" charset="0"/>
                <a:sym typeface="Wingdings" panose="05000000000000000000" pitchFamily="2" charset="2"/>
              </a:rPr>
              <a:t> </a:t>
            </a:r>
            <a:r>
              <a:rPr lang="en-US" sz="2600" dirty="0" err="1" smtClean="0">
                <a:latin typeface="Calibri" panose="020F0502020204030204" pitchFamily="34" charset="0"/>
                <a:cs typeface="Calibri" panose="020F0502020204030204" pitchFamily="34" charset="0"/>
                <a:sym typeface="Wingdings" panose="05000000000000000000" pitchFamily="2" charset="2"/>
              </a:rPr>
              <a:t>được</a:t>
            </a:r>
            <a:r>
              <a:rPr lang="en-US" sz="2600" dirty="0" smtClean="0">
                <a:latin typeface="Calibri" panose="020F0502020204030204" pitchFamily="34" charset="0"/>
                <a:cs typeface="Calibri" panose="020F0502020204030204" pitchFamily="34" charset="0"/>
                <a:sym typeface="Wingdings" panose="05000000000000000000" pitchFamily="2" charset="2"/>
              </a:rPr>
              <a:t> </a:t>
            </a:r>
            <a:r>
              <a:rPr lang="en-US" sz="2600" dirty="0" err="1" smtClean="0">
                <a:latin typeface="Calibri" panose="020F0502020204030204" pitchFamily="34" charset="0"/>
                <a:cs typeface="Calibri" panose="020F0502020204030204" pitchFamily="34" charset="0"/>
                <a:sym typeface="Wingdings" panose="05000000000000000000" pitchFamily="2" charset="2"/>
              </a:rPr>
              <a:t>mục</a:t>
            </a:r>
            <a:r>
              <a:rPr lang="en-US" sz="2600" dirty="0" smtClean="0">
                <a:latin typeface="Calibri" panose="020F0502020204030204" pitchFamily="34" charset="0"/>
                <a:cs typeface="Calibri" panose="020F0502020204030204" pitchFamily="34" charset="0"/>
                <a:sym typeface="Wingdings" panose="05000000000000000000" pitchFamily="2" charset="2"/>
              </a:rPr>
              <a:t> </a:t>
            </a:r>
            <a:r>
              <a:rPr lang="en-US" sz="2600" dirty="0" err="1" smtClean="0">
                <a:latin typeface="Calibri" panose="020F0502020204030204" pitchFamily="34" charset="0"/>
                <a:cs typeface="Calibri" panose="020F0502020204030204" pitchFamily="34" charset="0"/>
                <a:sym typeface="Wingdings" panose="05000000000000000000" pitchFamily="2" charset="2"/>
              </a:rPr>
              <a:t>đích</a:t>
            </a:r>
            <a:endParaRPr lang="en-US" sz="2600" dirty="0">
              <a:latin typeface="Calibri" panose="020F0502020204030204" pitchFamily="34" charset="0"/>
              <a:cs typeface="Calibri" panose="020F0502020204030204" pitchFamily="34" charset="0"/>
              <a:sym typeface="Wingdings" panose="05000000000000000000" pitchFamily="2" charset="2"/>
            </a:endParaRPr>
          </a:p>
          <a:p>
            <a:pPr lvl="4">
              <a:spcBef>
                <a:spcPts val="600"/>
              </a:spcBef>
              <a:spcAft>
                <a:spcPts val="600"/>
              </a:spcAft>
            </a:pPr>
            <a:r>
              <a:rPr lang="en-US" sz="2600" dirty="0" smtClean="0">
                <a:latin typeface="Calibri" panose="020F0502020204030204" pitchFamily="34" charset="0"/>
                <a:cs typeface="Calibri" panose="020F0502020204030204" pitchFamily="34" charset="0"/>
                <a:sym typeface="Wingdings" panose="05000000000000000000" pitchFamily="2" charset="2"/>
              </a:rPr>
              <a:t> </a:t>
            </a:r>
            <a:r>
              <a:rPr lang="en-US" sz="2600" dirty="0" err="1" smtClean="0">
                <a:latin typeface="Calibri" panose="020F0502020204030204" pitchFamily="34" charset="0"/>
                <a:cs typeface="Calibri" panose="020F0502020204030204" pitchFamily="34" charset="0"/>
                <a:sym typeface="Wingdings" panose="05000000000000000000" pitchFamily="2" charset="2"/>
              </a:rPr>
              <a:t>Kỹ</a:t>
            </a:r>
            <a:r>
              <a:rPr lang="en-US" sz="2600" dirty="0" smtClean="0">
                <a:latin typeface="Calibri" panose="020F0502020204030204" pitchFamily="34" charset="0"/>
                <a:cs typeface="Calibri" panose="020F0502020204030204" pitchFamily="34" charset="0"/>
                <a:sym typeface="Wingdings" panose="05000000000000000000" pitchFamily="2" charset="2"/>
              </a:rPr>
              <a:t> </a:t>
            </a:r>
            <a:r>
              <a:rPr lang="en-US" sz="2600" dirty="0" err="1" smtClean="0">
                <a:latin typeface="Calibri" panose="020F0502020204030204" pitchFamily="34" charset="0"/>
                <a:cs typeface="Calibri" panose="020F0502020204030204" pitchFamily="34" charset="0"/>
                <a:sym typeface="Wingdings" panose="05000000000000000000" pitchFamily="2" charset="2"/>
              </a:rPr>
              <a:t>năng</a:t>
            </a:r>
            <a:r>
              <a:rPr lang="en-US" sz="2600" dirty="0" smtClean="0">
                <a:latin typeface="Calibri" panose="020F0502020204030204" pitchFamily="34" charset="0"/>
                <a:cs typeface="Calibri" panose="020F0502020204030204" pitchFamily="34" charset="0"/>
                <a:sym typeface="Wingdings" panose="05000000000000000000" pitchFamily="2" charset="2"/>
              </a:rPr>
              <a:t> </a:t>
            </a:r>
            <a:r>
              <a:rPr lang="en-US" sz="2600" dirty="0" err="1" smtClean="0">
                <a:latin typeface="Calibri" panose="020F0502020204030204" pitchFamily="34" charset="0"/>
                <a:cs typeface="Calibri" panose="020F0502020204030204" pitchFamily="34" charset="0"/>
                <a:sym typeface="Wingdings" panose="05000000000000000000" pitchFamily="2" charset="2"/>
              </a:rPr>
              <a:t>nói</a:t>
            </a:r>
            <a:r>
              <a:rPr lang="en-US" sz="2600" dirty="0" smtClean="0">
                <a:latin typeface="Calibri" panose="020F0502020204030204" pitchFamily="34" charset="0"/>
                <a:cs typeface="Calibri" panose="020F0502020204030204" pitchFamily="34" charset="0"/>
                <a:sym typeface="Wingdings" panose="05000000000000000000" pitchFamily="2" charset="2"/>
              </a:rPr>
              <a:t> </a:t>
            </a:r>
            <a:r>
              <a:rPr lang="en-US" sz="2600" dirty="0" err="1" smtClean="0">
                <a:latin typeface="Calibri" panose="020F0502020204030204" pitchFamily="34" charset="0"/>
                <a:cs typeface="Calibri" panose="020F0502020204030204" pitchFamily="34" charset="0"/>
                <a:sym typeface="Wingdings" panose="05000000000000000000" pitchFamily="2" charset="2"/>
              </a:rPr>
              <a:t>cũng</a:t>
            </a:r>
            <a:r>
              <a:rPr lang="en-US" sz="2600" dirty="0" smtClean="0">
                <a:latin typeface="Calibri" panose="020F0502020204030204" pitchFamily="34" charset="0"/>
                <a:cs typeface="Calibri" panose="020F0502020204030204" pitchFamily="34" charset="0"/>
                <a:sym typeface="Wingdings" panose="05000000000000000000" pitchFamily="2" charset="2"/>
              </a:rPr>
              <a:t> </a:t>
            </a:r>
            <a:r>
              <a:rPr lang="en-US" sz="2600" dirty="0" err="1" smtClean="0">
                <a:latin typeface="Calibri" panose="020F0502020204030204" pitchFamily="34" charset="0"/>
                <a:cs typeface="Calibri" panose="020F0502020204030204" pitchFamily="34" charset="0"/>
                <a:sym typeface="Wingdings" panose="05000000000000000000" pitchFamily="2" charset="2"/>
              </a:rPr>
              <a:t>tăng</a:t>
            </a:r>
            <a:r>
              <a:rPr lang="en-US" sz="2600" dirty="0" smtClean="0">
                <a:latin typeface="Calibri" panose="020F0502020204030204" pitchFamily="34" charset="0"/>
                <a:cs typeface="Calibri" panose="020F0502020204030204" pitchFamily="34" charset="0"/>
                <a:sym typeface="Wingdings" panose="05000000000000000000" pitchFamily="2" charset="2"/>
              </a:rPr>
              <a:t> </a:t>
            </a:r>
            <a:r>
              <a:rPr lang="en-US" sz="2600" dirty="0" err="1" smtClean="0">
                <a:latin typeface="Calibri" panose="020F0502020204030204" pitchFamily="34" charset="0"/>
                <a:cs typeface="Calibri" panose="020F0502020204030204" pitchFamily="34" charset="0"/>
                <a:sym typeface="Wingdings" panose="05000000000000000000" pitchFamily="2" charset="2"/>
              </a:rPr>
              <a:t>lên</a:t>
            </a:r>
            <a:r>
              <a:rPr lang="en-US" sz="2600" dirty="0" smtClean="0">
                <a:latin typeface="Calibri" panose="020F0502020204030204" pitchFamily="34" charset="0"/>
                <a:cs typeface="Calibri" panose="020F0502020204030204" pitchFamily="34" charset="0"/>
                <a:sym typeface="Wingdings" panose="05000000000000000000" pitchFamily="2" charset="2"/>
              </a:rPr>
              <a:t> </a:t>
            </a:r>
            <a:r>
              <a:rPr lang="en-US" sz="2600" dirty="0" err="1" smtClean="0">
                <a:latin typeface="Calibri" panose="020F0502020204030204" pitchFamily="34" charset="0"/>
                <a:cs typeface="Calibri" panose="020F0502020204030204" pitchFamily="34" charset="0"/>
                <a:sym typeface="Wingdings" panose="05000000000000000000" pitchFamily="2" charset="2"/>
              </a:rPr>
              <a:t>theo</a:t>
            </a:r>
            <a:endParaRPr lang="en-US" sz="2600" dirty="0" smtClean="0">
              <a:latin typeface="Calibri" panose="020F0502020204030204" pitchFamily="34" charset="0"/>
              <a:cs typeface="Calibri" panose="020F0502020204030204" pitchFamily="34" charset="0"/>
            </a:endParaRPr>
          </a:p>
          <a:p>
            <a:pPr lvl="2">
              <a:spcBef>
                <a:spcPts val="600"/>
              </a:spcBef>
              <a:spcAft>
                <a:spcPts val="600"/>
              </a:spcAft>
            </a:pPr>
            <a:endParaRPr lang="en-US" sz="2400" dirty="0" smtClean="0">
              <a:latin typeface="Calibri" panose="020F0502020204030204" pitchFamily="34" charset="0"/>
              <a:cs typeface="Calibri" panose="020F0502020204030204" pitchFamily="34" charset="0"/>
              <a:sym typeface="Wingdings" panose="05000000000000000000" pitchFamily="2" charset="2"/>
            </a:endParaRPr>
          </a:p>
        </p:txBody>
      </p:sp>
    </p:spTree>
    <p:extLst>
      <p:ext uri="{BB962C8B-B14F-4D97-AF65-F5344CB8AC3E}">
        <p14:creationId xmlns:p14="http://schemas.microsoft.com/office/powerpoint/2010/main" val="3608241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6264" y="267286"/>
            <a:ext cx="5880295" cy="523220"/>
          </a:xfrm>
          <a:prstGeom prst="rect">
            <a:avLst/>
          </a:prstGeom>
          <a:noFill/>
        </p:spPr>
        <p:txBody>
          <a:bodyPr wrap="square" rtlCol="0">
            <a:spAutoFit/>
          </a:bodyPr>
          <a:lstStyle/>
          <a:p>
            <a:r>
              <a:rPr lang="en-US" sz="2800" b="1" dirty="0">
                <a:solidFill>
                  <a:srgbClr val="002060"/>
                </a:solidFill>
              </a:rPr>
              <a:t>2</a:t>
            </a:r>
            <a:r>
              <a:rPr lang="en-US" sz="2800" b="1" dirty="0" smtClean="0">
                <a:solidFill>
                  <a:srgbClr val="002060"/>
                </a:solidFill>
              </a:rPr>
              <a:t>. </a:t>
            </a:r>
            <a:r>
              <a:rPr lang="en-US" sz="2800" b="1" dirty="0" err="1" smtClean="0">
                <a:solidFill>
                  <a:srgbClr val="002060"/>
                </a:solidFill>
              </a:rPr>
              <a:t>Nhóm</a:t>
            </a:r>
            <a:r>
              <a:rPr lang="en-US" sz="2800" b="1" dirty="0" smtClean="0">
                <a:solidFill>
                  <a:srgbClr val="002060"/>
                </a:solidFill>
              </a:rPr>
              <a:t> </a:t>
            </a:r>
            <a:r>
              <a:rPr lang="en-US" sz="2800" b="1" dirty="0" err="1" smtClean="0">
                <a:solidFill>
                  <a:srgbClr val="002060"/>
                </a:solidFill>
              </a:rPr>
              <a:t>kỹ</a:t>
            </a:r>
            <a:r>
              <a:rPr lang="en-US" sz="2800" b="1" dirty="0" smtClean="0">
                <a:solidFill>
                  <a:srgbClr val="002060"/>
                </a:solidFill>
              </a:rPr>
              <a:t> </a:t>
            </a:r>
            <a:r>
              <a:rPr lang="en-US" sz="2800" b="1" dirty="0" err="1" smtClean="0">
                <a:solidFill>
                  <a:srgbClr val="002060"/>
                </a:solidFill>
              </a:rPr>
              <a:t>năng</a:t>
            </a:r>
            <a:r>
              <a:rPr lang="en-US" sz="2800" b="1" dirty="0" smtClean="0">
                <a:solidFill>
                  <a:srgbClr val="002060"/>
                </a:solidFill>
              </a:rPr>
              <a:t> </a:t>
            </a:r>
            <a:r>
              <a:rPr lang="en-US" sz="2800" b="1" dirty="0" err="1" smtClean="0">
                <a:solidFill>
                  <a:srgbClr val="002060"/>
                </a:solidFill>
              </a:rPr>
              <a:t>của</a:t>
            </a:r>
            <a:r>
              <a:rPr lang="en-US" sz="2800" b="1" dirty="0" smtClean="0">
                <a:solidFill>
                  <a:srgbClr val="002060"/>
                </a:solidFill>
              </a:rPr>
              <a:t> </a:t>
            </a:r>
            <a:r>
              <a:rPr lang="en-US" sz="2800" b="1" dirty="0">
                <a:solidFill>
                  <a:srgbClr val="002060"/>
                </a:solidFill>
              </a:rPr>
              <a:t>BA</a:t>
            </a:r>
          </a:p>
        </p:txBody>
      </p:sp>
      <p:sp>
        <p:nvSpPr>
          <p:cNvPr id="2" name="TextBox 1"/>
          <p:cNvSpPr txBox="1"/>
          <p:nvPr/>
        </p:nvSpPr>
        <p:spPr>
          <a:xfrm>
            <a:off x="886263" y="928468"/>
            <a:ext cx="9224387" cy="523220"/>
          </a:xfrm>
          <a:prstGeom prst="rect">
            <a:avLst/>
          </a:prstGeom>
          <a:noFill/>
        </p:spPr>
        <p:txBody>
          <a:bodyPr wrap="square" rtlCol="0">
            <a:spAutoFit/>
          </a:bodyPr>
          <a:lstStyle/>
          <a:p>
            <a:r>
              <a:rPr lang="en-US" sz="2800" b="1" dirty="0" smtClean="0"/>
              <a:t>2.3. Business Knowledge</a:t>
            </a:r>
            <a:endParaRPr lang="en-US" sz="2800" b="1" i="0" dirty="0">
              <a:effectLst/>
            </a:endParaRPr>
          </a:p>
        </p:txBody>
      </p:sp>
      <p:graphicFrame>
        <p:nvGraphicFramePr>
          <p:cNvPr id="6" name="Diagram 5"/>
          <p:cNvGraphicFramePr/>
          <p:nvPr>
            <p:extLst>
              <p:ext uri="{D42A27DB-BD31-4B8C-83A1-F6EECF244321}">
                <p14:modId xmlns:p14="http://schemas.microsoft.com/office/powerpoint/2010/main" val="1338032037"/>
              </p:ext>
            </p:extLst>
          </p:nvPr>
        </p:nvGraphicFramePr>
        <p:xfrm>
          <a:off x="886263" y="1589650"/>
          <a:ext cx="10719581" cy="5013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53676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5925" y="154745"/>
            <a:ext cx="9224387" cy="523220"/>
          </a:xfrm>
          <a:prstGeom prst="rect">
            <a:avLst/>
          </a:prstGeom>
          <a:noFill/>
        </p:spPr>
        <p:txBody>
          <a:bodyPr wrap="square" rtlCol="0">
            <a:spAutoFit/>
          </a:bodyPr>
          <a:lstStyle/>
          <a:p>
            <a:r>
              <a:rPr lang="en-US" sz="2800" b="1" dirty="0" smtClean="0"/>
              <a:t>2.3. Business Knowledge</a:t>
            </a:r>
            <a:endParaRPr lang="en-US" sz="2800" b="1" i="0" dirty="0">
              <a:effectLst/>
            </a:endParaRPr>
          </a:p>
        </p:txBody>
      </p:sp>
      <p:graphicFrame>
        <p:nvGraphicFramePr>
          <p:cNvPr id="5" name="Diagram 4"/>
          <p:cNvGraphicFramePr/>
          <p:nvPr>
            <p:extLst>
              <p:ext uri="{D42A27DB-BD31-4B8C-83A1-F6EECF244321}">
                <p14:modId xmlns:p14="http://schemas.microsoft.com/office/powerpoint/2010/main" val="945330461"/>
              </p:ext>
            </p:extLst>
          </p:nvPr>
        </p:nvGraphicFramePr>
        <p:xfrm>
          <a:off x="675249" y="872198"/>
          <a:ext cx="11282290" cy="55735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50106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53330" y="287067"/>
            <a:ext cx="3713870" cy="523220"/>
          </a:xfrm>
          <a:prstGeom prst="rect">
            <a:avLst/>
          </a:prstGeom>
          <a:noFill/>
        </p:spPr>
        <p:txBody>
          <a:bodyPr wrap="square" rtlCol="0">
            <a:spAutoFit/>
          </a:bodyPr>
          <a:lstStyle/>
          <a:p>
            <a:r>
              <a:rPr lang="en-US" sz="2800" b="1" dirty="0" smtClean="0"/>
              <a:t>1. BA </a:t>
            </a:r>
            <a:r>
              <a:rPr lang="en-US" sz="2800" b="1" dirty="0" err="1" smtClean="0"/>
              <a:t>là</a:t>
            </a:r>
            <a:r>
              <a:rPr lang="en-US" sz="2800" b="1" dirty="0" smtClean="0"/>
              <a:t> </a:t>
            </a:r>
            <a:r>
              <a:rPr lang="en-US" sz="2800" b="1" dirty="0" err="1" smtClean="0"/>
              <a:t>gì</a:t>
            </a:r>
            <a:r>
              <a:rPr lang="en-US" sz="2800" b="1" dirty="0"/>
              <a:t>?</a:t>
            </a:r>
          </a:p>
        </p:txBody>
      </p:sp>
      <p:pic>
        <p:nvPicPr>
          <p:cNvPr id="3074" name="Picture 2" descr="Business Analyst là gì"/>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9803" y="1787601"/>
            <a:ext cx="8027963" cy="487634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041007" y="2495537"/>
            <a:ext cx="2841674" cy="1200329"/>
          </a:xfrm>
          <a:prstGeom prst="rect">
            <a:avLst/>
          </a:prstGeom>
          <a:noFill/>
        </p:spPr>
        <p:txBody>
          <a:bodyPr wrap="square" rtlCol="0">
            <a:spAutoFit/>
          </a:bodyPr>
          <a:lstStyle/>
          <a:p>
            <a:r>
              <a:rPr lang="en-US" sz="2400" b="1" dirty="0" smtClean="0"/>
              <a:t>BA </a:t>
            </a:r>
            <a:r>
              <a:rPr lang="en-US" sz="2400" b="1" dirty="0" err="1" smtClean="0"/>
              <a:t>là</a:t>
            </a:r>
            <a:r>
              <a:rPr lang="en-US" sz="2400" b="1" dirty="0" smtClean="0"/>
              <a:t> </a:t>
            </a:r>
            <a:r>
              <a:rPr lang="en-US" sz="2400" b="1" dirty="0" err="1" smtClean="0"/>
              <a:t>người</a:t>
            </a:r>
            <a:r>
              <a:rPr lang="en-US" sz="2400" b="1" dirty="0" smtClean="0"/>
              <a:t> </a:t>
            </a:r>
            <a:r>
              <a:rPr lang="en-US" sz="2400" b="1" dirty="0" err="1" smtClean="0"/>
              <a:t>thực</a:t>
            </a:r>
            <a:r>
              <a:rPr lang="en-US" sz="2400" b="1" dirty="0" smtClean="0"/>
              <a:t> </a:t>
            </a:r>
            <a:r>
              <a:rPr lang="en-US" sz="2400" b="1" dirty="0" err="1" smtClean="0"/>
              <a:t>hiện</a:t>
            </a:r>
            <a:r>
              <a:rPr lang="en-US" sz="2400" b="1" dirty="0" smtClean="0"/>
              <a:t> </a:t>
            </a:r>
            <a:r>
              <a:rPr lang="en-US" sz="2400" b="1" dirty="0" err="1" smtClean="0"/>
              <a:t>chính</a:t>
            </a:r>
            <a:r>
              <a:rPr lang="en-US" sz="2400" b="1" dirty="0" smtClean="0"/>
              <a:t> </a:t>
            </a:r>
            <a:r>
              <a:rPr lang="en-US" sz="2400" b="1" dirty="0" err="1" smtClean="0"/>
              <a:t>xác</a:t>
            </a:r>
            <a:r>
              <a:rPr lang="en-US" sz="2400" b="1" dirty="0" smtClean="0"/>
              <a:t> </a:t>
            </a:r>
            <a:r>
              <a:rPr lang="en-US" sz="2400" b="1" dirty="0" err="1" smtClean="0"/>
              <a:t>quy</a:t>
            </a:r>
            <a:r>
              <a:rPr lang="en-US" sz="2400" b="1" dirty="0" smtClean="0"/>
              <a:t> </a:t>
            </a:r>
            <a:r>
              <a:rPr lang="en-US" sz="2400" b="1" dirty="0" err="1" smtClean="0"/>
              <a:t>trình</a:t>
            </a:r>
            <a:r>
              <a:rPr lang="en-US" sz="2400" b="1" dirty="0" smtClean="0"/>
              <a:t> </a:t>
            </a:r>
            <a:r>
              <a:rPr lang="en-US" sz="2400" b="1" dirty="0" err="1" smtClean="0"/>
              <a:t>bên</a:t>
            </a:r>
            <a:r>
              <a:rPr lang="en-US" dirty="0" smtClean="0"/>
              <a:t>: </a:t>
            </a:r>
            <a:endParaRPr lang="en-US" dirty="0"/>
          </a:p>
        </p:txBody>
      </p:sp>
      <p:sp>
        <p:nvSpPr>
          <p:cNvPr id="3" name="TextBox 2"/>
          <p:cNvSpPr txBox="1"/>
          <p:nvPr/>
        </p:nvSpPr>
        <p:spPr>
          <a:xfrm>
            <a:off x="3582571" y="902803"/>
            <a:ext cx="8609429" cy="830997"/>
          </a:xfrm>
          <a:prstGeom prst="rect">
            <a:avLst/>
          </a:prstGeom>
          <a:noFill/>
        </p:spPr>
        <p:txBody>
          <a:bodyPr wrap="square" rtlCol="0">
            <a:spAutoFit/>
          </a:bodyPr>
          <a:lstStyle/>
          <a:p>
            <a:r>
              <a:rPr lang="en-US" sz="2400" dirty="0" err="1" smtClean="0"/>
              <a:t>Từ</a:t>
            </a:r>
            <a:r>
              <a:rPr lang="en-US" sz="2400" dirty="0" smtClean="0"/>
              <a:t> </a:t>
            </a:r>
            <a:r>
              <a:rPr lang="en-US" sz="2400" b="1" dirty="0" smtClean="0"/>
              <a:t>Business Objective </a:t>
            </a:r>
            <a:r>
              <a:rPr lang="en-US" sz="2400" dirty="0" smtClean="0"/>
              <a:t>&gt;&gt; </a:t>
            </a:r>
            <a:r>
              <a:rPr lang="en-US" sz="2400" dirty="0" err="1" smtClean="0"/>
              <a:t>làm</a:t>
            </a:r>
            <a:r>
              <a:rPr lang="en-US" sz="2400" dirty="0" smtClean="0"/>
              <a:t> </a:t>
            </a:r>
            <a:r>
              <a:rPr lang="en-US" sz="2400" dirty="0" err="1" smtClean="0"/>
              <a:t>việc</a:t>
            </a:r>
            <a:r>
              <a:rPr lang="en-US" sz="2400" dirty="0" smtClean="0"/>
              <a:t> </a:t>
            </a:r>
            <a:r>
              <a:rPr lang="en-US" sz="2400" dirty="0" err="1" smtClean="0"/>
              <a:t>với</a:t>
            </a:r>
            <a:r>
              <a:rPr lang="en-US" sz="2400" dirty="0" smtClean="0"/>
              <a:t> </a:t>
            </a:r>
            <a:r>
              <a:rPr lang="en-US" sz="2400" b="1" dirty="0" smtClean="0"/>
              <a:t>Stakeholders</a:t>
            </a:r>
            <a:r>
              <a:rPr lang="en-US" sz="2400" dirty="0" smtClean="0"/>
              <a:t> &gt;&gt; </a:t>
            </a:r>
            <a:r>
              <a:rPr lang="en-US" sz="2400" dirty="0" err="1" smtClean="0"/>
              <a:t>đề</a:t>
            </a:r>
            <a:r>
              <a:rPr lang="en-US" sz="2400" dirty="0" smtClean="0"/>
              <a:t> </a:t>
            </a:r>
            <a:r>
              <a:rPr lang="en-US" sz="2400" dirty="0" err="1" smtClean="0"/>
              <a:t>xuất</a:t>
            </a:r>
            <a:r>
              <a:rPr lang="en-US" sz="2400" dirty="0" smtClean="0"/>
              <a:t> </a:t>
            </a:r>
            <a:r>
              <a:rPr lang="en-US" sz="2400" b="1" dirty="0" smtClean="0"/>
              <a:t>Solutions</a:t>
            </a:r>
            <a:r>
              <a:rPr lang="en-US" sz="2400" dirty="0" smtClean="0"/>
              <a:t> &gt;&gt; </a:t>
            </a:r>
            <a:r>
              <a:rPr lang="en-US" sz="2400" dirty="0" err="1" smtClean="0"/>
              <a:t>làm</a:t>
            </a:r>
            <a:r>
              <a:rPr lang="en-US" sz="2400" dirty="0" smtClean="0"/>
              <a:t> </a:t>
            </a:r>
            <a:r>
              <a:rPr lang="en-US" sz="2400" b="1" dirty="0" smtClean="0"/>
              <a:t>Transition</a:t>
            </a:r>
            <a:r>
              <a:rPr lang="en-US" b="1" dirty="0" smtClean="0"/>
              <a:t>.</a:t>
            </a:r>
            <a:endParaRPr lang="en-US" b="1" dirty="0"/>
          </a:p>
        </p:txBody>
      </p:sp>
      <p:sp>
        <p:nvSpPr>
          <p:cNvPr id="6" name="TextBox 5"/>
          <p:cNvSpPr txBox="1"/>
          <p:nvPr/>
        </p:nvSpPr>
        <p:spPr>
          <a:xfrm>
            <a:off x="553330" y="845278"/>
            <a:ext cx="3146473" cy="523220"/>
          </a:xfrm>
          <a:prstGeom prst="rect">
            <a:avLst/>
          </a:prstGeom>
          <a:noFill/>
        </p:spPr>
        <p:txBody>
          <a:bodyPr wrap="square" rtlCol="0">
            <a:spAutoFit/>
          </a:bodyPr>
          <a:lstStyle/>
          <a:p>
            <a:r>
              <a:rPr lang="en-US" sz="2800" b="1" dirty="0" smtClean="0">
                <a:solidFill>
                  <a:srgbClr val="C00000"/>
                </a:solidFill>
              </a:rPr>
              <a:t>1.1 BA concept</a:t>
            </a:r>
            <a:endParaRPr lang="en-US" sz="2800" dirty="0">
              <a:solidFill>
                <a:srgbClr val="C00000"/>
              </a:solidFill>
            </a:endParaRPr>
          </a:p>
        </p:txBody>
      </p:sp>
      <p:sp>
        <p:nvSpPr>
          <p:cNvPr id="7" name="Slide Number Placeholder 6"/>
          <p:cNvSpPr>
            <a:spLocks noGrp="1"/>
          </p:cNvSpPr>
          <p:nvPr>
            <p:ph type="sldNum" sz="quarter" idx="12"/>
          </p:nvPr>
        </p:nvSpPr>
        <p:spPr/>
        <p:txBody>
          <a:bodyPr/>
          <a:lstStyle/>
          <a:p>
            <a:fld id="{F3C035E3-C7FA-4CD6-B5C0-E99708C97377}" type="slidenum">
              <a:rPr lang="en-US" smtClean="0"/>
              <a:t>4</a:t>
            </a:fld>
            <a:endParaRPr lang="en-US"/>
          </a:p>
        </p:txBody>
      </p:sp>
    </p:spTree>
    <p:extLst>
      <p:ext uri="{BB962C8B-B14F-4D97-AF65-F5344CB8AC3E}">
        <p14:creationId xmlns:p14="http://schemas.microsoft.com/office/powerpoint/2010/main" val="12086094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5925" y="154745"/>
            <a:ext cx="9224387" cy="523220"/>
          </a:xfrm>
          <a:prstGeom prst="rect">
            <a:avLst/>
          </a:prstGeom>
          <a:noFill/>
        </p:spPr>
        <p:txBody>
          <a:bodyPr wrap="square" rtlCol="0">
            <a:spAutoFit/>
          </a:bodyPr>
          <a:lstStyle/>
          <a:p>
            <a:r>
              <a:rPr lang="en-US" sz="2800" b="1" dirty="0" smtClean="0"/>
              <a:t>2.3. Business Knowledge</a:t>
            </a:r>
            <a:endParaRPr lang="en-US" sz="2800" b="1" i="0" dirty="0">
              <a:effectLst/>
            </a:endParaRPr>
          </a:p>
        </p:txBody>
      </p:sp>
      <p:sp>
        <p:nvSpPr>
          <p:cNvPr id="3" name="TextBox 2"/>
          <p:cNvSpPr txBox="1"/>
          <p:nvPr/>
        </p:nvSpPr>
        <p:spPr>
          <a:xfrm>
            <a:off x="393895" y="970671"/>
            <a:ext cx="5978770" cy="3908762"/>
          </a:xfrm>
          <a:prstGeom prst="rect">
            <a:avLst/>
          </a:prstGeom>
          <a:noFill/>
        </p:spPr>
        <p:txBody>
          <a:bodyPr wrap="square" rtlCol="0">
            <a:spAutoFit/>
          </a:bodyPr>
          <a:lstStyle/>
          <a:p>
            <a:r>
              <a:rPr lang="en-US" sz="2800" b="1" dirty="0" err="1" smtClean="0">
                <a:solidFill>
                  <a:srgbClr val="FF0000"/>
                </a:solidFill>
              </a:rPr>
              <a:t>Làm</a:t>
            </a:r>
            <a:r>
              <a:rPr lang="en-US" sz="2800" b="1" dirty="0" smtClean="0">
                <a:solidFill>
                  <a:srgbClr val="FF0000"/>
                </a:solidFill>
              </a:rPr>
              <a:t> </a:t>
            </a:r>
            <a:r>
              <a:rPr lang="en-US" sz="2800" b="1" dirty="0" err="1" smtClean="0">
                <a:solidFill>
                  <a:srgbClr val="FF0000"/>
                </a:solidFill>
              </a:rPr>
              <a:t>sao</a:t>
            </a:r>
            <a:r>
              <a:rPr lang="en-US" sz="2800" b="1" dirty="0" smtClean="0">
                <a:solidFill>
                  <a:srgbClr val="FF0000"/>
                </a:solidFill>
              </a:rPr>
              <a:t> </a:t>
            </a:r>
            <a:r>
              <a:rPr lang="en-US" sz="2800" b="1" dirty="0" err="1" smtClean="0">
                <a:solidFill>
                  <a:srgbClr val="FF0000"/>
                </a:solidFill>
              </a:rPr>
              <a:t>để</a:t>
            </a:r>
            <a:r>
              <a:rPr lang="en-US" sz="2800" b="1" dirty="0" smtClean="0">
                <a:solidFill>
                  <a:srgbClr val="FF0000"/>
                </a:solidFill>
              </a:rPr>
              <a:t> </a:t>
            </a:r>
            <a:r>
              <a:rPr lang="en-US" sz="2800" b="1" dirty="0" err="1" smtClean="0">
                <a:solidFill>
                  <a:srgbClr val="FF0000"/>
                </a:solidFill>
              </a:rPr>
              <a:t>có</a:t>
            </a:r>
            <a:r>
              <a:rPr lang="en-US" sz="2800" b="1" dirty="0" smtClean="0">
                <a:solidFill>
                  <a:srgbClr val="FF0000"/>
                </a:solidFill>
              </a:rPr>
              <a:t> </a:t>
            </a:r>
            <a:r>
              <a:rPr lang="en-US" sz="2800" b="1" dirty="0" err="1" smtClean="0">
                <a:solidFill>
                  <a:srgbClr val="FF0000"/>
                </a:solidFill>
              </a:rPr>
              <a:t>được</a:t>
            </a:r>
            <a:r>
              <a:rPr lang="en-US" sz="2800" b="1" dirty="0" smtClean="0">
                <a:solidFill>
                  <a:srgbClr val="FF0000"/>
                </a:solidFill>
              </a:rPr>
              <a:t> </a:t>
            </a:r>
            <a:r>
              <a:rPr lang="en-US" sz="2800" b="1" dirty="0" err="1" smtClean="0">
                <a:solidFill>
                  <a:srgbClr val="FF0000"/>
                </a:solidFill>
              </a:rPr>
              <a:t>những</a:t>
            </a:r>
            <a:r>
              <a:rPr lang="en-US" sz="2800" b="1" dirty="0" smtClean="0">
                <a:solidFill>
                  <a:srgbClr val="FF0000"/>
                </a:solidFill>
              </a:rPr>
              <a:t> </a:t>
            </a:r>
            <a:r>
              <a:rPr lang="en-US" sz="2800" b="1" dirty="0" err="1" smtClean="0">
                <a:solidFill>
                  <a:srgbClr val="FF0000"/>
                </a:solidFill>
              </a:rPr>
              <a:t>kiến</a:t>
            </a:r>
            <a:r>
              <a:rPr lang="en-US" sz="2800" b="1" dirty="0" smtClean="0">
                <a:solidFill>
                  <a:srgbClr val="FF0000"/>
                </a:solidFill>
              </a:rPr>
              <a:t> </a:t>
            </a:r>
            <a:r>
              <a:rPr lang="en-US" sz="2800" b="1" dirty="0" err="1" smtClean="0">
                <a:solidFill>
                  <a:srgbClr val="FF0000"/>
                </a:solidFill>
              </a:rPr>
              <a:t>thức</a:t>
            </a:r>
            <a:r>
              <a:rPr lang="en-US" sz="2800" b="1" dirty="0" smtClean="0">
                <a:solidFill>
                  <a:srgbClr val="FF0000"/>
                </a:solidFill>
              </a:rPr>
              <a:t> </a:t>
            </a:r>
            <a:r>
              <a:rPr lang="en-US" sz="2800" b="1" dirty="0" err="1" smtClean="0">
                <a:solidFill>
                  <a:srgbClr val="FF0000"/>
                </a:solidFill>
              </a:rPr>
              <a:t>này</a:t>
            </a:r>
            <a:r>
              <a:rPr lang="en-US" sz="2800" b="1" dirty="0" smtClean="0">
                <a:solidFill>
                  <a:srgbClr val="FF0000"/>
                </a:solidFill>
              </a:rPr>
              <a:t>? </a:t>
            </a:r>
            <a:r>
              <a:rPr lang="en-US" sz="2400" dirty="0" smtClean="0">
                <a:sym typeface="Wingdings" panose="05000000000000000000" pitchFamily="2" charset="2"/>
              </a:rPr>
              <a:t> </a:t>
            </a:r>
            <a:r>
              <a:rPr lang="en-US" sz="2400" dirty="0" err="1" smtClean="0">
                <a:sym typeface="Wingdings" panose="05000000000000000000" pitchFamily="2" charset="2"/>
              </a:rPr>
              <a:t>Kỹ</a:t>
            </a:r>
            <a:r>
              <a:rPr lang="en-US" sz="2400" dirty="0" smtClean="0">
                <a:sym typeface="Wingdings" panose="05000000000000000000" pitchFamily="2" charset="2"/>
              </a:rPr>
              <a:t> </a:t>
            </a:r>
            <a:r>
              <a:rPr lang="en-US" sz="2400" dirty="0" err="1" smtClean="0">
                <a:sym typeface="Wingdings" panose="05000000000000000000" pitchFamily="2" charset="2"/>
              </a:rPr>
              <a:t>năng</a:t>
            </a:r>
            <a:r>
              <a:rPr lang="en-US" sz="2400" dirty="0" smtClean="0">
                <a:sym typeface="Wingdings" panose="05000000000000000000" pitchFamily="2" charset="2"/>
              </a:rPr>
              <a:t>:</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K</a:t>
            </a:r>
            <a:r>
              <a:rPr lang="vi-VN" sz="2400" dirty="0" smtClean="0">
                <a:latin typeface="Calibri" panose="020F0502020204030204" pitchFamily="34" charset="0"/>
                <a:cs typeface="Calibri" panose="020F0502020204030204" pitchFamily="34" charset="0"/>
              </a:rPr>
              <a:t>inh </a:t>
            </a:r>
            <a:r>
              <a:rPr lang="vi-VN" sz="2400" dirty="0">
                <a:latin typeface="Calibri" panose="020F0502020204030204" pitchFamily="34" charset="0"/>
                <a:cs typeface="Calibri" panose="020F0502020204030204" pitchFamily="34" charset="0"/>
              </a:rPr>
              <a:t>nghiệm đi làm thực tế trước </a:t>
            </a:r>
            <a:r>
              <a:rPr lang="vi-VN" sz="2400" dirty="0" smtClean="0">
                <a:latin typeface="Calibri" panose="020F0502020204030204" pitchFamily="34" charset="0"/>
                <a:cs typeface="Calibri" panose="020F0502020204030204" pitchFamily="34" charset="0"/>
              </a:rPr>
              <a:t>đó, </a:t>
            </a:r>
            <a:r>
              <a:rPr lang="vi-VN" sz="2400" dirty="0">
                <a:latin typeface="Calibri" panose="020F0502020204030204" pitchFamily="34" charset="0"/>
                <a:cs typeface="Calibri" panose="020F0502020204030204" pitchFamily="34" charset="0"/>
              </a:rPr>
              <a:t>trước khi chuyển sang làm BA.</a:t>
            </a:r>
          </a:p>
          <a:p>
            <a:pPr marL="342900" indent="-342900">
              <a:buFont typeface="Arial" panose="020B0604020202020204" pitchFamily="34" charset="0"/>
              <a:buChar char="•"/>
            </a:pPr>
            <a:r>
              <a:rPr lang="en-US" sz="2400" dirty="0" err="1" smtClean="0">
                <a:latin typeface="Calibri" panose="020F0502020204030204" pitchFamily="34" charset="0"/>
                <a:cs typeface="Calibri" panose="020F0502020204030204" pitchFamily="34" charset="0"/>
              </a:rPr>
              <a:t>Cách</a:t>
            </a:r>
            <a:r>
              <a:rPr lang="en-US" sz="2400" dirty="0" smtClean="0">
                <a:latin typeface="Calibri" panose="020F0502020204030204" pitchFamily="34" charset="0"/>
                <a:cs typeface="Calibri" panose="020F0502020204030204" pitchFamily="34" charset="0"/>
              </a:rPr>
              <a:t> BA </a:t>
            </a:r>
            <a:r>
              <a:rPr lang="vi-VN" sz="2400" dirty="0" smtClean="0">
                <a:latin typeface="Calibri" panose="020F0502020204030204" pitchFamily="34" charset="0"/>
                <a:cs typeface="Calibri" panose="020F0502020204030204" pitchFamily="34" charset="0"/>
              </a:rPr>
              <a:t>nghiên </a:t>
            </a:r>
            <a:r>
              <a:rPr lang="vi-VN" sz="2400" dirty="0">
                <a:latin typeface="Calibri" panose="020F0502020204030204" pitchFamily="34" charset="0"/>
                <a:cs typeface="Calibri" panose="020F0502020204030204" pitchFamily="34" charset="0"/>
              </a:rPr>
              <a:t>cứu trước khi tiếp cận dự án (qua google, qua đồng nghiệp, qua bạn bè, qua người thân…)</a:t>
            </a:r>
          </a:p>
          <a:p>
            <a:pPr marL="342900" indent="-342900">
              <a:buFont typeface="Arial" panose="020B0604020202020204" pitchFamily="34" charset="0"/>
              <a:buChar char="•"/>
            </a:pPr>
            <a:r>
              <a:rPr lang="en-US" sz="2400" dirty="0" err="1" smtClean="0">
                <a:latin typeface="Calibri" panose="020F0502020204030204" pitchFamily="34" charset="0"/>
                <a:cs typeface="Calibri" panose="020F0502020204030204" pitchFamily="34" charset="0"/>
              </a:rPr>
              <a:t>Có</a:t>
            </a:r>
            <a:r>
              <a:rPr lang="en-US" sz="2400" dirty="0" smtClean="0">
                <a:latin typeface="Calibri" panose="020F0502020204030204" pitchFamily="34" charset="0"/>
                <a:cs typeface="Calibri" panose="020F0502020204030204" pitchFamily="34" charset="0"/>
              </a:rPr>
              <a:t> </a:t>
            </a:r>
            <a:r>
              <a:rPr lang="vi-VN" sz="2400" dirty="0" smtClean="0">
                <a:latin typeface="Calibri" panose="020F0502020204030204" pitchFamily="34" charset="0"/>
                <a:cs typeface="Calibri" panose="020F0502020204030204" pitchFamily="34" charset="0"/>
              </a:rPr>
              <a:t>thể </a:t>
            </a:r>
            <a:r>
              <a:rPr lang="vi-VN" sz="2400" dirty="0">
                <a:latin typeface="Calibri" panose="020F0502020204030204" pitchFamily="34" charset="0"/>
                <a:cs typeface="Calibri" panose="020F0502020204030204" pitchFamily="34" charset="0"/>
              </a:rPr>
              <a:t>là những gì </a:t>
            </a:r>
            <a:r>
              <a:rPr lang="vi-VN" sz="2400" dirty="0" smtClean="0">
                <a:latin typeface="Calibri" panose="020F0502020204030204" pitchFamily="34" charset="0"/>
                <a:cs typeface="Calibri" panose="020F0502020204030204" pitchFamily="34" charset="0"/>
              </a:rPr>
              <a:t>quan </a:t>
            </a:r>
            <a:r>
              <a:rPr lang="vi-VN" sz="2400" dirty="0">
                <a:latin typeface="Calibri" panose="020F0502020204030204" pitchFamily="34" charset="0"/>
                <a:cs typeface="Calibri" panose="020F0502020204030204" pitchFamily="34" charset="0"/>
              </a:rPr>
              <a:t>sát được trong cuộc sống hằng ngày, và tự đút kết cho bản thân…</a:t>
            </a:r>
            <a:endParaRPr lang="en-US" sz="2400" dirty="0">
              <a:latin typeface="Calibri" panose="020F0502020204030204" pitchFamily="34" charset="0"/>
              <a:cs typeface="Calibri" panose="020F0502020204030204" pitchFamily="34" charset="0"/>
            </a:endParaRPr>
          </a:p>
        </p:txBody>
      </p:sp>
      <p:pic>
        <p:nvPicPr>
          <p:cNvPr id="1026" name="Picture 2" descr="Kết quả hình ảnh cho làm sa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3710" y="970671"/>
            <a:ext cx="4762500" cy="398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3963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5421" y="1055076"/>
            <a:ext cx="4107766" cy="4524315"/>
          </a:xfrm>
          <a:prstGeom prst="rect">
            <a:avLst/>
          </a:prstGeom>
          <a:noFill/>
        </p:spPr>
        <p:txBody>
          <a:bodyPr wrap="square" rtlCol="0">
            <a:spAutoFit/>
          </a:bodyPr>
          <a:lstStyle/>
          <a:p>
            <a:pPr marL="342900" indent="-342900">
              <a:buFont typeface="Wingdings" panose="05000000000000000000" pitchFamily="2" charset="2"/>
              <a:buChar char="q"/>
            </a:pPr>
            <a:r>
              <a:rPr lang="vi-VN" sz="2400" b="1" dirty="0">
                <a:latin typeface="Calibri" panose="020F0502020204030204" pitchFamily="34" charset="0"/>
                <a:cs typeface="Calibri" panose="020F0502020204030204" pitchFamily="34" charset="0"/>
              </a:rPr>
              <a:t>Kiến thức ngành giúp cho </a:t>
            </a:r>
            <a:r>
              <a:rPr lang="vi-VN" sz="2400" b="1" dirty="0" smtClean="0">
                <a:latin typeface="Calibri" panose="020F0502020204030204" pitchFamily="34" charset="0"/>
                <a:cs typeface="Calibri" panose="020F0502020204030204" pitchFamily="34" charset="0"/>
              </a:rPr>
              <a:t>BA hiểu </a:t>
            </a:r>
            <a:r>
              <a:rPr lang="vi-VN" sz="2400" b="1" dirty="0">
                <a:latin typeface="Calibri" panose="020F0502020204030204" pitchFamily="34" charset="0"/>
                <a:cs typeface="Calibri" panose="020F0502020204030204" pitchFamily="34" charset="0"/>
              </a:rPr>
              <a:t>được:</a:t>
            </a:r>
          </a:p>
          <a:p>
            <a:pPr marL="800100" lvl="1" indent="-342900">
              <a:buFont typeface="Arial" panose="020B0604020202020204" pitchFamily="34" charset="0"/>
              <a:buChar char="•"/>
            </a:pPr>
            <a:r>
              <a:rPr lang="vi-VN" sz="2400" dirty="0" smtClean="0">
                <a:latin typeface="Calibri" panose="020F0502020204030204" pitchFamily="34" charset="0"/>
                <a:cs typeface="Calibri" panose="020F0502020204030204" pitchFamily="34" charset="0"/>
              </a:rPr>
              <a:t>Các </a:t>
            </a:r>
            <a:r>
              <a:rPr lang="en-US" sz="2400" dirty="0" err="1" smtClean="0">
                <a:latin typeface="Calibri" panose="020F0502020204030204" pitchFamily="34" charset="0"/>
                <a:cs typeface="Calibri" panose="020F0502020204030204" pitchFamily="34" charset="0"/>
              </a:rPr>
              <a:t>cách</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tối</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ưu</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nhất</a:t>
            </a:r>
            <a:r>
              <a:rPr lang="en-US" sz="2400" dirty="0" smtClean="0">
                <a:latin typeface="Calibri" panose="020F0502020204030204" pitchFamily="34" charset="0"/>
                <a:cs typeface="Calibri" panose="020F0502020204030204" pitchFamily="34" charset="0"/>
              </a:rPr>
              <a:t> </a:t>
            </a:r>
            <a:r>
              <a:rPr lang="vi-VN" sz="2400" dirty="0" smtClean="0">
                <a:latin typeface="Calibri" panose="020F0502020204030204" pitchFamily="34" charset="0"/>
                <a:cs typeface="Calibri" panose="020F0502020204030204" pitchFamily="34" charset="0"/>
              </a:rPr>
              <a:t>mà </a:t>
            </a:r>
            <a:r>
              <a:rPr lang="vi-VN" sz="2400" dirty="0">
                <a:latin typeface="Calibri" panose="020F0502020204030204" pitchFamily="34" charset="0"/>
                <a:cs typeface="Calibri" panose="020F0502020204030204" pitchFamily="34" charset="0"/>
              </a:rPr>
              <a:t>người ta hay làm trong ngành này</a:t>
            </a:r>
          </a:p>
          <a:p>
            <a:pPr marL="800100" lvl="1" indent="-342900">
              <a:buFont typeface="Arial" panose="020B0604020202020204" pitchFamily="34" charset="0"/>
              <a:buChar char="•"/>
            </a:pPr>
            <a:r>
              <a:rPr lang="vi-VN" sz="2400" dirty="0">
                <a:latin typeface="Calibri" panose="020F0502020204030204" pitchFamily="34" charset="0"/>
                <a:cs typeface="Calibri" panose="020F0502020204030204" pitchFamily="34" charset="0"/>
              </a:rPr>
              <a:t>Những thứ khó </a:t>
            </a:r>
            <a:r>
              <a:rPr lang="vi-VN" sz="2400" dirty="0" smtClean="0">
                <a:latin typeface="Calibri" panose="020F0502020204030204" pitchFamily="34" charset="0"/>
                <a:cs typeface="Calibri" panose="020F0502020204030204" pitchFamily="34" charset="0"/>
              </a:rPr>
              <a:t>khan</a:t>
            </a:r>
            <a:r>
              <a:rPr lang="en-US" sz="2400" dirty="0" smtClean="0">
                <a:latin typeface="Calibri" panose="020F0502020204030204" pitchFamily="34" charset="0"/>
                <a:cs typeface="Calibri" panose="020F0502020204030204" pitchFamily="34" charset="0"/>
              </a:rPr>
              <a:t> </a:t>
            </a:r>
            <a:r>
              <a:rPr lang="vi-VN" sz="2400" dirty="0" smtClean="0">
                <a:latin typeface="Calibri" panose="020F0502020204030204" pitchFamily="34" charset="0"/>
                <a:cs typeface="Calibri" panose="020F0502020204030204" pitchFamily="34" charset="0"/>
              </a:rPr>
              <a:t>của </a:t>
            </a:r>
            <a:r>
              <a:rPr lang="vi-VN" sz="2400" dirty="0">
                <a:latin typeface="Calibri" panose="020F0502020204030204" pitchFamily="34" charset="0"/>
                <a:cs typeface="Calibri" panose="020F0502020204030204" pitchFamily="34" charset="0"/>
              </a:rPr>
              <a:t>ngành này</a:t>
            </a:r>
          </a:p>
          <a:p>
            <a:pPr marL="800100" lvl="1" indent="-342900">
              <a:buFont typeface="Arial" panose="020B0604020202020204" pitchFamily="34" charset="0"/>
              <a:buChar char="•"/>
            </a:pPr>
            <a:r>
              <a:rPr lang="vi-VN" sz="2400" dirty="0">
                <a:latin typeface="Calibri" panose="020F0502020204030204" pitchFamily="34" charset="0"/>
                <a:cs typeface="Calibri" panose="020F0502020204030204" pitchFamily="34" charset="0"/>
              </a:rPr>
              <a:t>Những quy định trong ngành</a:t>
            </a:r>
          </a:p>
          <a:p>
            <a:pPr marL="800100" lvl="1" indent="-342900">
              <a:buFont typeface="Arial" panose="020B0604020202020204" pitchFamily="34" charset="0"/>
              <a:buChar char="•"/>
            </a:pPr>
            <a:r>
              <a:rPr lang="vi-VN" sz="2400" dirty="0">
                <a:latin typeface="Calibri" panose="020F0502020204030204" pitchFamily="34" charset="0"/>
                <a:cs typeface="Calibri" panose="020F0502020204030204" pitchFamily="34" charset="0"/>
              </a:rPr>
              <a:t>Và những quy trình nghiệp vụ cơ bản phải có trong ngành.</a:t>
            </a:r>
            <a:endParaRPr lang="en-US" sz="2400" dirty="0">
              <a:latin typeface="Calibri" panose="020F0502020204030204" pitchFamily="34" charset="0"/>
              <a:cs typeface="Calibri" panose="020F0502020204030204" pitchFamily="34" charset="0"/>
            </a:endParaRPr>
          </a:p>
        </p:txBody>
      </p:sp>
      <p:sp>
        <p:nvSpPr>
          <p:cNvPr id="4" name="TextBox 3"/>
          <p:cNvSpPr txBox="1"/>
          <p:nvPr/>
        </p:nvSpPr>
        <p:spPr>
          <a:xfrm>
            <a:off x="295421" y="312203"/>
            <a:ext cx="4909626" cy="523220"/>
          </a:xfrm>
          <a:prstGeom prst="rect">
            <a:avLst/>
          </a:prstGeom>
          <a:noFill/>
        </p:spPr>
        <p:txBody>
          <a:bodyPr wrap="square" rtlCol="0">
            <a:spAutoFit/>
          </a:bodyPr>
          <a:lstStyle/>
          <a:p>
            <a:r>
              <a:rPr lang="en-US" sz="2800" b="1" dirty="0" smtClean="0">
                <a:solidFill>
                  <a:srgbClr val="C00000"/>
                </a:solidFill>
              </a:rPr>
              <a:t>2.3.1.Industry</a:t>
            </a:r>
            <a:r>
              <a:rPr lang="en-US" b="1" dirty="0" smtClean="0">
                <a:solidFill>
                  <a:srgbClr val="C00000"/>
                </a:solidFill>
              </a:rPr>
              <a:t> </a:t>
            </a:r>
            <a:r>
              <a:rPr lang="en-US" sz="2800" b="1" dirty="0">
                <a:solidFill>
                  <a:srgbClr val="C00000"/>
                </a:solidFill>
              </a:rPr>
              <a:t>Knowledge</a:t>
            </a:r>
          </a:p>
        </p:txBody>
      </p:sp>
      <p:sp>
        <p:nvSpPr>
          <p:cNvPr id="5" name="TextBox 4"/>
          <p:cNvSpPr txBox="1"/>
          <p:nvPr/>
        </p:nvSpPr>
        <p:spPr>
          <a:xfrm>
            <a:off x="4515731" y="345768"/>
            <a:ext cx="7047913" cy="6370975"/>
          </a:xfrm>
          <a:prstGeom prst="rect">
            <a:avLst/>
          </a:prstGeom>
          <a:noFill/>
        </p:spPr>
        <p:txBody>
          <a:bodyPr wrap="square" rtlCol="0">
            <a:spAutoFit/>
          </a:bodyPr>
          <a:lstStyle/>
          <a:p>
            <a:pPr marL="342900" indent="-342900">
              <a:buFont typeface="Wingdings" panose="05000000000000000000" pitchFamily="2" charset="2"/>
              <a:buChar char="q"/>
            </a:pPr>
            <a:r>
              <a:rPr lang="vi-VN" sz="2400" b="1" dirty="0">
                <a:latin typeface="Calibri" panose="020F0502020204030204" pitchFamily="34" charset="0"/>
                <a:cs typeface="Calibri" panose="020F0502020204030204" pitchFamily="34" charset="0"/>
              </a:rPr>
              <a:t>Những câu hỏi </a:t>
            </a:r>
            <a:r>
              <a:rPr lang="en-US" sz="2400" b="1" dirty="0" smtClean="0">
                <a:latin typeface="Calibri" panose="020F0502020204030204" pitchFamily="34" charset="0"/>
                <a:cs typeface="Calibri" panose="020F0502020204030204" pitchFamily="34" charset="0"/>
              </a:rPr>
              <a:t>BA </a:t>
            </a:r>
            <a:r>
              <a:rPr lang="vi-VN" sz="2400" b="1" dirty="0" smtClean="0">
                <a:latin typeface="Calibri" panose="020F0502020204030204" pitchFamily="34" charset="0"/>
                <a:cs typeface="Calibri" panose="020F0502020204030204" pitchFamily="34" charset="0"/>
              </a:rPr>
              <a:t>có </a:t>
            </a:r>
            <a:r>
              <a:rPr lang="vi-VN" sz="2400" b="1" dirty="0">
                <a:latin typeface="Calibri" panose="020F0502020204030204" pitchFamily="34" charset="0"/>
                <a:cs typeface="Calibri" panose="020F0502020204030204" pitchFamily="34" charset="0"/>
              </a:rPr>
              <a:t>thể đặt ra để hiểu hơn về Industry Knowledge của khách hàng như</a:t>
            </a:r>
            <a:r>
              <a:rPr lang="vi-VN" sz="2400" dirty="0" smtClean="0">
                <a:latin typeface="Calibri" panose="020F0502020204030204" pitchFamily="34" charset="0"/>
                <a:cs typeface="Calibri" panose="020F0502020204030204" pitchFamily="34" charset="0"/>
              </a:rPr>
              <a:t>:</a:t>
            </a:r>
            <a:endParaRPr lang="en-US" sz="2400" dirty="0" smtClean="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vi-VN" sz="2400" dirty="0">
                <a:latin typeface="Calibri" panose="020F0502020204030204" pitchFamily="34" charset="0"/>
                <a:cs typeface="Calibri" panose="020F0502020204030204" pitchFamily="34" charset="0"/>
              </a:rPr>
              <a:t>Trong ngành này, ai đang là người dẫn đầu?</a:t>
            </a:r>
          </a:p>
          <a:p>
            <a:pPr marL="342900" indent="-342900">
              <a:buFont typeface="Arial" panose="020B0604020202020204" pitchFamily="34" charset="0"/>
              <a:buChar char="•"/>
            </a:pPr>
            <a:r>
              <a:rPr lang="vi-VN" sz="2400" dirty="0">
                <a:latin typeface="Calibri" panose="020F0502020204030204" pitchFamily="34" charset="0"/>
                <a:cs typeface="Calibri" panose="020F0502020204030204" pitchFamily="34" charset="0"/>
              </a:rPr>
              <a:t>Ai là người thúc đẩy, thay đổi cuộc chơi trong ngành?</a:t>
            </a:r>
          </a:p>
          <a:p>
            <a:pPr marL="342900" indent="-342900">
              <a:buFont typeface="Arial" panose="020B0604020202020204" pitchFamily="34" charset="0"/>
              <a:buChar char="•"/>
            </a:pPr>
            <a:r>
              <a:rPr lang="vi-VN" sz="2400" dirty="0">
                <a:latin typeface="Calibri" panose="020F0502020204030204" pitchFamily="34" charset="0"/>
                <a:cs typeface="Calibri" panose="020F0502020204030204" pitchFamily="34" charset="0"/>
              </a:rPr>
              <a:t>Sản phẩm/ dịch vụ của các đối thủ trong ngành khác nhau – giống nhau như thế nào?</a:t>
            </a:r>
          </a:p>
          <a:p>
            <a:pPr marL="342900" indent="-342900">
              <a:buFont typeface="Arial" panose="020B0604020202020204" pitchFamily="34" charset="0"/>
              <a:buChar char="•"/>
            </a:pPr>
            <a:r>
              <a:rPr lang="vi-VN" sz="2400" dirty="0">
                <a:latin typeface="Calibri" panose="020F0502020204030204" pitchFamily="34" charset="0"/>
                <a:cs typeface="Calibri" panose="020F0502020204030204" pitchFamily="34" charset="0"/>
              </a:rPr>
              <a:t>Lấy một vài tên tuổi trong ngành ra, và xem </a:t>
            </a:r>
            <a:r>
              <a:rPr lang="vi-VN" sz="2400" dirty="0" smtClean="0">
                <a:latin typeface="Calibri" panose="020F0502020204030204" pitchFamily="34" charset="0"/>
                <a:cs typeface="Calibri" panose="020F0502020204030204" pitchFamily="34" charset="0"/>
              </a:rPr>
              <a:t>xét</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để</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biết</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thêm</a:t>
            </a:r>
            <a:r>
              <a:rPr lang="vi-VN" sz="2400" dirty="0" smtClean="0">
                <a:latin typeface="Calibri" panose="020F0502020204030204" pitchFamily="34" charset="0"/>
                <a:cs typeface="Calibri" panose="020F0502020204030204" pitchFamily="34" charset="0"/>
              </a:rPr>
              <a:t> </a:t>
            </a:r>
            <a:r>
              <a:rPr lang="vi-VN" sz="2400" dirty="0">
                <a:latin typeface="Calibri" panose="020F0502020204030204" pitchFamily="34" charset="0"/>
                <a:cs typeface="Calibri" panose="020F0502020204030204" pitchFamily="34" charset="0"/>
              </a:rPr>
              <a:t>những thông tin </a:t>
            </a:r>
            <a:r>
              <a:rPr lang="en-US" sz="2400" dirty="0" err="1" smtClean="0">
                <a:latin typeface="Calibri" panose="020F0502020204030204" pitchFamily="34" charset="0"/>
                <a:cs typeface="Calibri" panose="020F0502020204030204" pitchFamily="34" charset="0"/>
              </a:rPr>
              <a:t>của</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họ</a:t>
            </a:r>
            <a:endParaRPr lang="vi-VN" sz="2400" dirty="0" smtClean="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vi-VN" sz="2400" dirty="0" smtClean="0">
                <a:latin typeface="Calibri" panose="020F0502020204030204" pitchFamily="34" charset="0"/>
                <a:cs typeface="Calibri" panose="020F0502020204030204" pitchFamily="34" charset="0"/>
              </a:rPr>
              <a:t>Xem </a:t>
            </a:r>
            <a:r>
              <a:rPr lang="vi-VN" sz="2400" dirty="0">
                <a:latin typeface="Calibri" panose="020F0502020204030204" pitchFamily="34" charset="0"/>
                <a:cs typeface="Calibri" panose="020F0502020204030204" pitchFamily="34" charset="0"/>
              </a:rPr>
              <a:t>xét những khía cạnh khác có thể ảnh hưởng tới như: chính trị, thiên tai, chuyện nội bộ của khách hàng…?</a:t>
            </a:r>
          </a:p>
          <a:p>
            <a:pPr marL="342900" indent="-342900">
              <a:buFont typeface="Arial" panose="020B0604020202020204" pitchFamily="34" charset="0"/>
              <a:buChar char="•"/>
            </a:pPr>
            <a:r>
              <a:rPr lang="vi-VN" sz="2400" dirty="0" smtClean="0">
                <a:latin typeface="Calibri" panose="020F0502020204030204" pitchFamily="34" charset="0"/>
                <a:cs typeface="Calibri" panose="020F0502020204030204" pitchFamily="34" charset="0"/>
              </a:rPr>
              <a:t>Đối </a:t>
            </a:r>
            <a:r>
              <a:rPr lang="vi-VN" sz="2400" dirty="0">
                <a:latin typeface="Calibri" panose="020F0502020204030204" pitchFamily="34" charset="0"/>
                <a:cs typeface="Calibri" panose="020F0502020204030204" pitchFamily="34" charset="0"/>
              </a:rPr>
              <a:t>tượng khách hàng của khách hàng mà mình đang làm là ai?</a:t>
            </a:r>
          </a:p>
          <a:p>
            <a:pPr marL="342900" indent="-342900">
              <a:buFont typeface="Arial" panose="020B0604020202020204" pitchFamily="34" charset="0"/>
              <a:buChar char="•"/>
            </a:pPr>
            <a:r>
              <a:rPr lang="vi-VN" sz="2400" dirty="0">
                <a:latin typeface="Calibri" panose="020F0502020204030204" pitchFamily="34" charset="0"/>
                <a:cs typeface="Calibri" panose="020F0502020204030204" pitchFamily="34" charset="0"/>
              </a:rPr>
              <a:t>Hiểu tổng quan về chu trình: production &gt;&gt; marketing &gt;&gt; sales của họ (vì đây là thứ khác biệt rõ nhất giữa các ngành nghề).</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567249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5420" y="1055075"/>
            <a:ext cx="6170694" cy="5232202"/>
          </a:xfrm>
          <a:prstGeom prst="rect">
            <a:avLst/>
          </a:prstGeom>
          <a:noFill/>
        </p:spPr>
        <p:txBody>
          <a:bodyPr wrap="square" rtlCol="0">
            <a:spAutoFit/>
          </a:bodyPr>
          <a:lstStyle/>
          <a:p>
            <a:pPr marL="971550" lvl="1" indent="-514350">
              <a:spcBef>
                <a:spcPts val="600"/>
              </a:spcBef>
              <a:spcAft>
                <a:spcPts val="600"/>
              </a:spcAft>
              <a:buFont typeface="Wingdings" panose="05000000000000000000" pitchFamily="2" charset="2"/>
              <a:buChar char="ü"/>
            </a:pPr>
            <a:r>
              <a:rPr lang="en-US" sz="2800" dirty="0" err="1">
                <a:latin typeface="Calibri" panose="020F0502020204030204" pitchFamily="34" charset="0"/>
                <a:cs typeface="Calibri" panose="020F0502020204030204" pitchFamily="34" charset="0"/>
              </a:rPr>
              <a:t>Kỹ</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năng</a:t>
            </a:r>
            <a:r>
              <a:rPr lang="en-US" sz="2800" dirty="0">
                <a:latin typeface="Calibri" panose="020F0502020204030204" pitchFamily="34" charset="0"/>
                <a:cs typeface="Calibri" panose="020F0502020204030204" pitchFamily="34" charset="0"/>
              </a:rPr>
              <a:t> “</a:t>
            </a:r>
            <a:r>
              <a:rPr lang="en-US" sz="2800" b="1" dirty="0">
                <a:latin typeface="Calibri" panose="020F0502020204030204" pitchFamily="34" charset="0"/>
                <a:cs typeface="Calibri" panose="020F0502020204030204" pitchFamily="34" charset="0"/>
              </a:rPr>
              <a:t>learn something new</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là</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một</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thứ</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vô</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cùng</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quan</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trọng</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với</a:t>
            </a:r>
            <a:r>
              <a:rPr lang="en-US" sz="2800" dirty="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BA</a:t>
            </a:r>
          </a:p>
          <a:p>
            <a:pPr marL="971550" lvl="1" indent="-514350">
              <a:spcBef>
                <a:spcPts val="600"/>
              </a:spcBef>
              <a:spcAft>
                <a:spcPts val="600"/>
              </a:spcAft>
              <a:buFont typeface="Wingdings" panose="05000000000000000000" pitchFamily="2" charset="2"/>
              <a:buChar char="ü"/>
            </a:pPr>
            <a:r>
              <a:rPr lang="en-US" sz="2800" dirty="0" smtClean="0">
                <a:latin typeface="Calibri" panose="020F0502020204030204" pitchFamily="34" charset="0"/>
                <a:cs typeface="Calibri" panose="020F0502020204030204" pitchFamily="34" charset="0"/>
              </a:rPr>
              <a:t>G</a:t>
            </a:r>
            <a:r>
              <a:rPr lang="vi-VN" sz="2800" dirty="0" smtClean="0">
                <a:latin typeface="Calibri" panose="020F0502020204030204" pitchFamily="34" charset="0"/>
                <a:cs typeface="Calibri" panose="020F0502020204030204" pitchFamily="34" charset="0"/>
              </a:rPr>
              <a:t>iúp </a:t>
            </a:r>
            <a:r>
              <a:rPr lang="en-US" sz="2800" dirty="0" smtClean="0">
                <a:latin typeface="Calibri" panose="020F0502020204030204" pitchFamily="34" charset="0"/>
                <a:cs typeface="Calibri" panose="020F0502020204030204" pitchFamily="34" charset="0"/>
              </a:rPr>
              <a:t>BA </a:t>
            </a:r>
            <a:r>
              <a:rPr lang="vi-VN" sz="2800" dirty="0" smtClean="0">
                <a:latin typeface="Calibri" panose="020F0502020204030204" pitchFamily="34" charset="0"/>
                <a:cs typeface="Calibri" panose="020F0502020204030204" pitchFamily="34" charset="0"/>
              </a:rPr>
              <a:t>thuyết </a:t>
            </a:r>
            <a:r>
              <a:rPr lang="vi-VN" sz="2800" dirty="0">
                <a:latin typeface="Calibri" panose="020F0502020204030204" pitchFamily="34" charset="0"/>
                <a:cs typeface="Calibri" panose="020F0502020204030204" pitchFamily="34" charset="0"/>
              </a:rPr>
              <a:t>phục được nhà tuyển dụng rất hiệu </a:t>
            </a:r>
            <a:r>
              <a:rPr lang="vi-VN" sz="2800" dirty="0" smtClean="0">
                <a:latin typeface="Calibri" panose="020F0502020204030204" pitchFamily="34" charset="0"/>
                <a:cs typeface="Calibri" panose="020F0502020204030204" pitchFamily="34" charset="0"/>
              </a:rPr>
              <a:t>quả</a:t>
            </a:r>
            <a:endParaRPr lang="en-US" sz="2800" dirty="0" smtClean="0">
              <a:latin typeface="Calibri" panose="020F0502020204030204" pitchFamily="34" charset="0"/>
              <a:cs typeface="Calibri" panose="020F0502020204030204" pitchFamily="34" charset="0"/>
            </a:endParaRPr>
          </a:p>
          <a:p>
            <a:pPr marL="971550" lvl="1" indent="-514350">
              <a:spcBef>
                <a:spcPts val="600"/>
              </a:spcBef>
              <a:spcAft>
                <a:spcPts val="600"/>
              </a:spcAft>
              <a:buFont typeface="Wingdings" panose="05000000000000000000" pitchFamily="2" charset="2"/>
              <a:buChar char="ü"/>
            </a:pPr>
            <a:r>
              <a:rPr lang="en-US" sz="2800" dirty="0" err="1" smtClean="0">
                <a:latin typeface="Calibri" panose="020F0502020204030204" pitchFamily="34" charset="0"/>
                <a:cs typeface="Calibri" panose="020F0502020204030204" pitchFamily="34" charset="0"/>
              </a:rPr>
              <a:t>Khi</a:t>
            </a:r>
            <a:r>
              <a:rPr lang="en-US" sz="2800" dirty="0" smtClean="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đã</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tiếp</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cận</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đủ</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nhiều</a:t>
            </a:r>
            <a:r>
              <a:rPr lang="en-US" sz="2800" dirty="0">
                <a:latin typeface="Calibri" panose="020F0502020204030204" pitchFamily="34" charset="0"/>
                <a:cs typeface="Calibri" panose="020F0502020204030204" pitchFamily="34" charset="0"/>
              </a:rPr>
              <a:t> ở </a:t>
            </a:r>
            <a:r>
              <a:rPr lang="en-US" sz="2800" dirty="0" err="1">
                <a:latin typeface="Calibri" panose="020F0502020204030204" pitchFamily="34" charset="0"/>
                <a:cs typeface="Calibri" panose="020F0502020204030204" pitchFamily="34" charset="0"/>
              </a:rPr>
              <a:t>một</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số</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lĩnh</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vực</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ngành</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nghề</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nhất</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định</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thì</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việc</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dừng</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lại</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tập</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trung</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chuyên</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môn</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sâu</a:t>
            </a:r>
            <a:r>
              <a:rPr lang="en-US" sz="2800" dirty="0">
                <a:latin typeface="Calibri" panose="020F0502020204030204" pitchFamily="34" charset="0"/>
                <a:cs typeface="Calibri" panose="020F0502020204030204" pitchFamily="34" charset="0"/>
              </a:rPr>
              <a:t> ở </a:t>
            </a:r>
            <a:r>
              <a:rPr lang="en-US" sz="2800" dirty="0" err="1">
                <a:latin typeface="Calibri" panose="020F0502020204030204" pitchFamily="34" charset="0"/>
                <a:cs typeface="Calibri" panose="020F0502020204030204" pitchFamily="34" charset="0"/>
              </a:rPr>
              <a:t>ngành</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nghề</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nào</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là</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nằm</a:t>
            </a:r>
            <a:r>
              <a:rPr lang="en-US" sz="2800" dirty="0">
                <a:latin typeface="Calibri" panose="020F0502020204030204" pitchFamily="34" charset="0"/>
                <a:cs typeface="Calibri" panose="020F0502020204030204" pitchFamily="34" charset="0"/>
              </a:rPr>
              <a:t> ở </a:t>
            </a:r>
            <a:r>
              <a:rPr lang="en-US" sz="2800" dirty="0" err="1">
                <a:latin typeface="Calibri" panose="020F0502020204030204" pitchFamily="34" charset="0"/>
                <a:cs typeface="Calibri" panose="020F0502020204030204" pitchFamily="34" charset="0"/>
              </a:rPr>
              <a:t>quyết</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định</a:t>
            </a:r>
            <a:r>
              <a:rPr lang="en-US" sz="2800" dirty="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của</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mỗi</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người</a:t>
            </a:r>
            <a:r>
              <a:rPr lang="en-US" sz="2800" dirty="0" smtClean="0">
                <a:latin typeface="Calibri" panose="020F0502020204030204" pitchFamily="34" charset="0"/>
                <a:cs typeface="Calibri" panose="020F0502020204030204" pitchFamily="34" charset="0"/>
              </a:rPr>
              <a:t>.</a:t>
            </a:r>
          </a:p>
          <a:p>
            <a:pPr lvl="1">
              <a:spcBef>
                <a:spcPts val="600"/>
              </a:spcBef>
              <a:spcAft>
                <a:spcPts val="600"/>
              </a:spcAft>
            </a:pPr>
            <a:endParaRPr lang="en-US" sz="2400" dirty="0">
              <a:latin typeface="Calibri" panose="020F0502020204030204" pitchFamily="34" charset="0"/>
              <a:cs typeface="Calibri" panose="020F0502020204030204" pitchFamily="34" charset="0"/>
            </a:endParaRPr>
          </a:p>
        </p:txBody>
      </p:sp>
      <p:sp>
        <p:nvSpPr>
          <p:cNvPr id="4" name="TextBox 3"/>
          <p:cNvSpPr txBox="1"/>
          <p:nvPr/>
        </p:nvSpPr>
        <p:spPr>
          <a:xfrm>
            <a:off x="295421" y="312203"/>
            <a:ext cx="4909626" cy="523220"/>
          </a:xfrm>
          <a:prstGeom prst="rect">
            <a:avLst/>
          </a:prstGeom>
          <a:noFill/>
        </p:spPr>
        <p:txBody>
          <a:bodyPr wrap="square" rtlCol="0">
            <a:spAutoFit/>
          </a:bodyPr>
          <a:lstStyle/>
          <a:p>
            <a:r>
              <a:rPr lang="en-US" sz="2800" b="1" dirty="0" smtClean="0">
                <a:solidFill>
                  <a:srgbClr val="C00000"/>
                </a:solidFill>
              </a:rPr>
              <a:t>2.3.2. Learn something new</a:t>
            </a:r>
            <a:endParaRPr lang="en-US" sz="2800" b="1" dirty="0">
              <a:solidFill>
                <a:srgbClr val="C00000"/>
              </a:solidFill>
            </a:endParaRPr>
          </a:p>
        </p:txBody>
      </p:sp>
      <p:sp>
        <p:nvSpPr>
          <p:cNvPr id="2" name="AutoShape 2" descr="Kết quả hình ảnh cho learn something ne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8184" y="1247503"/>
            <a:ext cx="5146765" cy="3860074"/>
          </a:xfrm>
          <a:prstGeom prst="rect">
            <a:avLst/>
          </a:prstGeom>
        </p:spPr>
      </p:pic>
    </p:spTree>
    <p:extLst>
      <p:ext uri="{BB962C8B-B14F-4D97-AF65-F5344CB8AC3E}">
        <p14:creationId xmlns:p14="http://schemas.microsoft.com/office/powerpoint/2010/main" val="8036508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5419" y="1055075"/>
            <a:ext cx="11147643" cy="5509200"/>
          </a:xfrm>
          <a:prstGeom prst="rect">
            <a:avLst/>
          </a:prstGeom>
          <a:noFill/>
        </p:spPr>
        <p:txBody>
          <a:bodyPr wrap="square" rtlCol="0">
            <a:spAutoFit/>
          </a:bodyPr>
          <a:lstStyle/>
          <a:p>
            <a:pPr marL="800100" lvl="1" indent="-342900">
              <a:spcBef>
                <a:spcPts val="600"/>
              </a:spcBef>
              <a:spcAft>
                <a:spcPts val="600"/>
              </a:spcAft>
              <a:buFont typeface="Wingdings" panose="05000000000000000000" pitchFamily="2" charset="2"/>
              <a:buChar char="q"/>
            </a:pPr>
            <a:r>
              <a:rPr lang="en-US" sz="2400" dirty="0" err="1">
                <a:latin typeface="Calibri" panose="020F0502020204030204" pitchFamily="34" charset="0"/>
                <a:cs typeface="Calibri" panose="020F0502020204030204" pitchFamily="34" charset="0"/>
              </a:rPr>
              <a:t>Giải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pháp</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là</a:t>
            </a:r>
            <a:r>
              <a:rPr lang="en-US" sz="2400" dirty="0">
                <a:latin typeface="Calibri" panose="020F0502020204030204" pitchFamily="34" charset="0"/>
                <a:cs typeface="Calibri" panose="020F0502020204030204" pitchFamily="34" charset="0"/>
              </a:rPr>
              <a:t> </a:t>
            </a:r>
            <a:r>
              <a:rPr lang="en-US" sz="2400" b="1" dirty="0" err="1">
                <a:latin typeface="Calibri" panose="020F0502020204030204" pitchFamily="34" charset="0"/>
                <a:cs typeface="Calibri" panose="020F0502020204030204" pitchFamily="34" charset="0"/>
              </a:rPr>
              <a:t>cách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mà</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chúng</a:t>
            </a:r>
            <a:r>
              <a:rPr lang="en-US" sz="2400" dirty="0">
                <a:latin typeface="Calibri" panose="020F0502020204030204" pitchFamily="34" charset="0"/>
                <a:cs typeface="Calibri" panose="020F0502020204030204" pitchFamily="34" charset="0"/>
              </a:rPr>
              <a:t> ta </a:t>
            </a:r>
            <a:r>
              <a:rPr lang="en-US" sz="2400" dirty="0" err="1">
                <a:latin typeface="Calibri" panose="020F0502020204030204" pitchFamily="34" charset="0"/>
                <a:cs typeface="Calibri" panose="020F0502020204030204" pitchFamily="34" charset="0"/>
              </a:rPr>
              <a:t>làm</a:t>
            </a:r>
            <a:r>
              <a:rPr lang="en-US" sz="2400" dirty="0">
                <a:latin typeface="Calibri" panose="020F0502020204030204" pitchFamily="34" charset="0"/>
                <a:cs typeface="Calibri" panose="020F0502020204030204" pitchFamily="34" charset="0"/>
              </a:rPr>
              <a:t> </a:t>
            </a:r>
            <a:r>
              <a:rPr lang="en-US" sz="2400" b="1" dirty="0" err="1">
                <a:latin typeface="Calibri" panose="020F0502020204030204" pitchFamily="34" charset="0"/>
                <a:cs typeface="Calibri" panose="020F0502020204030204" pitchFamily="34" charset="0"/>
              </a:rPr>
              <a:t>thỏa</a:t>
            </a:r>
            <a:r>
              <a:rPr lang="en-US" sz="2400" b="1" dirty="0">
                <a:latin typeface="Calibri" panose="020F0502020204030204" pitchFamily="34" charset="0"/>
                <a:cs typeface="Calibri" panose="020F0502020204030204" pitchFamily="34" charset="0"/>
              </a:rPr>
              <a:t> </a:t>
            </a:r>
            <a:r>
              <a:rPr lang="en-US" sz="2400" b="1" dirty="0" err="1">
                <a:latin typeface="Calibri" panose="020F0502020204030204" pitchFamily="34" charset="0"/>
                <a:cs typeface="Calibri" panose="020F0502020204030204" pitchFamily="34" charset="0"/>
              </a:rPr>
              <a:t>mãn</a:t>
            </a:r>
            <a:r>
              <a:rPr lang="en-US" sz="2400" b="1" dirty="0">
                <a:latin typeface="Calibri" panose="020F0502020204030204" pitchFamily="34" charset="0"/>
                <a:cs typeface="Calibri" panose="020F0502020204030204" pitchFamily="34" charset="0"/>
              </a:rPr>
              <a:t> </a:t>
            </a:r>
            <a:r>
              <a:rPr lang="en-US" sz="2400" b="1" dirty="0" err="1">
                <a:latin typeface="Calibri" panose="020F0502020204030204" pitchFamily="34" charset="0"/>
                <a:cs typeface="Calibri" panose="020F0502020204030204" pitchFamily="34" charset="0"/>
              </a:rPr>
              <a:t>nhu</a:t>
            </a:r>
            <a:r>
              <a:rPr lang="en-US" sz="2400" b="1" dirty="0">
                <a:latin typeface="Calibri" panose="020F0502020204030204" pitchFamily="34" charset="0"/>
                <a:cs typeface="Calibri" panose="020F0502020204030204" pitchFamily="34" charset="0"/>
              </a:rPr>
              <a:t> </a:t>
            </a:r>
            <a:r>
              <a:rPr lang="en-US" sz="2400" b="1" dirty="0" err="1">
                <a:latin typeface="Calibri" panose="020F0502020204030204" pitchFamily="34" charset="0"/>
                <a:cs typeface="Calibri" panose="020F0502020204030204" pitchFamily="34" charset="0"/>
              </a:rPr>
              <a:t>cầu</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của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khách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hàng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trong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một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bối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cảnh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nhất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định</a:t>
            </a:r>
            <a:r>
              <a:rPr lang="en-US" sz="2400" dirty="0" smtClean="0">
                <a:latin typeface="Calibri" panose="020F0502020204030204" pitchFamily="34" charset="0"/>
                <a:cs typeface="Calibri" panose="020F0502020204030204" pitchFamily="34" charset="0"/>
              </a:rPr>
              <a:t>.</a:t>
            </a:r>
          </a:p>
          <a:p>
            <a:pPr marL="800100" lvl="1" indent="-342900">
              <a:spcBef>
                <a:spcPts val="600"/>
              </a:spcBef>
              <a:spcAft>
                <a:spcPts val="600"/>
              </a:spcAft>
              <a:buFont typeface="Wingdings" panose="05000000000000000000" pitchFamily="2" charset="2"/>
              <a:buChar char="q"/>
            </a:pPr>
            <a:r>
              <a:rPr lang="en-US" sz="2400" dirty="0" smtClean="0">
                <a:latin typeface="Calibri" panose="020F0502020204030204" pitchFamily="34" charset="0"/>
                <a:cs typeface="Calibri" panose="020F0502020204030204" pitchFamily="34" charset="0"/>
              </a:rPr>
              <a:t>BA </a:t>
            </a:r>
            <a:r>
              <a:rPr lang="en-US" sz="2400" dirty="0" err="1" smtClean="0">
                <a:latin typeface="Calibri" panose="020F0502020204030204" pitchFamily="34" charset="0"/>
                <a:cs typeface="Calibri" panose="020F0502020204030204" pitchFamily="34" charset="0"/>
              </a:rPr>
              <a:t>cần</a:t>
            </a:r>
            <a:r>
              <a:rPr lang="en-US" sz="2400" dirty="0" smtClean="0">
                <a:latin typeface="Calibri" panose="020F0502020204030204" pitchFamily="34" charset="0"/>
                <a:cs typeface="Calibri" panose="020F0502020204030204" pitchFamily="34" charset="0"/>
              </a:rPr>
              <a:t>:</a:t>
            </a:r>
          </a:p>
          <a:p>
            <a:pPr marL="1257300" lvl="2" indent="-342900">
              <a:spcBef>
                <a:spcPts val="600"/>
              </a:spcBef>
              <a:spcAft>
                <a:spcPts val="600"/>
              </a:spcAft>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T</a:t>
            </a:r>
            <a:r>
              <a:rPr lang="vi-VN" sz="2400" dirty="0" smtClean="0">
                <a:latin typeface="Calibri" panose="020F0502020204030204" pitchFamily="34" charset="0"/>
                <a:cs typeface="Calibri" panose="020F0502020204030204" pitchFamily="34" charset="0"/>
              </a:rPr>
              <a:t>ận </a:t>
            </a:r>
            <a:r>
              <a:rPr lang="vi-VN" sz="2400" dirty="0">
                <a:latin typeface="Calibri" panose="020F0502020204030204" pitchFamily="34" charset="0"/>
                <a:cs typeface="Calibri" panose="020F0502020204030204" pitchFamily="34" charset="0"/>
              </a:rPr>
              <a:t>dụng được kinh nghiệm đã từng làm giải pháp này, ở một dự án nào khác trước </a:t>
            </a:r>
            <a:r>
              <a:rPr lang="vi-VN" sz="2400" dirty="0" smtClean="0">
                <a:latin typeface="Calibri" panose="020F0502020204030204" pitchFamily="34" charset="0"/>
                <a:cs typeface="Calibri" panose="020F0502020204030204" pitchFamily="34" charset="0"/>
              </a:rPr>
              <a:t>đó</a:t>
            </a: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sym typeface="Wingdings" panose="05000000000000000000" pitchFamily="2" charset="2"/>
              </a:rPr>
              <a:t></a:t>
            </a:r>
            <a:r>
              <a:rPr lang="vi-VN" sz="2400" dirty="0" smtClean="0">
                <a:latin typeface="Calibri" panose="020F0502020204030204" pitchFamily="34" charset="0"/>
                <a:cs typeface="Calibri" panose="020F0502020204030204" pitchFamily="34" charset="0"/>
              </a:rPr>
              <a:t> </a:t>
            </a:r>
            <a:r>
              <a:rPr lang="vi-VN" sz="2400" dirty="0">
                <a:latin typeface="Calibri" panose="020F0502020204030204" pitchFamily="34" charset="0"/>
                <a:cs typeface="Calibri" panose="020F0502020204030204" pitchFamily="34" charset="0"/>
              </a:rPr>
              <a:t>Để áp dụng vào dự án mới một cách tốt hơn</a:t>
            </a:r>
            <a:r>
              <a:rPr lang="vi-VN" sz="2400" dirty="0" smtClean="0">
                <a:latin typeface="Calibri" panose="020F0502020204030204" pitchFamily="34" charset="0"/>
                <a:cs typeface="Calibri" panose="020F0502020204030204" pitchFamily="34" charset="0"/>
              </a:rPr>
              <a:t>.</a:t>
            </a:r>
            <a:endParaRPr lang="en-US" sz="2400" dirty="0" smtClean="0">
              <a:latin typeface="Calibri" panose="020F0502020204030204" pitchFamily="34" charset="0"/>
              <a:cs typeface="Calibri" panose="020F0502020204030204" pitchFamily="34" charset="0"/>
            </a:endParaRPr>
          </a:p>
          <a:p>
            <a:pPr marL="1257300" lvl="2" indent="-342900">
              <a:spcBef>
                <a:spcPts val="600"/>
              </a:spcBef>
              <a:spcAft>
                <a:spcPts val="600"/>
              </a:spcAft>
              <a:buFont typeface="Arial" panose="020B0604020202020204" pitchFamily="34" charset="0"/>
              <a:buChar char="•"/>
            </a:pPr>
            <a:r>
              <a:rPr lang="vi-VN" sz="2400" dirty="0">
                <a:latin typeface="Calibri" panose="020F0502020204030204" pitchFamily="34" charset="0"/>
                <a:cs typeface="Calibri" panose="020F0502020204030204" pitchFamily="34" charset="0"/>
              </a:rPr>
              <a:t>Biết được đâu thường là điểm tắt nghẽn, đâu là rủi ro làm cho giải pháp không được áp dụng thành công</a:t>
            </a:r>
            <a:r>
              <a:rPr lang="vi-VN" sz="2400" dirty="0" smtClean="0">
                <a:latin typeface="Calibri" panose="020F0502020204030204" pitchFamily="34" charset="0"/>
                <a:cs typeface="Calibri" panose="020F0502020204030204" pitchFamily="34" charset="0"/>
              </a:rPr>
              <a:t>.</a:t>
            </a:r>
            <a:endParaRPr lang="en-US" sz="2400" dirty="0" smtClean="0">
              <a:latin typeface="Calibri" panose="020F0502020204030204" pitchFamily="34" charset="0"/>
              <a:cs typeface="Calibri" panose="020F0502020204030204" pitchFamily="34" charset="0"/>
            </a:endParaRPr>
          </a:p>
          <a:p>
            <a:pPr marL="1257300" lvl="2" indent="-342900">
              <a:spcBef>
                <a:spcPts val="600"/>
              </a:spcBef>
              <a:spcAft>
                <a:spcPts val="600"/>
              </a:spcAft>
              <a:buFont typeface="Arial" panose="020B0604020202020204" pitchFamily="34" charset="0"/>
              <a:buChar char="•"/>
            </a:pPr>
            <a:r>
              <a:rPr lang="vi-VN" sz="2400" dirty="0">
                <a:latin typeface="Calibri" panose="020F0502020204030204" pitchFamily="34" charset="0"/>
                <a:cs typeface="Calibri" panose="020F0502020204030204" pitchFamily="34" charset="0"/>
              </a:rPr>
              <a:t>Biết được đâu là những yếu tố sống còn của giải pháp. Hoặc những yếu tố có thể nâng cấp giải pháp, làm giải pháp ngày một </a:t>
            </a:r>
            <a:r>
              <a:rPr lang="en-US" sz="2400" dirty="0" err="1" smtClean="0">
                <a:latin typeface="Calibri" panose="020F0502020204030204" pitchFamily="34" charset="0"/>
                <a:cs typeface="Calibri" panose="020F0502020204030204" pitchFamily="34" charset="0"/>
              </a:rPr>
              <a:t>tốt</a:t>
            </a:r>
            <a:r>
              <a:rPr lang="vi-VN" sz="2400" dirty="0" smtClean="0">
                <a:latin typeface="Calibri" panose="020F0502020204030204" pitchFamily="34" charset="0"/>
                <a:cs typeface="Calibri" panose="020F0502020204030204" pitchFamily="34" charset="0"/>
              </a:rPr>
              <a:t> </a:t>
            </a:r>
            <a:r>
              <a:rPr lang="vi-VN" sz="2400" dirty="0">
                <a:latin typeface="Calibri" panose="020F0502020204030204" pitchFamily="34" charset="0"/>
                <a:cs typeface="Calibri" panose="020F0502020204030204" pitchFamily="34" charset="0"/>
              </a:rPr>
              <a:t>hơn, và hợp với thời đại hơn</a:t>
            </a:r>
            <a:r>
              <a:rPr lang="vi-VN" sz="2400" dirty="0" smtClean="0">
                <a:latin typeface="Calibri" panose="020F0502020204030204" pitchFamily="34" charset="0"/>
                <a:cs typeface="Calibri" panose="020F0502020204030204" pitchFamily="34" charset="0"/>
              </a:rPr>
              <a:t>.</a:t>
            </a:r>
            <a:endParaRPr lang="en-US" sz="2400" dirty="0" smtClean="0">
              <a:latin typeface="Calibri" panose="020F0502020204030204" pitchFamily="34" charset="0"/>
              <a:cs typeface="Calibri" panose="020F0502020204030204" pitchFamily="34" charset="0"/>
            </a:endParaRPr>
          </a:p>
          <a:p>
            <a:pPr lvl="2">
              <a:spcBef>
                <a:spcPts val="600"/>
              </a:spcBef>
              <a:spcAft>
                <a:spcPts val="600"/>
              </a:spcAft>
            </a:pPr>
            <a:r>
              <a:rPr lang="en-US" sz="2800" b="1" i="1" dirty="0" smtClean="0">
                <a:latin typeface="Calibri" panose="020F0502020204030204" pitchFamily="34" charset="0"/>
                <a:cs typeface="Calibri" panose="020F0502020204030204" pitchFamily="34" charset="0"/>
                <a:sym typeface="Wingdings" panose="05000000000000000000" pitchFamily="2" charset="2"/>
              </a:rPr>
              <a:t> </a:t>
            </a:r>
            <a:r>
              <a:rPr lang="en-US" sz="2800" b="1" i="1" dirty="0" err="1" smtClean="0">
                <a:latin typeface="Calibri" panose="020F0502020204030204" pitchFamily="34" charset="0"/>
                <a:cs typeface="Calibri" panose="020F0502020204030204" pitchFamily="34" charset="0"/>
                <a:sym typeface="Wingdings" panose="05000000000000000000" pitchFamily="2" charset="2"/>
              </a:rPr>
              <a:t>Yếu</a:t>
            </a:r>
            <a:r>
              <a:rPr lang="en-US" sz="2800" b="1" i="1" dirty="0" smtClean="0">
                <a:latin typeface="Calibri" panose="020F0502020204030204" pitchFamily="34" charset="0"/>
                <a:cs typeface="Calibri" panose="020F0502020204030204" pitchFamily="34" charset="0"/>
                <a:sym typeface="Wingdings" panose="05000000000000000000" pitchFamily="2" charset="2"/>
              </a:rPr>
              <a:t> </a:t>
            </a:r>
            <a:r>
              <a:rPr lang="en-US" sz="2800" b="1" i="1" dirty="0" err="1" smtClean="0">
                <a:latin typeface="Calibri" panose="020F0502020204030204" pitchFamily="34" charset="0"/>
                <a:cs typeface="Calibri" panose="020F0502020204030204" pitchFamily="34" charset="0"/>
                <a:sym typeface="Wingdings" panose="05000000000000000000" pitchFamily="2" charset="2"/>
              </a:rPr>
              <a:t>tố</a:t>
            </a:r>
            <a:r>
              <a:rPr lang="en-US" sz="2800" b="1" i="1" dirty="0" smtClean="0">
                <a:latin typeface="Calibri" panose="020F0502020204030204" pitchFamily="34" charset="0"/>
                <a:cs typeface="Calibri" panose="020F0502020204030204" pitchFamily="34" charset="0"/>
                <a:sym typeface="Wingdings" panose="05000000000000000000" pitchFamily="2" charset="2"/>
              </a:rPr>
              <a:t> </a:t>
            </a:r>
            <a:r>
              <a:rPr lang="en-US" sz="2800" b="1" i="1" dirty="0" err="1" smtClean="0">
                <a:latin typeface="Calibri" panose="020F0502020204030204" pitchFamily="34" charset="0"/>
                <a:cs typeface="Calibri" panose="020F0502020204030204" pitchFamily="34" charset="0"/>
                <a:sym typeface="Wingdings" panose="05000000000000000000" pitchFamily="2" charset="2"/>
              </a:rPr>
              <a:t>kinh</a:t>
            </a:r>
            <a:r>
              <a:rPr lang="en-US" sz="2800" b="1" i="1" dirty="0" smtClean="0">
                <a:latin typeface="Calibri" panose="020F0502020204030204" pitchFamily="34" charset="0"/>
                <a:cs typeface="Calibri" panose="020F0502020204030204" pitchFamily="34" charset="0"/>
                <a:sym typeface="Wingdings" panose="05000000000000000000" pitchFamily="2" charset="2"/>
              </a:rPr>
              <a:t> </a:t>
            </a:r>
            <a:r>
              <a:rPr lang="en-US" sz="2800" b="1" i="1" dirty="0" err="1" smtClean="0">
                <a:latin typeface="Calibri" panose="020F0502020204030204" pitchFamily="34" charset="0"/>
                <a:cs typeface="Calibri" panose="020F0502020204030204" pitchFamily="34" charset="0"/>
                <a:sym typeface="Wingdings" panose="05000000000000000000" pitchFamily="2" charset="2"/>
              </a:rPr>
              <a:t>nghiệm</a:t>
            </a:r>
            <a:endParaRPr lang="en-US" sz="2800" b="1" i="1" dirty="0" smtClean="0">
              <a:latin typeface="Calibri" panose="020F0502020204030204" pitchFamily="34" charset="0"/>
              <a:cs typeface="Calibri" panose="020F0502020204030204" pitchFamily="34" charset="0"/>
            </a:endParaRPr>
          </a:p>
          <a:p>
            <a:pPr lvl="1">
              <a:spcBef>
                <a:spcPts val="600"/>
              </a:spcBef>
              <a:spcAft>
                <a:spcPts val="600"/>
              </a:spcAft>
            </a:pPr>
            <a:endParaRPr lang="en-US" sz="2400" dirty="0">
              <a:latin typeface="Calibri" panose="020F0502020204030204" pitchFamily="34" charset="0"/>
              <a:cs typeface="Calibri" panose="020F0502020204030204" pitchFamily="34" charset="0"/>
            </a:endParaRPr>
          </a:p>
        </p:txBody>
      </p:sp>
      <p:sp>
        <p:nvSpPr>
          <p:cNvPr id="4" name="TextBox 3"/>
          <p:cNvSpPr txBox="1"/>
          <p:nvPr/>
        </p:nvSpPr>
        <p:spPr>
          <a:xfrm>
            <a:off x="295421" y="312203"/>
            <a:ext cx="4909626" cy="523220"/>
          </a:xfrm>
          <a:prstGeom prst="rect">
            <a:avLst/>
          </a:prstGeom>
          <a:noFill/>
        </p:spPr>
        <p:txBody>
          <a:bodyPr wrap="square" rtlCol="0">
            <a:spAutoFit/>
          </a:bodyPr>
          <a:lstStyle/>
          <a:p>
            <a:r>
              <a:rPr lang="en-US" sz="2800" b="1" dirty="0" smtClean="0">
                <a:solidFill>
                  <a:srgbClr val="C00000"/>
                </a:solidFill>
              </a:rPr>
              <a:t>2.3.3. Solution Knowledge</a:t>
            </a:r>
            <a:endParaRPr lang="en-US" sz="2800" b="1" dirty="0">
              <a:solidFill>
                <a:srgbClr val="C00000"/>
              </a:solidFill>
            </a:endParaRPr>
          </a:p>
        </p:txBody>
      </p:sp>
      <p:sp>
        <p:nvSpPr>
          <p:cNvPr id="2" name="AutoShape 2" descr="Kết quả hình ảnh cho learn something ne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082529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5421" y="312203"/>
            <a:ext cx="4909626" cy="523220"/>
          </a:xfrm>
          <a:prstGeom prst="rect">
            <a:avLst/>
          </a:prstGeom>
          <a:noFill/>
        </p:spPr>
        <p:txBody>
          <a:bodyPr wrap="square" rtlCol="0">
            <a:spAutoFit/>
          </a:bodyPr>
          <a:lstStyle/>
          <a:p>
            <a:r>
              <a:rPr lang="en-US" sz="2800" b="1" dirty="0" smtClean="0">
                <a:solidFill>
                  <a:srgbClr val="C00000"/>
                </a:solidFill>
              </a:rPr>
              <a:t>2.3.3. Solution Knowledge</a:t>
            </a:r>
            <a:endParaRPr lang="en-US" sz="2800" b="1" dirty="0">
              <a:solidFill>
                <a:srgbClr val="C00000"/>
              </a:solidFill>
            </a:endParaRPr>
          </a:p>
        </p:txBody>
      </p:sp>
      <p:sp>
        <p:nvSpPr>
          <p:cNvPr id="2" name="AutoShape 2" descr="Kết quả hình ảnh cho learn something ne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1679" y="1195251"/>
            <a:ext cx="4818743" cy="2710543"/>
          </a:xfrm>
          <a:prstGeom prst="rect">
            <a:avLst/>
          </a:prstGeom>
        </p:spPr>
      </p:pic>
      <p:sp>
        <p:nvSpPr>
          <p:cNvPr id="6" name="TextBox 5"/>
          <p:cNvSpPr txBox="1"/>
          <p:nvPr/>
        </p:nvSpPr>
        <p:spPr>
          <a:xfrm>
            <a:off x="640080" y="1449977"/>
            <a:ext cx="6072776" cy="3785652"/>
          </a:xfrm>
          <a:prstGeom prst="rect">
            <a:avLst/>
          </a:prstGeom>
          <a:noFill/>
        </p:spPr>
        <p:txBody>
          <a:bodyPr wrap="square" rtlCol="0">
            <a:spAutoFit/>
          </a:bodyPr>
          <a:lstStyle/>
          <a:p>
            <a:r>
              <a:rPr lang="vi-VN" sz="2400" dirty="0">
                <a:latin typeface="Calibri" panose="020F0502020204030204" pitchFamily="34" charset="0"/>
                <a:cs typeface="Calibri" panose="020F0502020204030204" pitchFamily="34" charset="0"/>
              </a:rPr>
              <a:t>Điều này nói rõ: </a:t>
            </a:r>
            <a:endParaRPr lang="en-US" sz="2400" dirty="0" smtClean="0">
              <a:latin typeface="Calibri" panose="020F0502020204030204" pitchFamily="34" charset="0"/>
              <a:cs typeface="Calibri" panose="020F0502020204030204" pitchFamily="34" charset="0"/>
            </a:endParaRPr>
          </a:p>
          <a:p>
            <a:pPr algn="ctr"/>
            <a:r>
              <a:rPr lang="vi-VN" sz="2400" b="1" i="1" dirty="0" smtClean="0">
                <a:latin typeface="Calibri" panose="020F0502020204030204" pitchFamily="34" charset="0"/>
                <a:cs typeface="Calibri" panose="020F0502020204030204" pitchFamily="34" charset="0"/>
              </a:rPr>
              <a:t>Qua </a:t>
            </a:r>
            <a:r>
              <a:rPr lang="vi-VN" sz="2400" b="1" i="1" dirty="0">
                <a:latin typeface="Calibri" panose="020F0502020204030204" pitchFamily="34" charset="0"/>
                <a:cs typeface="Calibri" panose="020F0502020204030204" pitchFamily="34" charset="0"/>
              </a:rPr>
              <a:t>mỗi năm, làm cho kinh nghiệm của mình tăng lên mới là quan trọng, chứ thâm niên 5 năm hay 10 năm cũng chỉ là con số.</a:t>
            </a:r>
          </a:p>
          <a:p>
            <a:pPr algn="ctr"/>
            <a:endParaRPr lang="vi-VN"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vi-VN" sz="2400" dirty="0">
                <a:latin typeface="Calibri" panose="020F0502020204030204" pitchFamily="34" charset="0"/>
                <a:cs typeface="Calibri" panose="020F0502020204030204" pitchFamily="34" charset="0"/>
              </a:rPr>
              <a:t>Kinh nghiệm là qua ngần ấy thời gian, chúng ta rút được gì, tích lũy được gì.</a:t>
            </a:r>
          </a:p>
          <a:p>
            <a:pPr marL="342900" indent="-342900">
              <a:buFont typeface="Arial" panose="020B0604020202020204" pitchFamily="34" charset="0"/>
              <a:buChar char="•"/>
            </a:pPr>
            <a:r>
              <a:rPr lang="vi-VN" sz="2400" dirty="0">
                <a:latin typeface="Calibri" panose="020F0502020204030204" pitchFamily="34" charset="0"/>
                <a:cs typeface="Calibri" panose="020F0502020204030204" pitchFamily="34" charset="0"/>
              </a:rPr>
              <a:t>Còn thâm niên chỉ là số năm hành nghề, chỉ là những con số vô hồn mà kinh nghiệm thì vẫn dậm chân tại chỗ.</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894946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6264" y="267286"/>
            <a:ext cx="5880295" cy="523220"/>
          </a:xfrm>
          <a:prstGeom prst="rect">
            <a:avLst/>
          </a:prstGeom>
          <a:noFill/>
        </p:spPr>
        <p:txBody>
          <a:bodyPr wrap="square" rtlCol="0">
            <a:spAutoFit/>
          </a:bodyPr>
          <a:lstStyle/>
          <a:p>
            <a:r>
              <a:rPr lang="en-US" sz="2800" b="1" dirty="0">
                <a:solidFill>
                  <a:srgbClr val="002060"/>
                </a:solidFill>
              </a:rPr>
              <a:t>2</a:t>
            </a:r>
            <a:r>
              <a:rPr lang="en-US" sz="2800" b="1" dirty="0" smtClean="0">
                <a:solidFill>
                  <a:srgbClr val="002060"/>
                </a:solidFill>
              </a:rPr>
              <a:t>. </a:t>
            </a:r>
            <a:r>
              <a:rPr lang="en-US" sz="2800" b="1" dirty="0" err="1" smtClean="0">
                <a:solidFill>
                  <a:srgbClr val="002060"/>
                </a:solidFill>
              </a:rPr>
              <a:t>Nhóm</a:t>
            </a:r>
            <a:r>
              <a:rPr lang="en-US" sz="2800" b="1" dirty="0" smtClean="0">
                <a:solidFill>
                  <a:srgbClr val="002060"/>
                </a:solidFill>
              </a:rPr>
              <a:t> </a:t>
            </a:r>
            <a:r>
              <a:rPr lang="en-US" sz="2800" b="1" dirty="0" err="1" smtClean="0">
                <a:solidFill>
                  <a:srgbClr val="002060"/>
                </a:solidFill>
              </a:rPr>
              <a:t>kỹ</a:t>
            </a:r>
            <a:r>
              <a:rPr lang="en-US" sz="2800" b="1" dirty="0" smtClean="0">
                <a:solidFill>
                  <a:srgbClr val="002060"/>
                </a:solidFill>
              </a:rPr>
              <a:t> </a:t>
            </a:r>
            <a:r>
              <a:rPr lang="en-US" sz="2800" b="1" dirty="0" err="1" smtClean="0">
                <a:solidFill>
                  <a:srgbClr val="002060"/>
                </a:solidFill>
              </a:rPr>
              <a:t>năng</a:t>
            </a:r>
            <a:r>
              <a:rPr lang="en-US" sz="2800" b="1" dirty="0" smtClean="0">
                <a:solidFill>
                  <a:srgbClr val="002060"/>
                </a:solidFill>
              </a:rPr>
              <a:t> </a:t>
            </a:r>
            <a:r>
              <a:rPr lang="en-US" sz="2800" b="1" dirty="0" err="1" smtClean="0">
                <a:solidFill>
                  <a:srgbClr val="002060"/>
                </a:solidFill>
              </a:rPr>
              <a:t>của</a:t>
            </a:r>
            <a:r>
              <a:rPr lang="en-US" sz="2800" b="1" dirty="0" smtClean="0">
                <a:solidFill>
                  <a:srgbClr val="002060"/>
                </a:solidFill>
              </a:rPr>
              <a:t> </a:t>
            </a:r>
            <a:r>
              <a:rPr lang="en-US" sz="2800" b="1" dirty="0">
                <a:solidFill>
                  <a:srgbClr val="002060"/>
                </a:solidFill>
              </a:rPr>
              <a:t>BA</a:t>
            </a:r>
          </a:p>
        </p:txBody>
      </p:sp>
      <p:sp>
        <p:nvSpPr>
          <p:cNvPr id="2" name="TextBox 1"/>
          <p:cNvSpPr txBox="1"/>
          <p:nvPr/>
        </p:nvSpPr>
        <p:spPr>
          <a:xfrm>
            <a:off x="886263" y="928468"/>
            <a:ext cx="9224387" cy="523220"/>
          </a:xfrm>
          <a:prstGeom prst="rect">
            <a:avLst/>
          </a:prstGeom>
          <a:noFill/>
        </p:spPr>
        <p:txBody>
          <a:bodyPr wrap="square" rtlCol="0">
            <a:spAutoFit/>
          </a:bodyPr>
          <a:lstStyle/>
          <a:p>
            <a:r>
              <a:rPr lang="en-US" sz="2800" b="1" dirty="0" smtClean="0"/>
              <a:t>2.4. Behavior Characteristics – </a:t>
            </a:r>
            <a:r>
              <a:rPr lang="en-US" sz="2800" b="1" dirty="0" err="1" smtClean="0"/>
              <a:t>Đặc</a:t>
            </a:r>
            <a:r>
              <a:rPr lang="en-US" sz="2800" b="1" dirty="0" smtClean="0"/>
              <a:t> </a:t>
            </a:r>
            <a:r>
              <a:rPr lang="en-US" sz="2800" b="1" dirty="0" err="1" smtClean="0"/>
              <a:t>điểm</a:t>
            </a:r>
            <a:r>
              <a:rPr lang="en-US" sz="2800" b="1" dirty="0" smtClean="0"/>
              <a:t> </a:t>
            </a:r>
            <a:r>
              <a:rPr lang="en-US" sz="2800" b="1" dirty="0" err="1" smtClean="0"/>
              <a:t>hành</a:t>
            </a:r>
            <a:r>
              <a:rPr lang="en-US" sz="2800" b="1" dirty="0" smtClean="0"/>
              <a:t> vi</a:t>
            </a:r>
            <a:endParaRPr lang="en-US" sz="2800" b="1" dirty="0"/>
          </a:p>
        </p:txBody>
      </p:sp>
      <p:sp>
        <p:nvSpPr>
          <p:cNvPr id="5" name="TextBox 4"/>
          <p:cNvSpPr txBox="1"/>
          <p:nvPr/>
        </p:nvSpPr>
        <p:spPr>
          <a:xfrm>
            <a:off x="1097280" y="1776549"/>
            <a:ext cx="4428309" cy="5339923"/>
          </a:xfrm>
          <a:prstGeom prst="rect">
            <a:avLst/>
          </a:prstGeom>
          <a:noFill/>
        </p:spPr>
        <p:txBody>
          <a:bodyPr wrap="square" rtlCol="0">
            <a:spAutoFit/>
          </a:bodyPr>
          <a:lstStyle/>
          <a:p>
            <a:pPr marL="342900" indent="-342900">
              <a:spcBef>
                <a:spcPts val="600"/>
              </a:spcBef>
              <a:spcAft>
                <a:spcPts val="600"/>
              </a:spcAft>
              <a:buFont typeface="Arial" panose="020B0604020202020204" pitchFamily="34" charset="0"/>
              <a:buChar char="•"/>
            </a:pPr>
            <a:r>
              <a:rPr lang="vi-VN" sz="2400" dirty="0">
                <a:latin typeface="Calibri" panose="020F0502020204030204" pitchFamily="34" charset="0"/>
                <a:cs typeface="Calibri" panose="020F0502020204030204" pitchFamily="34" charset="0"/>
              </a:rPr>
              <a:t>Hành vi là cách mà mình phản ứng, cách mình cư xử và biểu hiện ra bên ngoài, trong một hoàn cảnh cụ thể nhất định</a:t>
            </a:r>
            <a:r>
              <a:rPr lang="vi-VN" sz="2400" dirty="0" smtClean="0">
                <a:latin typeface="Calibri" panose="020F0502020204030204" pitchFamily="34" charset="0"/>
                <a:cs typeface="Calibri" panose="020F0502020204030204" pitchFamily="34" charset="0"/>
              </a:rPr>
              <a:t>.</a:t>
            </a:r>
            <a:endParaRPr lang="en-US" sz="2400" dirty="0" smtClean="0">
              <a:latin typeface="Calibri" panose="020F0502020204030204" pitchFamily="34" charset="0"/>
              <a:cs typeface="Calibri" panose="020F0502020204030204" pitchFamily="34" charset="0"/>
            </a:endParaRPr>
          </a:p>
          <a:p>
            <a:pPr marL="342900" indent="-342900">
              <a:spcBef>
                <a:spcPts val="600"/>
              </a:spcBef>
              <a:spcAft>
                <a:spcPts val="600"/>
              </a:spcAft>
              <a:buFont typeface="Arial" panose="020B0604020202020204" pitchFamily="34" charset="0"/>
              <a:buChar char="•"/>
            </a:pPr>
            <a:r>
              <a:rPr lang="vi-VN" sz="2400" dirty="0">
                <a:latin typeface="Calibri" panose="020F0502020204030204" pitchFamily="34" charset="0"/>
                <a:cs typeface="Calibri" panose="020F0502020204030204" pitchFamily="34" charset="0"/>
              </a:rPr>
              <a:t>Trong cùng một hoàn cảnh, những người khác nhau có thể có cùng hành vi, hoặc có hành vi khác nhau. Hành vi của mình quyết định phần nào đó góc nhìn, sự tín nhiệm, và cảm xúc của người khác về mình</a:t>
            </a:r>
            <a:r>
              <a:rPr lang="vi-VN" sz="2400" dirty="0" smtClean="0">
                <a:latin typeface="Calibri" panose="020F0502020204030204" pitchFamily="34" charset="0"/>
                <a:cs typeface="Calibri" panose="020F0502020204030204" pitchFamily="34" charset="0"/>
              </a:rPr>
              <a:t>.</a:t>
            </a:r>
            <a:endParaRPr lang="en-US" sz="2400" dirty="0" smtClean="0">
              <a:latin typeface="Calibri" panose="020F0502020204030204" pitchFamily="34" charset="0"/>
              <a:cs typeface="Calibri" panose="020F0502020204030204" pitchFamily="34" charset="0"/>
            </a:endParaRPr>
          </a:p>
          <a:p>
            <a:pPr marL="342900" indent="-342900">
              <a:spcBef>
                <a:spcPts val="600"/>
              </a:spcBef>
              <a:spcAft>
                <a:spcPts val="600"/>
              </a:spcAft>
              <a:buFont typeface="Wingdings" panose="05000000000000000000" pitchFamily="2" charset="2"/>
              <a:buChar char="Ø"/>
            </a:pPr>
            <a:r>
              <a:rPr lang="en-US" sz="2800" b="1" i="1" dirty="0" err="1" smtClean="0">
                <a:latin typeface="Calibri" panose="020F0502020204030204" pitchFamily="34" charset="0"/>
                <a:cs typeface="Calibri" panose="020F0502020204030204" pitchFamily="34" charset="0"/>
              </a:rPr>
              <a:t>Vô</a:t>
            </a:r>
            <a:r>
              <a:rPr lang="en-US" sz="2800" b="1" i="1" dirty="0" smtClean="0">
                <a:latin typeface="Calibri" panose="020F0502020204030204" pitchFamily="34" charset="0"/>
                <a:cs typeface="Calibri" panose="020F0502020204030204" pitchFamily="34" charset="0"/>
              </a:rPr>
              <a:t> </a:t>
            </a:r>
            <a:r>
              <a:rPr lang="en-US" sz="2800" b="1" i="1" dirty="0" err="1" smtClean="0">
                <a:latin typeface="Calibri" panose="020F0502020204030204" pitchFamily="34" charset="0"/>
                <a:cs typeface="Calibri" panose="020F0502020204030204" pitchFamily="34" charset="0"/>
              </a:rPr>
              <a:t>cùng</a:t>
            </a:r>
            <a:r>
              <a:rPr lang="en-US" sz="2800" b="1" i="1" dirty="0" smtClean="0">
                <a:latin typeface="Calibri" panose="020F0502020204030204" pitchFamily="34" charset="0"/>
                <a:cs typeface="Calibri" panose="020F0502020204030204" pitchFamily="34" charset="0"/>
              </a:rPr>
              <a:t> </a:t>
            </a:r>
            <a:r>
              <a:rPr lang="en-US" sz="2800" b="1" i="1" dirty="0" err="1" smtClean="0">
                <a:latin typeface="Calibri" panose="020F0502020204030204" pitchFamily="34" charset="0"/>
                <a:cs typeface="Calibri" panose="020F0502020204030204" pitchFamily="34" charset="0"/>
              </a:rPr>
              <a:t>quan</a:t>
            </a:r>
            <a:r>
              <a:rPr lang="en-US" sz="2800" b="1" i="1" dirty="0" smtClean="0">
                <a:latin typeface="Calibri" panose="020F0502020204030204" pitchFamily="34" charset="0"/>
                <a:cs typeface="Calibri" panose="020F0502020204030204" pitchFamily="34" charset="0"/>
              </a:rPr>
              <a:t> </a:t>
            </a:r>
            <a:r>
              <a:rPr lang="en-US" sz="2800" b="1" i="1" dirty="0" err="1" smtClean="0">
                <a:latin typeface="Calibri" panose="020F0502020204030204" pitchFamily="34" charset="0"/>
                <a:cs typeface="Calibri" panose="020F0502020204030204" pitchFamily="34" charset="0"/>
              </a:rPr>
              <a:t>trọng</a:t>
            </a:r>
            <a:endParaRPr lang="en-US" sz="2800" b="1" i="1" dirty="0" smtClean="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p:graphicFrame>
        <p:nvGraphicFramePr>
          <p:cNvPr id="6" name="Diagram 5"/>
          <p:cNvGraphicFramePr/>
          <p:nvPr>
            <p:extLst>
              <p:ext uri="{D42A27DB-BD31-4B8C-83A1-F6EECF244321}">
                <p14:modId xmlns:p14="http://schemas.microsoft.com/office/powerpoint/2010/main" val="2755170172"/>
              </p:ext>
            </p:extLst>
          </p:nvPr>
        </p:nvGraphicFramePr>
        <p:xfrm>
          <a:off x="6335487" y="1451688"/>
          <a:ext cx="5212080" cy="4962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53421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6264" y="267286"/>
            <a:ext cx="5880295" cy="523220"/>
          </a:xfrm>
          <a:prstGeom prst="rect">
            <a:avLst/>
          </a:prstGeom>
          <a:noFill/>
        </p:spPr>
        <p:txBody>
          <a:bodyPr wrap="square" rtlCol="0">
            <a:spAutoFit/>
          </a:bodyPr>
          <a:lstStyle/>
          <a:p>
            <a:r>
              <a:rPr lang="en-US" sz="2800" b="1" dirty="0">
                <a:solidFill>
                  <a:srgbClr val="002060"/>
                </a:solidFill>
              </a:rPr>
              <a:t>2</a:t>
            </a:r>
            <a:r>
              <a:rPr lang="en-US" sz="2800" b="1" dirty="0" smtClean="0">
                <a:solidFill>
                  <a:srgbClr val="002060"/>
                </a:solidFill>
              </a:rPr>
              <a:t>. </a:t>
            </a:r>
            <a:r>
              <a:rPr lang="en-US" sz="2800" b="1" dirty="0" err="1" smtClean="0">
                <a:solidFill>
                  <a:srgbClr val="002060"/>
                </a:solidFill>
              </a:rPr>
              <a:t>Nhóm</a:t>
            </a:r>
            <a:r>
              <a:rPr lang="en-US" sz="2800" b="1" dirty="0" smtClean="0">
                <a:solidFill>
                  <a:srgbClr val="002060"/>
                </a:solidFill>
              </a:rPr>
              <a:t> </a:t>
            </a:r>
            <a:r>
              <a:rPr lang="en-US" sz="2800" b="1" dirty="0" err="1" smtClean="0">
                <a:solidFill>
                  <a:srgbClr val="002060"/>
                </a:solidFill>
              </a:rPr>
              <a:t>kỹ</a:t>
            </a:r>
            <a:r>
              <a:rPr lang="en-US" sz="2800" b="1" dirty="0" smtClean="0">
                <a:solidFill>
                  <a:srgbClr val="002060"/>
                </a:solidFill>
              </a:rPr>
              <a:t> </a:t>
            </a:r>
            <a:r>
              <a:rPr lang="en-US" sz="2800" b="1" dirty="0" err="1" smtClean="0">
                <a:solidFill>
                  <a:srgbClr val="002060"/>
                </a:solidFill>
              </a:rPr>
              <a:t>năng</a:t>
            </a:r>
            <a:r>
              <a:rPr lang="en-US" sz="2800" b="1" dirty="0" smtClean="0">
                <a:solidFill>
                  <a:srgbClr val="002060"/>
                </a:solidFill>
              </a:rPr>
              <a:t> </a:t>
            </a:r>
            <a:r>
              <a:rPr lang="en-US" sz="2800" b="1" dirty="0" err="1" smtClean="0">
                <a:solidFill>
                  <a:srgbClr val="002060"/>
                </a:solidFill>
              </a:rPr>
              <a:t>của</a:t>
            </a:r>
            <a:r>
              <a:rPr lang="en-US" sz="2800" b="1" dirty="0" smtClean="0">
                <a:solidFill>
                  <a:srgbClr val="002060"/>
                </a:solidFill>
              </a:rPr>
              <a:t> </a:t>
            </a:r>
            <a:r>
              <a:rPr lang="en-US" sz="2800" b="1" dirty="0">
                <a:solidFill>
                  <a:srgbClr val="002060"/>
                </a:solidFill>
              </a:rPr>
              <a:t>BA</a:t>
            </a:r>
          </a:p>
        </p:txBody>
      </p:sp>
      <p:sp>
        <p:nvSpPr>
          <p:cNvPr id="2" name="TextBox 1"/>
          <p:cNvSpPr txBox="1"/>
          <p:nvPr/>
        </p:nvSpPr>
        <p:spPr>
          <a:xfrm>
            <a:off x="886263" y="928468"/>
            <a:ext cx="9224387" cy="523220"/>
          </a:xfrm>
          <a:prstGeom prst="rect">
            <a:avLst/>
          </a:prstGeom>
          <a:noFill/>
        </p:spPr>
        <p:txBody>
          <a:bodyPr wrap="square" rtlCol="0">
            <a:spAutoFit/>
          </a:bodyPr>
          <a:lstStyle/>
          <a:p>
            <a:r>
              <a:rPr lang="en-US" sz="2800" b="1" dirty="0" smtClean="0"/>
              <a:t>2.5. Interaction Skills</a:t>
            </a:r>
            <a:endParaRPr lang="en-US" sz="2800" b="1" dirty="0"/>
          </a:p>
        </p:txBody>
      </p:sp>
      <p:graphicFrame>
        <p:nvGraphicFramePr>
          <p:cNvPr id="7" name="Diagram 6"/>
          <p:cNvGraphicFramePr/>
          <p:nvPr>
            <p:extLst>
              <p:ext uri="{D42A27DB-BD31-4B8C-83A1-F6EECF244321}">
                <p14:modId xmlns:p14="http://schemas.microsoft.com/office/powerpoint/2010/main" val="289120380"/>
              </p:ext>
            </p:extLst>
          </p:nvPr>
        </p:nvGraphicFramePr>
        <p:xfrm>
          <a:off x="2024743" y="995140"/>
          <a:ext cx="8435702" cy="54907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00830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61179" y="1133452"/>
            <a:ext cx="10990890" cy="3570208"/>
          </a:xfrm>
          <a:prstGeom prst="rect">
            <a:avLst/>
          </a:prstGeom>
          <a:noFill/>
        </p:spPr>
        <p:txBody>
          <a:bodyPr wrap="square" rtlCol="0">
            <a:spAutoFit/>
          </a:bodyPr>
          <a:lstStyle/>
          <a:p>
            <a:pPr marL="971550" lvl="1" indent="-514350">
              <a:spcBef>
                <a:spcPts val="600"/>
              </a:spcBef>
              <a:spcAft>
                <a:spcPts val="600"/>
              </a:spcAft>
              <a:buFont typeface="Wingdings" panose="05000000000000000000" pitchFamily="2" charset="2"/>
              <a:buChar char="v"/>
            </a:pPr>
            <a:r>
              <a:rPr lang="en-US" sz="2800" b="1" i="1" dirty="0" smtClean="0">
                <a:latin typeface="Calibri" panose="020F0502020204030204" pitchFamily="34" charset="0"/>
                <a:cs typeface="Calibri" panose="020F0502020204030204" pitchFamily="34" charset="0"/>
              </a:rPr>
              <a:t>Team = Together Everyone </a:t>
            </a:r>
            <a:r>
              <a:rPr lang="en-US" sz="2800" b="1" i="1" dirty="0" err="1" smtClean="0">
                <a:latin typeface="Calibri" panose="020F0502020204030204" pitchFamily="34" charset="0"/>
                <a:cs typeface="Calibri" panose="020F0502020204030204" pitchFamily="34" charset="0"/>
              </a:rPr>
              <a:t>Achive</a:t>
            </a:r>
            <a:r>
              <a:rPr lang="en-US" sz="2800" b="1" i="1" dirty="0" smtClean="0">
                <a:latin typeface="Calibri" panose="020F0502020204030204" pitchFamily="34" charset="0"/>
                <a:cs typeface="Calibri" panose="020F0502020204030204" pitchFamily="34" charset="0"/>
              </a:rPr>
              <a:t> More</a:t>
            </a:r>
            <a:endParaRPr lang="en-US" sz="2400" dirty="0">
              <a:latin typeface="Calibri" panose="020F0502020204030204" pitchFamily="34" charset="0"/>
              <a:cs typeface="Calibri" panose="020F0502020204030204" pitchFamily="34" charset="0"/>
            </a:endParaRPr>
          </a:p>
          <a:p>
            <a:pPr marL="971550" lvl="1" indent="-514350">
              <a:spcBef>
                <a:spcPts val="600"/>
              </a:spcBef>
              <a:spcAft>
                <a:spcPts val="600"/>
              </a:spcAft>
              <a:buFont typeface="Wingdings" panose="05000000000000000000" pitchFamily="2" charset="2"/>
              <a:buChar char="v"/>
            </a:pPr>
            <a:r>
              <a:rPr lang="en-US" sz="2800" i="1" dirty="0" err="1" smtClean="0">
                <a:latin typeface="Calibri" panose="020F0502020204030204" pitchFamily="34" charset="0"/>
                <a:cs typeface="Calibri" panose="020F0502020204030204" pitchFamily="34" charset="0"/>
              </a:rPr>
              <a:t>Dấu</a:t>
            </a:r>
            <a:r>
              <a:rPr lang="en-US" sz="2800" i="1" dirty="0" smtClean="0">
                <a:latin typeface="Calibri" panose="020F0502020204030204" pitchFamily="34" charset="0"/>
                <a:cs typeface="Calibri" panose="020F0502020204030204" pitchFamily="34" charset="0"/>
              </a:rPr>
              <a:t> </a:t>
            </a:r>
            <a:r>
              <a:rPr lang="en-US" sz="2800" i="1" dirty="0" err="1" smtClean="0">
                <a:latin typeface="Calibri" panose="020F0502020204030204" pitchFamily="34" charset="0"/>
                <a:cs typeface="Calibri" panose="020F0502020204030204" pitchFamily="34" charset="0"/>
              </a:rPr>
              <a:t>hiệu</a:t>
            </a:r>
            <a:r>
              <a:rPr lang="en-US" sz="2800" i="1" dirty="0" smtClean="0">
                <a:latin typeface="Calibri" panose="020F0502020204030204" pitchFamily="34" charset="0"/>
                <a:cs typeface="Calibri" panose="020F0502020204030204" pitchFamily="34" charset="0"/>
              </a:rPr>
              <a:t> teamwork </a:t>
            </a:r>
            <a:r>
              <a:rPr lang="en-US" sz="2800" i="1" dirty="0" err="1" smtClean="0">
                <a:latin typeface="Calibri" panose="020F0502020204030204" pitchFamily="34" charset="0"/>
                <a:cs typeface="Calibri" panose="020F0502020204030204" pitchFamily="34" charset="0"/>
              </a:rPr>
              <a:t>hiệu</a:t>
            </a:r>
            <a:r>
              <a:rPr lang="en-US" sz="2800" i="1" dirty="0" smtClean="0">
                <a:latin typeface="Calibri" panose="020F0502020204030204" pitchFamily="34" charset="0"/>
                <a:cs typeface="Calibri" panose="020F0502020204030204" pitchFamily="34" charset="0"/>
              </a:rPr>
              <a:t> </a:t>
            </a:r>
            <a:r>
              <a:rPr lang="en-US" sz="2800" i="1" dirty="0" err="1" smtClean="0">
                <a:latin typeface="Calibri" panose="020F0502020204030204" pitchFamily="34" charset="0"/>
                <a:cs typeface="Calibri" panose="020F0502020204030204" pitchFamily="34" charset="0"/>
              </a:rPr>
              <a:t>quả</a:t>
            </a:r>
            <a:r>
              <a:rPr lang="en-US" sz="2800" i="1" dirty="0" smtClean="0">
                <a:latin typeface="Calibri" panose="020F0502020204030204" pitchFamily="34" charset="0"/>
                <a:cs typeface="Calibri" panose="020F0502020204030204" pitchFamily="34" charset="0"/>
              </a:rPr>
              <a:t>:</a:t>
            </a:r>
          </a:p>
          <a:p>
            <a:pPr marL="1714500" lvl="3" indent="-342900">
              <a:spcBef>
                <a:spcPts val="600"/>
              </a:spcBef>
              <a:spcAft>
                <a:spcPts val="600"/>
              </a:spcAft>
              <a:buFont typeface="Arial" panose="020B0604020202020204" pitchFamily="34" charset="0"/>
              <a:buChar char="•"/>
            </a:pPr>
            <a:r>
              <a:rPr lang="en-US" sz="2400" dirty="0" err="1" smtClean="0">
                <a:latin typeface="Calibri" panose="020F0502020204030204" pitchFamily="34" charset="0"/>
                <a:cs typeface="Calibri" panose="020F0502020204030204" pitchFamily="34" charset="0"/>
              </a:rPr>
              <a:t>Nhóm</a:t>
            </a:r>
            <a:r>
              <a:rPr lang="en-US" sz="2400" dirty="0" smtClean="0">
                <a:latin typeface="Calibri" panose="020F0502020204030204" pitchFamily="34" charset="0"/>
                <a:cs typeface="Calibri" panose="020F0502020204030204" pitchFamily="34" charset="0"/>
              </a:rPr>
              <a:t> </a:t>
            </a:r>
            <a:r>
              <a:rPr lang="vi-VN" sz="2400" dirty="0" smtClean="0">
                <a:latin typeface="Calibri" panose="020F0502020204030204" pitchFamily="34" charset="0"/>
                <a:cs typeface="Calibri" panose="020F0502020204030204" pitchFamily="34" charset="0"/>
              </a:rPr>
              <a:t>cùng </a:t>
            </a:r>
            <a:r>
              <a:rPr lang="vi-VN" sz="2400" dirty="0">
                <a:latin typeface="Calibri" panose="020F0502020204030204" pitchFamily="34" charset="0"/>
                <a:cs typeface="Calibri" panose="020F0502020204030204" pitchFamily="34" charset="0"/>
              </a:rPr>
              <a:t>nhận diện được chung một mục </a:t>
            </a:r>
            <a:r>
              <a:rPr lang="vi-VN" sz="2400" dirty="0" smtClean="0">
                <a:latin typeface="Calibri" panose="020F0502020204030204" pitchFamily="34" charset="0"/>
                <a:cs typeface="Calibri" panose="020F0502020204030204" pitchFamily="34" charset="0"/>
              </a:rPr>
              <a:t>đích</a:t>
            </a:r>
            <a:endParaRPr lang="en-US" sz="2400" dirty="0" smtClean="0">
              <a:latin typeface="Calibri" panose="020F0502020204030204" pitchFamily="34" charset="0"/>
              <a:cs typeface="Calibri" panose="020F0502020204030204" pitchFamily="34" charset="0"/>
            </a:endParaRPr>
          </a:p>
          <a:p>
            <a:pPr marL="1714500" lvl="3" indent="-342900">
              <a:spcBef>
                <a:spcPts val="600"/>
              </a:spcBef>
              <a:spcAft>
                <a:spcPts val="600"/>
              </a:spcAft>
              <a:buFont typeface="Arial" panose="020B0604020202020204" pitchFamily="34" charset="0"/>
              <a:buChar char="•"/>
            </a:pPr>
            <a:r>
              <a:rPr lang="vi-VN" sz="2400" dirty="0">
                <a:latin typeface="Calibri" panose="020F0502020204030204" pitchFamily="34" charset="0"/>
                <a:cs typeface="Calibri" panose="020F0502020204030204" pitchFamily="34" charset="0"/>
              </a:rPr>
              <a:t>Nếu có vấn đề xấu, mọi thành viên trong team đều biết, và đều tự giác nghĩ hướng giải quyết</a:t>
            </a:r>
            <a:r>
              <a:rPr lang="vi-VN" sz="2400" dirty="0" smtClean="0">
                <a:latin typeface="Calibri" panose="020F0502020204030204" pitchFamily="34" charset="0"/>
                <a:cs typeface="Calibri" panose="020F0502020204030204" pitchFamily="34" charset="0"/>
              </a:rPr>
              <a:t>.</a:t>
            </a:r>
            <a:endParaRPr lang="en-US" sz="2400" dirty="0" smtClean="0">
              <a:latin typeface="Calibri" panose="020F0502020204030204" pitchFamily="34" charset="0"/>
              <a:cs typeface="Calibri" panose="020F0502020204030204" pitchFamily="34" charset="0"/>
            </a:endParaRPr>
          </a:p>
          <a:p>
            <a:pPr marL="1714500" lvl="3" indent="-342900">
              <a:spcBef>
                <a:spcPts val="600"/>
              </a:spcBef>
              <a:spcAft>
                <a:spcPts val="600"/>
              </a:spcAft>
              <a:buFont typeface="Arial" panose="020B0604020202020204" pitchFamily="34" charset="0"/>
              <a:buChar char="•"/>
            </a:pPr>
            <a:r>
              <a:rPr lang="vi-VN" sz="2400" dirty="0">
                <a:latin typeface="Calibri" panose="020F0502020204030204" pitchFamily="34" charset="0"/>
                <a:cs typeface="Calibri" panose="020F0502020204030204" pitchFamily="34" charset="0"/>
              </a:rPr>
              <a:t>Ai cũng xác định được rõ vai trò của mình trong dự án</a:t>
            </a:r>
            <a:r>
              <a:rPr lang="vi-VN" sz="2400" dirty="0" smtClean="0">
                <a:latin typeface="Calibri" panose="020F0502020204030204" pitchFamily="34" charset="0"/>
                <a:cs typeface="Calibri" panose="020F0502020204030204" pitchFamily="34" charset="0"/>
              </a:rPr>
              <a:t>.</a:t>
            </a:r>
            <a:endParaRPr lang="en-US" sz="2400" dirty="0" smtClean="0">
              <a:latin typeface="Calibri" panose="020F0502020204030204" pitchFamily="34" charset="0"/>
              <a:cs typeface="Calibri" panose="020F0502020204030204" pitchFamily="34" charset="0"/>
            </a:endParaRPr>
          </a:p>
          <a:p>
            <a:pPr marL="1714500" lvl="3" indent="-342900">
              <a:spcBef>
                <a:spcPts val="600"/>
              </a:spcBef>
              <a:spcAft>
                <a:spcPts val="600"/>
              </a:spcAft>
              <a:buFont typeface="Arial" panose="020B0604020202020204" pitchFamily="34" charset="0"/>
              <a:buChar char="•"/>
            </a:pPr>
            <a:r>
              <a:rPr lang="en-US" sz="2400" dirty="0" err="1" smtClean="0">
                <a:latin typeface="Calibri" panose="020F0502020204030204" pitchFamily="34" charset="0"/>
                <a:cs typeface="Calibri" panose="020F0502020204030204" pitchFamily="34" charset="0"/>
              </a:rPr>
              <a:t>Lắng</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nghe</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nhiều</a:t>
            </a:r>
            <a:r>
              <a:rPr lang="en-US" sz="2400" dirty="0" smtClean="0">
                <a:latin typeface="Calibri" panose="020F0502020204030204" pitchFamily="34" charset="0"/>
                <a:cs typeface="Calibri" panose="020F0502020204030204" pitchFamily="34" charset="0"/>
              </a:rPr>
              <a:t> ý </a:t>
            </a:r>
            <a:r>
              <a:rPr lang="en-US" sz="2400" dirty="0" err="1" smtClean="0">
                <a:latin typeface="Calibri" panose="020F0502020204030204" pitchFamily="34" charset="0"/>
                <a:cs typeface="Calibri" panose="020F0502020204030204" pitchFamily="34" charset="0"/>
              </a:rPr>
              <a:t>kiến</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và</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tôn</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trọng</a:t>
            </a:r>
            <a:r>
              <a:rPr lang="en-US" sz="2400" dirty="0" smtClean="0">
                <a:latin typeface="Calibri" panose="020F0502020204030204" pitchFamily="34" charset="0"/>
                <a:cs typeface="Calibri" panose="020F0502020204030204" pitchFamily="34" charset="0"/>
              </a:rPr>
              <a:t> ý </a:t>
            </a:r>
            <a:r>
              <a:rPr lang="en-US" sz="2400" dirty="0" err="1" smtClean="0">
                <a:latin typeface="Calibri" panose="020F0502020204030204" pitchFamily="34" charset="0"/>
                <a:cs typeface="Calibri" panose="020F0502020204030204" pitchFamily="34" charset="0"/>
              </a:rPr>
              <a:t>kiến</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của</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nhau</a:t>
            </a:r>
            <a:endParaRPr lang="en-US" sz="2400" dirty="0">
              <a:latin typeface="Calibri" panose="020F0502020204030204" pitchFamily="34" charset="0"/>
              <a:cs typeface="Calibri" panose="020F0502020204030204" pitchFamily="34" charset="0"/>
            </a:endParaRPr>
          </a:p>
        </p:txBody>
      </p:sp>
      <p:sp>
        <p:nvSpPr>
          <p:cNvPr id="4" name="TextBox 3"/>
          <p:cNvSpPr txBox="1"/>
          <p:nvPr/>
        </p:nvSpPr>
        <p:spPr>
          <a:xfrm>
            <a:off x="1522826" y="315319"/>
            <a:ext cx="3715881" cy="584775"/>
          </a:xfrm>
          <a:prstGeom prst="rect">
            <a:avLst/>
          </a:prstGeom>
          <a:noFill/>
        </p:spPr>
        <p:txBody>
          <a:bodyPr wrap="square" rtlCol="0">
            <a:spAutoFit/>
          </a:bodyPr>
          <a:lstStyle/>
          <a:p>
            <a:r>
              <a:rPr lang="en-US" sz="3200" b="1" dirty="0" smtClean="0">
                <a:solidFill>
                  <a:srgbClr val="C00000"/>
                </a:solidFill>
              </a:rPr>
              <a:t>Teamwork</a:t>
            </a:r>
            <a:endParaRPr lang="en-US" sz="3200" b="1" dirty="0">
              <a:solidFill>
                <a:srgbClr val="C00000"/>
              </a:solidFill>
            </a:endParaRPr>
          </a:p>
        </p:txBody>
      </p:sp>
      <p:sp>
        <p:nvSpPr>
          <p:cNvPr id="2" name="AutoShape 2" descr="Kết quả hình ảnh cho learn something ne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202581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61179" y="1133452"/>
            <a:ext cx="10337747" cy="3323987"/>
          </a:xfrm>
          <a:prstGeom prst="rect">
            <a:avLst/>
          </a:prstGeom>
          <a:noFill/>
        </p:spPr>
        <p:txBody>
          <a:bodyPr wrap="square" rtlCol="0">
            <a:spAutoFit/>
          </a:bodyPr>
          <a:lstStyle/>
          <a:p>
            <a:pPr marL="971550" lvl="1" indent="-514350">
              <a:spcBef>
                <a:spcPts val="600"/>
              </a:spcBef>
              <a:spcAft>
                <a:spcPts val="600"/>
              </a:spcAft>
              <a:buFont typeface="Wingdings" panose="05000000000000000000" pitchFamily="2" charset="2"/>
              <a:buChar char="v"/>
            </a:pPr>
            <a:r>
              <a:rPr lang="en-US" sz="2600" b="1" i="1" dirty="0" err="1" smtClean="0">
                <a:latin typeface="Calibri" panose="020F0502020204030204" pitchFamily="34" charset="0"/>
                <a:cs typeface="Calibri" panose="020F0502020204030204" pitchFamily="34" charset="0"/>
              </a:rPr>
              <a:t>Đàm</a:t>
            </a:r>
            <a:r>
              <a:rPr lang="en-US" sz="2600" b="1" i="1" dirty="0" smtClean="0">
                <a:latin typeface="Calibri" panose="020F0502020204030204" pitchFamily="34" charset="0"/>
                <a:cs typeface="Calibri" panose="020F0502020204030204" pitchFamily="34" charset="0"/>
              </a:rPr>
              <a:t> </a:t>
            </a:r>
            <a:r>
              <a:rPr lang="en-US" sz="2600" b="1" i="1" dirty="0" err="1" smtClean="0">
                <a:latin typeface="Calibri" panose="020F0502020204030204" pitchFamily="34" charset="0"/>
                <a:cs typeface="Calibri" panose="020F0502020204030204" pitchFamily="34" charset="0"/>
              </a:rPr>
              <a:t>phán</a:t>
            </a:r>
            <a:r>
              <a:rPr lang="en-US" sz="2600" b="1" i="1" dirty="0" smtClean="0">
                <a:latin typeface="Calibri" panose="020F0502020204030204" pitchFamily="34" charset="0"/>
                <a:cs typeface="Calibri" panose="020F0502020204030204" pitchFamily="34" charset="0"/>
              </a:rPr>
              <a:t>: </a:t>
            </a:r>
            <a:r>
              <a:rPr lang="en-US" sz="2600" i="1" dirty="0" err="1" smtClean="0">
                <a:latin typeface="Calibri" panose="020F0502020204030204" pitchFamily="34" charset="0"/>
                <a:cs typeface="Calibri" panose="020F0502020204030204" pitchFamily="34" charset="0"/>
              </a:rPr>
              <a:t>Là</a:t>
            </a:r>
            <a:r>
              <a:rPr lang="en-US" sz="2600" i="1" dirty="0" smtClean="0">
                <a:latin typeface="Calibri" panose="020F0502020204030204" pitchFamily="34" charset="0"/>
                <a:cs typeface="Calibri" panose="020F0502020204030204" pitchFamily="34" charset="0"/>
              </a:rPr>
              <a:t> </a:t>
            </a:r>
            <a:r>
              <a:rPr lang="en-US" sz="2600" i="1" dirty="0" err="1">
                <a:latin typeface="Calibri" panose="020F0502020204030204" pitchFamily="34" charset="0"/>
                <a:cs typeface="Calibri" panose="020F0502020204030204" pitchFamily="34" charset="0"/>
              </a:rPr>
              <a:t>các</a:t>
            </a:r>
            <a:r>
              <a:rPr lang="en-US" sz="2600" i="1" dirty="0">
                <a:latin typeface="Calibri" panose="020F0502020204030204" pitchFamily="34" charset="0"/>
                <a:cs typeface="Calibri" panose="020F0502020204030204" pitchFamily="34" charset="0"/>
              </a:rPr>
              <a:t> </a:t>
            </a:r>
            <a:r>
              <a:rPr lang="en-US" sz="2600" i="1" dirty="0" err="1">
                <a:latin typeface="Calibri" panose="020F0502020204030204" pitchFamily="34" charset="0"/>
                <a:cs typeface="Calibri" panose="020F0502020204030204" pitchFamily="34" charset="0"/>
              </a:rPr>
              <a:t>hoạt</a:t>
            </a:r>
            <a:r>
              <a:rPr lang="en-US" sz="2600" i="1" dirty="0">
                <a:latin typeface="Calibri" panose="020F0502020204030204" pitchFamily="34" charset="0"/>
                <a:cs typeface="Calibri" panose="020F0502020204030204" pitchFamily="34" charset="0"/>
              </a:rPr>
              <a:t> </a:t>
            </a:r>
            <a:r>
              <a:rPr lang="en-US" sz="2600" i="1" dirty="0" err="1">
                <a:latin typeface="Calibri" panose="020F0502020204030204" pitchFamily="34" charset="0"/>
                <a:cs typeface="Calibri" panose="020F0502020204030204" pitchFamily="34" charset="0"/>
              </a:rPr>
              <a:t>động</a:t>
            </a:r>
            <a:r>
              <a:rPr lang="en-US" sz="2600" i="1" dirty="0">
                <a:latin typeface="Calibri" panose="020F0502020204030204" pitchFamily="34" charset="0"/>
                <a:cs typeface="Calibri" panose="020F0502020204030204" pitchFamily="34" charset="0"/>
              </a:rPr>
              <a:t> </a:t>
            </a:r>
            <a:r>
              <a:rPr lang="en-US" sz="2600" i="1" dirty="0" err="1">
                <a:latin typeface="Calibri" panose="020F0502020204030204" pitchFamily="34" charset="0"/>
                <a:cs typeface="Calibri" panose="020F0502020204030204" pitchFamily="34" charset="0"/>
              </a:rPr>
              <a:t>mà</a:t>
            </a:r>
            <a:r>
              <a:rPr lang="en-US" sz="2600" i="1" dirty="0">
                <a:latin typeface="Calibri" panose="020F0502020204030204" pitchFamily="34" charset="0"/>
                <a:cs typeface="Calibri" panose="020F0502020204030204" pitchFamily="34" charset="0"/>
              </a:rPr>
              <a:t> </a:t>
            </a:r>
            <a:r>
              <a:rPr lang="en-US" sz="2600" i="1" dirty="0" err="1">
                <a:latin typeface="Calibri" panose="020F0502020204030204" pitchFamily="34" charset="0"/>
                <a:cs typeface="Calibri" panose="020F0502020204030204" pitchFamily="34" charset="0"/>
              </a:rPr>
              <a:t>trong</a:t>
            </a:r>
            <a:r>
              <a:rPr lang="en-US" sz="2600" i="1" dirty="0">
                <a:latin typeface="Calibri" panose="020F0502020204030204" pitchFamily="34" charset="0"/>
                <a:cs typeface="Calibri" panose="020F0502020204030204" pitchFamily="34" charset="0"/>
              </a:rPr>
              <a:t> </a:t>
            </a:r>
            <a:r>
              <a:rPr lang="en-US" sz="2600" i="1" dirty="0" err="1">
                <a:latin typeface="Calibri" panose="020F0502020204030204" pitchFamily="34" charset="0"/>
                <a:cs typeface="Calibri" panose="020F0502020204030204" pitchFamily="34" charset="0"/>
              </a:rPr>
              <a:t>đó</a:t>
            </a:r>
            <a:r>
              <a:rPr lang="en-US" sz="2600" i="1" dirty="0">
                <a:latin typeface="Calibri" panose="020F0502020204030204" pitchFamily="34" charset="0"/>
                <a:cs typeface="Calibri" panose="020F0502020204030204" pitchFamily="34" charset="0"/>
              </a:rPr>
              <a:t>, </a:t>
            </a:r>
            <a:r>
              <a:rPr lang="en-US" sz="2600" i="1" dirty="0" err="1">
                <a:latin typeface="Calibri" panose="020F0502020204030204" pitchFamily="34" charset="0"/>
                <a:cs typeface="Calibri" panose="020F0502020204030204" pitchFamily="34" charset="0"/>
              </a:rPr>
              <a:t>các</a:t>
            </a:r>
            <a:r>
              <a:rPr lang="en-US" sz="2600" i="1" dirty="0">
                <a:latin typeface="Calibri" panose="020F0502020204030204" pitchFamily="34" charset="0"/>
                <a:cs typeface="Calibri" panose="020F0502020204030204" pitchFamily="34" charset="0"/>
              </a:rPr>
              <a:t> </a:t>
            </a:r>
            <a:r>
              <a:rPr lang="en-US" sz="2600" i="1" dirty="0" err="1">
                <a:latin typeface="Calibri" panose="020F0502020204030204" pitchFamily="34" charset="0"/>
                <a:cs typeface="Calibri" panose="020F0502020204030204" pitchFamily="34" charset="0"/>
              </a:rPr>
              <a:t>bên</a:t>
            </a:r>
            <a:r>
              <a:rPr lang="en-US" sz="2600" i="1" dirty="0">
                <a:latin typeface="Calibri" panose="020F0502020204030204" pitchFamily="34" charset="0"/>
                <a:cs typeface="Calibri" panose="020F0502020204030204" pitchFamily="34" charset="0"/>
              </a:rPr>
              <a:t> </a:t>
            </a:r>
            <a:r>
              <a:rPr lang="en-US" sz="2600" i="1" dirty="0" err="1">
                <a:latin typeface="Calibri" panose="020F0502020204030204" pitchFamily="34" charset="0"/>
                <a:cs typeface="Calibri" panose="020F0502020204030204" pitchFamily="34" charset="0"/>
              </a:rPr>
              <a:t>tìm</a:t>
            </a:r>
            <a:r>
              <a:rPr lang="en-US" sz="2600" i="1" dirty="0">
                <a:latin typeface="Calibri" panose="020F0502020204030204" pitchFamily="34" charset="0"/>
                <a:cs typeface="Calibri" panose="020F0502020204030204" pitchFamily="34" charset="0"/>
              </a:rPr>
              <a:t> </a:t>
            </a:r>
            <a:r>
              <a:rPr lang="en-US" sz="2600" i="1" dirty="0" err="1">
                <a:latin typeface="Calibri" panose="020F0502020204030204" pitchFamily="34" charset="0"/>
                <a:cs typeface="Calibri" panose="020F0502020204030204" pitchFamily="34" charset="0"/>
              </a:rPr>
              <a:t>cách</a:t>
            </a:r>
            <a:r>
              <a:rPr lang="en-US" sz="2600" i="1" dirty="0">
                <a:latin typeface="Calibri" panose="020F0502020204030204" pitchFamily="34" charset="0"/>
                <a:cs typeface="Calibri" panose="020F0502020204030204" pitchFamily="34" charset="0"/>
              </a:rPr>
              <a:t> </a:t>
            </a:r>
            <a:r>
              <a:rPr lang="en-US" sz="2600" i="1" dirty="0" err="1">
                <a:latin typeface="Calibri" panose="020F0502020204030204" pitchFamily="34" charset="0"/>
                <a:cs typeface="Calibri" panose="020F0502020204030204" pitchFamily="34" charset="0"/>
              </a:rPr>
              <a:t>đáp</a:t>
            </a:r>
            <a:r>
              <a:rPr lang="en-US" sz="2600" i="1" dirty="0">
                <a:latin typeface="Calibri" panose="020F0502020204030204" pitchFamily="34" charset="0"/>
                <a:cs typeface="Calibri" panose="020F0502020204030204" pitchFamily="34" charset="0"/>
              </a:rPr>
              <a:t> </a:t>
            </a:r>
            <a:r>
              <a:rPr lang="en-US" sz="2600" i="1" dirty="0" err="1">
                <a:latin typeface="Calibri" panose="020F0502020204030204" pitchFamily="34" charset="0"/>
                <a:cs typeface="Calibri" panose="020F0502020204030204" pitchFamily="34" charset="0"/>
              </a:rPr>
              <a:t>ứng</a:t>
            </a:r>
            <a:r>
              <a:rPr lang="en-US" sz="2600" i="1" dirty="0">
                <a:latin typeface="Calibri" panose="020F0502020204030204" pitchFamily="34" charset="0"/>
                <a:cs typeface="Calibri" panose="020F0502020204030204" pitchFamily="34" charset="0"/>
              </a:rPr>
              <a:t> </a:t>
            </a:r>
            <a:r>
              <a:rPr lang="en-US" sz="2600" i="1" dirty="0" err="1">
                <a:latin typeface="Calibri" panose="020F0502020204030204" pitchFamily="34" charset="0"/>
                <a:cs typeface="Calibri" panose="020F0502020204030204" pitchFamily="34" charset="0"/>
              </a:rPr>
              <a:t>nhu</a:t>
            </a:r>
            <a:r>
              <a:rPr lang="en-US" sz="2600" i="1" dirty="0">
                <a:latin typeface="Calibri" panose="020F0502020204030204" pitchFamily="34" charset="0"/>
                <a:cs typeface="Calibri" panose="020F0502020204030204" pitchFamily="34" charset="0"/>
              </a:rPr>
              <a:t> </a:t>
            </a:r>
            <a:r>
              <a:rPr lang="en-US" sz="2600" i="1" dirty="0" err="1">
                <a:latin typeface="Calibri" panose="020F0502020204030204" pitchFamily="34" charset="0"/>
                <a:cs typeface="Calibri" panose="020F0502020204030204" pitchFamily="34" charset="0"/>
              </a:rPr>
              <a:t>cầu</a:t>
            </a:r>
            <a:r>
              <a:rPr lang="en-US" sz="2600" i="1" dirty="0">
                <a:latin typeface="Calibri" panose="020F0502020204030204" pitchFamily="34" charset="0"/>
                <a:cs typeface="Calibri" panose="020F0502020204030204" pitchFamily="34" charset="0"/>
              </a:rPr>
              <a:t> </a:t>
            </a:r>
            <a:r>
              <a:rPr lang="en-US" sz="2600" i="1" dirty="0" err="1">
                <a:latin typeface="Calibri" panose="020F0502020204030204" pitchFamily="34" charset="0"/>
                <a:cs typeface="Calibri" panose="020F0502020204030204" pitchFamily="34" charset="0"/>
              </a:rPr>
              <a:t>của</a:t>
            </a:r>
            <a:r>
              <a:rPr lang="en-US" sz="2600" i="1" dirty="0">
                <a:latin typeface="Calibri" panose="020F0502020204030204" pitchFamily="34" charset="0"/>
                <a:cs typeface="Calibri" panose="020F0502020204030204" pitchFamily="34" charset="0"/>
              </a:rPr>
              <a:t> </a:t>
            </a:r>
            <a:r>
              <a:rPr lang="en-US" sz="2600" i="1" dirty="0" err="1">
                <a:latin typeface="Calibri" panose="020F0502020204030204" pitchFamily="34" charset="0"/>
                <a:cs typeface="Calibri" panose="020F0502020204030204" pitchFamily="34" charset="0"/>
              </a:rPr>
              <a:t>nhau</a:t>
            </a:r>
            <a:r>
              <a:rPr lang="en-US" sz="2600" i="1" dirty="0" smtClean="0">
                <a:latin typeface="Calibri" panose="020F0502020204030204" pitchFamily="34" charset="0"/>
                <a:cs typeface="Calibri" panose="020F0502020204030204" pitchFamily="34" charset="0"/>
              </a:rPr>
              <a:t>.</a:t>
            </a:r>
          </a:p>
          <a:p>
            <a:pPr marL="800100" lvl="1" indent="-342900">
              <a:spcBef>
                <a:spcPts val="600"/>
              </a:spcBef>
              <a:spcAft>
                <a:spcPts val="600"/>
              </a:spcAft>
              <a:buFont typeface="Wingdings" panose="05000000000000000000" pitchFamily="2" charset="2"/>
              <a:buChar char="à"/>
            </a:pPr>
            <a:r>
              <a:rPr lang="en-US" sz="2600" b="1" i="1" dirty="0" err="1" smtClean="0">
                <a:latin typeface="Calibri" panose="020F0502020204030204" pitchFamily="34" charset="0"/>
                <a:cs typeface="Calibri" panose="020F0502020204030204" pitchFamily="34" charset="0"/>
                <a:sym typeface="Wingdings" panose="05000000000000000000" pitchFamily="2" charset="2"/>
              </a:rPr>
              <a:t>kỹ</a:t>
            </a:r>
            <a:r>
              <a:rPr lang="en-US" sz="2600" b="1" i="1" dirty="0" smtClean="0">
                <a:latin typeface="Calibri" panose="020F0502020204030204" pitchFamily="34" charset="0"/>
                <a:cs typeface="Calibri" panose="020F0502020204030204" pitchFamily="34" charset="0"/>
                <a:sym typeface="Wingdings" panose="05000000000000000000" pitchFamily="2" charset="2"/>
              </a:rPr>
              <a:t> </a:t>
            </a:r>
            <a:r>
              <a:rPr lang="en-US" sz="2600" b="1" i="1" dirty="0" err="1">
                <a:latin typeface="Calibri" panose="020F0502020204030204" pitchFamily="34" charset="0"/>
                <a:cs typeface="Calibri" panose="020F0502020204030204" pitchFamily="34" charset="0"/>
                <a:sym typeface="Wingdings" panose="05000000000000000000" pitchFamily="2" charset="2"/>
              </a:rPr>
              <a:t>năng</a:t>
            </a:r>
            <a:r>
              <a:rPr lang="en-US" sz="2600" b="1" i="1" dirty="0">
                <a:latin typeface="Calibri" panose="020F0502020204030204" pitchFamily="34" charset="0"/>
                <a:cs typeface="Calibri" panose="020F0502020204030204" pitchFamily="34" charset="0"/>
                <a:sym typeface="Wingdings" panose="05000000000000000000" pitchFamily="2" charset="2"/>
              </a:rPr>
              <a:t> </a:t>
            </a:r>
            <a:r>
              <a:rPr lang="en-US" sz="2600" b="1" i="1" dirty="0" err="1">
                <a:latin typeface="Calibri" panose="020F0502020204030204" pitchFamily="34" charset="0"/>
                <a:cs typeface="Calibri" panose="020F0502020204030204" pitchFamily="34" charset="0"/>
                <a:sym typeface="Wingdings" panose="05000000000000000000" pitchFamily="2" charset="2"/>
              </a:rPr>
              <a:t>đàm</a:t>
            </a:r>
            <a:r>
              <a:rPr lang="en-US" sz="2600" b="1" i="1" dirty="0">
                <a:latin typeface="Calibri" panose="020F0502020204030204" pitchFamily="34" charset="0"/>
                <a:cs typeface="Calibri" panose="020F0502020204030204" pitchFamily="34" charset="0"/>
                <a:sym typeface="Wingdings" panose="05000000000000000000" pitchFamily="2" charset="2"/>
              </a:rPr>
              <a:t> </a:t>
            </a:r>
            <a:r>
              <a:rPr lang="en-US" sz="2600" b="1" i="1" dirty="0" err="1">
                <a:latin typeface="Calibri" panose="020F0502020204030204" pitchFamily="34" charset="0"/>
                <a:cs typeface="Calibri" panose="020F0502020204030204" pitchFamily="34" charset="0"/>
                <a:sym typeface="Wingdings" panose="05000000000000000000" pitchFamily="2" charset="2"/>
              </a:rPr>
              <a:t>phán</a:t>
            </a:r>
            <a:r>
              <a:rPr lang="en-US" sz="2600" b="1" i="1" dirty="0">
                <a:latin typeface="Calibri" panose="020F0502020204030204" pitchFamily="34" charset="0"/>
                <a:cs typeface="Calibri" panose="020F0502020204030204" pitchFamily="34" charset="0"/>
                <a:sym typeface="Wingdings" panose="05000000000000000000" pitchFamily="2" charset="2"/>
              </a:rPr>
              <a:t> </a:t>
            </a:r>
            <a:r>
              <a:rPr lang="en-US" sz="2600" i="1" dirty="0" err="1" smtClean="0">
                <a:latin typeface="Calibri" panose="020F0502020204030204" pitchFamily="34" charset="0"/>
                <a:cs typeface="Calibri" panose="020F0502020204030204" pitchFamily="34" charset="0"/>
                <a:sym typeface="Wingdings" panose="05000000000000000000" pitchFamily="2" charset="2"/>
              </a:rPr>
              <a:t>là</a:t>
            </a:r>
            <a:r>
              <a:rPr lang="en-US" sz="2600" i="1" dirty="0" smtClean="0">
                <a:latin typeface="Calibri" panose="020F0502020204030204" pitchFamily="34" charset="0"/>
                <a:cs typeface="Calibri" panose="020F0502020204030204" pitchFamily="34" charset="0"/>
                <a:sym typeface="Wingdings" panose="05000000000000000000" pitchFamily="2" charset="2"/>
              </a:rPr>
              <a:t> </a:t>
            </a:r>
            <a:r>
              <a:rPr lang="en-US" sz="2600" i="1" dirty="0" err="1">
                <a:latin typeface="Calibri" panose="020F0502020204030204" pitchFamily="34" charset="0"/>
                <a:cs typeface="Calibri" panose="020F0502020204030204" pitchFamily="34" charset="0"/>
                <a:sym typeface="Wingdings" panose="05000000000000000000" pitchFamily="2" charset="2"/>
              </a:rPr>
              <a:t>các</a:t>
            </a:r>
            <a:r>
              <a:rPr lang="en-US" sz="2600" i="1" dirty="0">
                <a:latin typeface="Calibri" panose="020F0502020204030204" pitchFamily="34" charset="0"/>
                <a:cs typeface="Calibri" panose="020F0502020204030204" pitchFamily="34" charset="0"/>
                <a:sym typeface="Wingdings" panose="05000000000000000000" pitchFamily="2" charset="2"/>
              </a:rPr>
              <a:t> </a:t>
            </a:r>
            <a:r>
              <a:rPr lang="en-US" sz="2600" i="1" dirty="0" err="1">
                <a:latin typeface="Calibri" panose="020F0502020204030204" pitchFamily="34" charset="0"/>
                <a:cs typeface="Calibri" panose="020F0502020204030204" pitchFamily="34" charset="0"/>
                <a:sym typeface="Wingdings" panose="05000000000000000000" pitchFamily="2" charset="2"/>
              </a:rPr>
              <a:t>kỹ</a:t>
            </a:r>
            <a:r>
              <a:rPr lang="en-US" sz="2600" i="1" dirty="0">
                <a:latin typeface="Calibri" panose="020F0502020204030204" pitchFamily="34" charset="0"/>
                <a:cs typeface="Calibri" panose="020F0502020204030204" pitchFamily="34" charset="0"/>
                <a:sym typeface="Wingdings" panose="05000000000000000000" pitchFamily="2" charset="2"/>
              </a:rPr>
              <a:t> </a:t>
            </a:r>
            <a:r>
              <a:rPr lang="en-US" sz="2600" i="1" dirty="0" err="1">
                <a:latin typeface="Calibri" panose="020F0502020204030204" pitchFamily="34" charset="0"/>
                <a:cs typeface="Calibri" panose="020F0502020204030204" pitchFamily="34" charset="0"/>
                <a:sym typeface="Wingdings" panose="05000000000000000000" pitchFamily="2" charset="2"/>
              </a:rPr>
              <a:t>thuật</a:t>
            </a:r>
            <a:r>
              <a:rPr lang="en-US" sz="2600" i="1" dirty="0">
                <a:latin typeface="Calibri" panose="020F0502020204030204" pitchFamily="34" charset="0"/>
                <a:cs typeface="Calibri" panose="020F0502020204030204" pitchFamily="34" charset="0"/>
                <a:sym typeface="Wingdings" panose="05000000000000000000" pitchFamily="2" charset="2"/>
              </a:rPr>
              <a:t> </a:t>
            </a:r>
            <a:r>
              <a:rPr lang="en-US" sz="2600" i="1" dirty="0" err="1">
                <a:latin typeface="Calibri" panose="020F0502020204030204" pitchFamily="34" charset="0"/>
                <a:cs typeface="Calibri" panose="020F0502020204030204" pitchFamily="34" charset="0"/>
                <a:sym typeface="Wingdings" panose="05000000000000000000" pitchFamily="2" charset="2"/>
              </a:rPr>
              <a:t>để</a:t>
            </a:r>
            <a:r>
              <a:rPr lang="en-US" sz="2600" i="1" dirty="0">
                <a:latin typeface="Calibri" panose="020F0502020204030204" pitchFamily="34" charset="0"/>
                <a:cs typeface="Calibri" panose="020F0502020204030204" pitchFamily="34" charset="0"/>
                <a:sym typeface="Wingdings" panose="05000000000000000000" pitchFamily="2" charset="2"/>
              </a:rPr>
              <a:t> </a:t>
            </a:r>
            <a:r>
              <a:rPr lang="en-US" sz="2600" i="1" dirty="0" err="1">
                <a:latin typeface="Calibri" panose="020F0502020204030204" pitchFamily="34" charset="0"/>
                <a:cs typeface="Calibri" panose="020F0502020204030204" pitchFamily="34" charset="0"/>
                <a:sym typeface="Wingdings" panose="05000000000000000000" pitchFamily="2" charset="2"/>
              </a:rPr>
              <a:t>chúng</a:t>
            </a:r>
            <a:r>
              <a:rPr lang="en-US" sz="2600" i="1" dirty="0">
                <a:latin typeface="Calibri" panose="020F0502020204030204" pitchFamily="34" charset="0"/>
                <a:cs typeface="Calibri" panose="020F0502020204030204" pitchFamily="34" charset="0"/>
                <a:sym typeface="Wingdings" panose="05000000000000000000" pitchFamily="2" charset="2"/>
              </a:rPr>
              <a:t> ta </a:t>
            </a:r>
            <a:r>
              <a:rPr lang="en-US" sz="2600" i="1" dirty="0" err="1">
                <a:latin typeface="Calibri" panose="020F0502020204030204" pitchFamily="34" charset="0"/>
                <a:cs typeface="Calibri" panose="020F0502020204030204" pitchFamily="34" charset="0"/>
                <a:sym typeface="Wingdings" panose="05000000000000000000" pitchFamily="2" charset="2"/>
              </a:rPr>
              <a:t>tìm</a:t>
            </a:r>
            <a:r>
              <a:rPr lang="en-US" sz="2600" i="1" dirty="0">
                <a:latin typeface="Calibri" panose="020F0502020204030204" pitchFamily="34" charset="0"/>
                <a:cs typeface="Calibri" panose="020F0502020204030204" pitchFamily="34" charset="0"/>
                <a:sym typeface="Wingdings" panose="05000000000000000000" pitchFamily="2" charset="2"/>
              </a:rPr>
              <a:t> </a:t>
            </a:r>
            <a:r>
              <a:rPr lang="en-US" sz="2600" i="1" dirty="0" err="1">
                <a:latin typeface="Calibri" panose="020F0502020204030204" pitchFamily="34" charset="0"/>
                <a:cs typeface="Calibri" panose="020F0502020204030204" pitchFamily="34" charset="0"/>
                <a:sym typeface="Wingdings" panose="05000000000000000000" pitchFamily="2" charset="2"/>
              </a:rPr>
              <a:t>cách</a:t>
            </a:r>
            <a:r>
              <a:rPr lang="en-US" sz="2600" i="1" dirty="0">
                <a:latin typeface="Calibri" panose="020F0502020204030204" pitchFamily="34" charset="0"/>
                <a:cs typeface="Calibri" panose="020F0502020204030204" pitchFamily="34" charset="0"/>
                <a:sym typeface="Wingdings" panose="05000000000000000000" pitchFamily="2" charset="2"/>
              </a:rPr>
              <a:t> </a:t>
            </a:r>
            <a:r>
              <a:rPr lang="en-US" sz="2600" i="1" dirty="0" err="1">
                <a:latin typeface="Calibri" panose="020F0502020204030204" pitchFamily="34" charset="0"/>
                <a:cs typeface="Calibri" panose="020F0502020204030204" pitchFamily="34" charset="0"/>
                <a:sym typeface="Wingdings" panose="05000000000000000000" pitchFamily="2" charset="2"/>
              </a:rPr>
              <a:t>đáp</a:t>
            </a:r>
            <a:r>
              <a:rPr lang="en-US" sz="2600" i="1" dirty="0">
                <a:latin typeface="Calibri" panose="020F0502020204030204" pitchFamily="34" charset="0"/>
                <a:cs typeface="Calibri" panose="020F0502020204030204" pitchFamily="34" charset="0"/>
                <a:sym typeface="Wingdings" panose="05000000000000000000" pitchFamily="2" charset="2"/>
              </a:rPr>
              <a:t> </a:t>
            </a:r>
            <a:r>
              <a:rPr lang="en-US" sz="2600" i="1" dirty="0" err="1">
                <a:latin typeface="Calibri" panose="020F0502020204030204" pitchFamily="34" charset="0"/>
                <a:cs typeface="Calibri" panose="020F0502020204030204" pitchFamily="34" charset="0"/>
                <a:sym typeface="Wingdings" panose="05000000000000000000" pitchFamily="2" charset="2"/>
              </a:rPr>
              <a:t>ứng</a:t>
            </a:r>
            <a:r>
              <a:rPr lang="en-US" sz="2600" i="1" dirty="0">
                <a:latin typeface="Calibri" panose="020F0502020204030204" pitchFamily="34" charset="0"/>
                <a:cs typeface="Calibri" panose="020F0502020204030204" pitchFamily="34" charset="0"/>
                <a:sym typeface="Wingdings" panose="05000000000000000000" pitchFamily="2" charset="2"/>
              </a:rPr>
              <a:t> </a:t>
            </a:r>
            <a:r>
              <a:rPr lang="en-US" sz="2600" i="1" dirty="0" err="1">
                <a:latin typeface="Calibri" panose="020F0502020204030204" pitchFamily="34" charset="0"/>
                <a:cs typeface="Calibri" panose="020F0502020204030204" pitchFamily="34" charset="0"/>
                <a:sym typeface="Wingdings" panose="05000000000000000000" pitchFamily="2" charset="2"/>
              </a:rPr>
              <a:t>nhu</a:t>
            </a:r>
            <a:r>
              <a:rPr lang="en-US" sz="2600" i="1" dirty="0">
                <a:latin typeface="Calibri" panose="020F0502020204030204" pitchFamily="34" charset="0"/>
                <a:cs typeface="Calibri" panose="020F0502020204030204" pitchFamily="34" charset="0"/>
                <a:sym typeface="Wingdings" panose="05000000000000000000" pitchFamily="2" charset="2"/>
              </a:rPr>
              <a:t> </a:t>
            </a:r>
            <a:r>
              <a:rPr lang="en-US" sz="2600" i="1" dirty="0" err="1">
                <a:latin typeface="Calibri" panose="020F0502020204030204" pitchFamily="34" charset="0"/>
                <a:cs typeface="Calibri" panose="020F0502020204030204" pitchFamily="34" charset="0"/>
                <a:sym typeface="Wingdings" panose="05000000000000000000" pitchFamily="2" charset="2"/>
              </a:rPr>
              <a:t>cầu</a:t>
            </a:r>
            <a:r>
              <a:rPr lang="en-US" sz="2600" i="1" dirty="0">
                <a:latin typeface="Calibri" panose="020F0502020204030204" pitchFamily="34" charset="0"/>
                <a:cs typeface="Calibri" panose="020F0502020204030204" pitchFamily="34" charset="0"/>
                <a:sym typeface="Wingdings" panose="05000000000000000000" pitchFamily="2" charset="2"/>
              </a:rPr>
              <a:t> </a:t>
            </a:r>
            <a:r>
              <a:rPr lang="en-US" sz="2600" i="1" dirty="0" err="1">
                <a:latin typeface="Calibri" panose="020F0502020204030204" pitchFamily="34" charset="0"/>
                <a:cs typeface="Calibri" panose="020F0502020204030204" pitchFamily="34" charset="0"/>
                <a:sym typeface="Wingdings" panose="05000000000000000000" pitchFamily="2" charset="2"/>
              </a:rPr>
              <a:t>của</a:t>
            </a:r>
            <a:r>
              <a:rPr lang="en-US" sz="2600" i="1" dirty="0">
                <a:latin typeface="Calibri" panose="020F0502020204030204" pitchFamily="34" charset="0"/>
                <a:cs typeface="Calibri" panose="020F0502020204030204" pitchFamily="34" charset="0"/>
                <a:sym typeface="Wingdings" panose="05000000000000000000" pitchFamily="2" charset="2"/>
              </a:rPr>
              <a:t> </a:t>
            </a:r>
            <a:r>
              <a:rPr lang="en-US" sz="2600" i="1" dirty="0" err="1">
                <a:latin typeface="Calibri" panose="020F0502020204030204" pitchFamily="34" charset="0"/>
                <a:cs typeface="Calibri" panose="020F0502020204030204" pitchFamily="34" charset="0"/>
                <a:sym typeface="Wingdings" panose="05000000000000000000" pitchFamily="2" charset="2"/>
              </a:rPr>
              <a:t>nhau</a:t>
            </a:r>
            <a:r>
              <a:rPr lang="en-US" sz="2600" i="1" dirty="0">
                <a:latin typeface="Calibri" panose="020F0502020204030204" pitchFamily="34" charset="0"/>
                <a:cs typeface="Calibri" panose="020F0502020204030204" pitchFamily="34" charset="0"/>
                <a:sym typeface="Wingdings" panose="05000000000000000000" pitchFamily="2" charset="2"/>
              </a:rPr>
              <a:t> </a:t>
            </a:r>
            <a:r>
              <a:rPr lang="en-US" sz="2600" i="1" dirty="0" err="1">
                <a:latin typeface="Calibri" panose="020F0502020204030204" pitchFamily="34" charset="0"/>
                <a:cs typeface="Calibri" panose="020F0502020204030204" pitchFamily="34" charset="0"/>
                <a:sym typeface="Wingdings" panose="05000000000000000000" pitchFamily="2" charset="2"/>
              </a:rPr>
              <a:t>một</a:t>
            </a:r>
            <a:r>
              <a:rPr lang="en-US" sz="2600" i="1" dirty="0">
                <a:latin typeface="Calibri" panose="020F0502020204030204" pitchFamily="34" charset="0"/>
                <a:cs typeface="Calibri" panose="020F0502020204030204" pitchFamily="34" charset="0"/>
                <a:sym typeface="Wingdings" panose="05000000000000000000" pitchFamily="2" charset="2"/>
              </a:rPr>
              <a:t> </a:t>
            </a:r>
            <a:r>
              <a:rPr lang="en-US" sz="2600" i="1" dirty="0" err="1">
                <a:latin typeface="Calibri" panose="020F0502020204030204" pitchFamily="34" charset="0"/>
                <a:cs typeface="Calibri" panose="020F0502020204030204" pitchFamily="34" charset="0"/>
                <a:sym typeface="Wingdings" panose="05000000000000000000" pitchFamily="2" charset="2"/>
              </a:rPr>
              <a:t>cách</a:t>
            </a:r>
            <a:r>
              <a:rPr lang="en-US" sz="2600" i="1" dirty="0">
                <a:latin typeface="Calibri" panose="020F0502020204030204" pitchFamily="34" charset="0"/>
                <a:cs typeface="Calibri" panose="020F0502020204030204" pitchFamily="34" charset="0"/>
                <a:sym typeface="Wingdings" panose="05000000000000000000" pitchFamily="2" charset="2"/>
              </a:rPr>
              <a:t> </a:t>
            </a:r>
            <a:r>
              <a:rPr lang="en-US" sz="2600" i="1" dirty="0" err="1">
                <a:latin typeface="Calibri" panose="020F0502020204030204" pitchFamily="34" charset="0"/>
                <a:cs typeface="Calibri" panose="020F0502020204030204" pitchFamily="34" charset="0"/>
                <a:sym typeface="Wingdings" panose="05000000000000000000" pitchFamily="2" charset="2"/>
              </a:rPr>
              <a:t>hiệu</a:t>
            </a:r>
            <a:r>
              <a:rPr lang="en-US" sz="2600" i="1" dirty="0">
                <a:latin typeface="Calibri" panose="020F0502020204030204" pitchFamily="34" charset="0"/>
                <a:cs typeface="Calibri" panose="020F0502020204030204" pitchFamily="34" charset="0"/>
                <a:sym typeface="Wingdings" panose="05000000000000000000" pitchFamily="2" charset="2"/>
              </a:rPr>
              <a:t> </a:t>
            </a:r>
            <a:r>
              <a:rPr lang="en-US" sz="2600" i="1" dirty="0" err="1">
                <a:latin typeface="Calibri" panose="020F0502020204030204" pitchFamily="34" charset="0"/>
                <a:cs typeface="Calibri" panose="020F0502020204030204" pitchFamily="34" charset="0"/>
                <a:sym typeface="Wingdings" panose="05000000000000000000" pitchFamily="2" charset="2"/>
              </a:rPr>
              <a:t>quả</a:t>
            </a:r>
            <a:r>
              <a:rPr lang="en-US" sz="2600" i="1" dirty="0">
                <a:latin typeface="Calibri" panose="020F0502020204030204" pitchFamily="34" charset="0"/>
                <a:cs typeface="Calibri" panose="020F0502020204030204" pitchFamily="34" charset="0"/>
                <a:sym typeface="Wingdings" panose="05000000000000000000" pitchFamily="2" charset="2"/>
              </a:rPr>
              <a:t> </a:t>
            </a:r>
            <a:r>
              <a:rPr lang="en-US" sz="2600" i="1" dirty="0" err="1">
                <a:latin typeface="Calibri" panose="020F0502020204030204" pitchFamily="34" charset="0"/>
                <a:cs typeface="Calibri" panose="020F0502020204030204" pitchFamily="34" charset="0"/>
                <a:sym typeface="Wingdings" panose="05000000000000000000" pitchFamily="2" charset="2"/>
              </a:rPr>
              <a:t>nhất</a:t>
            </a:r>
            <a:r>
              <a:rPr lang="en-US" sz="2600" i="1" dirty="0" smtClean="0">
                <a:latin typeface="Calibri" panose="020F0502020204030204" pitchFamily="34" charset="0"/>
                <a:cs typeface="Calibri" panose="020F0502020204030204" pitchFamily="34" charset="0"/>
                <a:sym typeface="Wingdings" panose="05000000000000000000" pitchFamily="2" charset="2"/>
              </a:rPr>
              <a:t>.</a:t>
            </a:r>
          </a:p>
          <a:p>
            <a:pPr marL="800100" lvl="1" indent="-342900">
              <a:spcBef>
                <a:spcPts val="600"/>
              </a:spcBef>
              <a:spcAft>
                <a:spcPts val="600"/>
              </a:spcAft>
              <a:buFont typeface="Wingdings" panose="05000000000000000000" pitchFamily="2" charset="2"/>
              <a:buChar char="v"/>
            </a:pPr>
            <a:r>
              <a:rPr lang="vi-VN" sz="2600" dirty="0">
                <a:latin typeface="Calibri" panose="020F0502020204030204" pitchFamily="34" charset="0"/>
                <a:cs typeface="Calibri" panose="020F0502020204030204" pitchFamily="34" charset="0"/>
              </a:rPr>
              <a:t>Thương lượng thì có nhiều cấp độ, từ những thứ nhỏ nhất đến những thứ lớn </a:t>
            </a:r>
            <a:r>
              <a:rPr lang="vi-VN" sz="2600" dirty="0" smtClean="0">
                <a:latin typeface="Calibri" panose="020F0502020204030204" pitchFamily="34" charset="0"/>
                <a:cs typeface="Calibri" panose="020F0502020204030204" pitchFamily="34" charset="0"/>
              </a:rPr>
              <a:t>lao</a:t>
            </a:r>
            <a:endParaRPr lang="en-US" sz="2600" dirty="0" smtClean="0">
              <a:latin typeface="Calibri" panose="020F0502020204030204" pitchFamily="34" charset="0"/>
              <a:cs typeface="Calibri" panose="020F0502020204030204" pitchFamily="34" charset="0"/>
            </a:endParaRPr>
          </a:p>
          <a:p>
            <a:pPr lvl="1">
              <a:spcBef>
                <a:spcPts val="600"/>
              </a:spcBef>
              <a:spcAft>
                <a:spcPts val="600"/>
              </a:spcAft>
            </a:pPr>
            <a:r>
              <a:rPr lang="en-US" sz="2400" i="1" dirty="0" smtClean="0">
                <a:latin typeface="Calibri" panose="020F0502020204030204" pitchFamily="34" charset="0"/>
                <a:cs typeface="Calibri" panose="020F0502020204030204" pitchFamily="34" charset="0"/>
              </a:rPr>
              <a:t> </a:t>
            </a:r>
            <a:r>
              <a:rPr lang="en-US" sz="2400" i="1" dirty="0">
                <a:latin typeface="Calibri" panose="020F0502020204030204" pitchFamily="34" charset="0"/>
                <a:cs typeface="Calibri" panose="020F0502020204030204" pitchFamily="34" charset="0"/>
              </a:rPr>
              <a:t>	</a:t>
            </a:r>
          </a:p>
        </p:txBody>
      </p:sp>
      <p:sp>
        <p:nvSpPr>
          <p:cNvPr id="4" name="TextBox 3"/>
          <p:cNvSpPr txBox="1"/>
          <p:nvPr/>
        </p:nvSpPr>
        <p:spPr>
          <a:xfrm>
            <a:off x="1522826" y="315319"/>
            <a:ext cx="7581985" cy="584775"/>
          </a:xfrm>
          <a:prstGeom prst="rect">
            <a:avLst/>
          </a:prstGeom>
          <a:noFill/>
        </p:spPr>
        <p:txBody>
          <a:bodyPr wrap="square" rtlCol="0">
            <a:spAutoFit/>
          </a:bodyPr>
          <a:lstStyle/>
          <a:p>
            <a:r>
              <a:rPr lang="en-US" sz="3200" b="1" dirty="0" smtClean="0">
                <a:solidFill>
                  <a:srgbClr val="C00000"/>
                </a:solidFill>
              </a:rPr>
              <a:t>Negotiation – </a:t>
            </a:r>
            <a:r>
              <a:rPr lang="en-US" sz="3200" b="1" dirty="0" err="1" smtClean="0">
                <a:solidFill>
                  <a:srgbClr val="C00000"/>
                </a:solidFill>
              </a:rPr>
              <a:t>Đàm</a:t>
            </a:r>
            <a:r>
              <a:rPr lang="en-US" sz="3200" b="1" dirty="0" smtClean="0">
                <a:solidFill>
                  <a:srgbClr val="C00000"/>
                </a:solidFill>
              </a:rPr>
              <a:t> </a:t>
            </a:r>
            <a:r>
              <a:rPr lang="en-US" sz="3200" b="1" dirty="0" err="1" smtClean="0">
                <a:solidFill>
                  <a:srgbClr val="C00000"/>
                </a:solidFill>
              </a:rPr>
              <a:t>phán</a:t>
            </a:r>
            <a:r>
              <a:rPr lang="en-US" sz="3200" b="1" dirty="0" smtClean="0">
                <a:solidFill>
                  <a:srgbClr val="C00000"/>
                </a:solidFill>
              </a:rPr>
              <a:t>, </a:t>
            </a:r>
            <a:r>
              <a:rPr lang="en-US" sz="3200" b="1" dirty="0" err="1" smtClean="0">
                <a:solidFill>
                  <a:srgbClr val="C00000"/>
                </a:solidFill>
              </a:rPr>
              <a:t>thương</a:t>
            </a:r>
            <a:r>
              <a:rPr lang="en-US" sz="3200" b="1" dirty="0" smtClean="0">
                <a:solidFill>
                  <a:srgbClr val="C00000"/>
                </a:solidFill>
              </a:rPr>
              <a:t> </a:t>
            </a:r>
            <a:r>
              <a:rPr lang="en-US" sz="3200" b="1" dirty="0" err="1" smtClean="0">
                <a:solidFill>
                  <a:srgbClr val="C00000"/>
                </a:solidFill>
              </a:rPr>
              <a:t>lượng</a:t>
            </a:r>
            <a:endParaRPr lang="en-US" sz="3200" b="1" dirty="0">
              <a:solidFill>
                <a:srgbClr val="C00000"/>
              </a:solidFill>
            </a:endParaRPr>
          </a:p>
        </p:txBody>
      </p:sp>
      <p:sp>
        <p:nvSpPr>
          <p:cNvPr id="2" name="AutoShape 2" descr="Kết quả hình ảnh cho learn something ne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612814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61179" y="1133452"/>
            <a:ext cx="11343587" cy="4585871"/>
          </a:xfrm>
          <a:prstGeom prst="rect">
            <a:avLst/>
          </a:prstGeom>
          <a:noFill/>
        </p:spPr>
        <p:txBody>
          <a:bodyPr wrap="square" rtlCol="0">
            <a:spAutoFit/>
          </a:bodyPr>
          <a:lstStyle/>
          <a:p>
            <a:pPr marL="914400" lvl="1" indent="-457200">
              <a:spcBef>
                <a:spcPts val="600"/>
              </a:spcBef>
              <a:spcAft>
                <a:spcPts val="600"/>
              </a:spcAft>
              <a:buFont typeface="Wingdings" panose="05000000000000000000" pitchFamily="2" charset="2"/>
              <a:buChar char="Ø"/>
            </a:pPr>
            <a:r>
              <a:rPr lang="en-US" sz="2800" b="1" i="1" dirty="0" smtClean="0">
                <a:latin typeface="Calibri" panose="020F0502020204030204" pitchFamily="34" charset="0"/>
                <a:cs typeface="Calibri" panose="020F0502020204030204" pitchFamily="34" charset="0"/>
              </a:rPr>
              <a:t>N</a:t>
            </a:r>
            <a:r>
              <a:rPr lang="vi-VN" sz="2800" b="1" i="1" dirty="0" smtClean="0">
                <a:latin typeface="Calibri" panose="020F0502020204030204" pitchFamily="34" charset="0"/>
                <a:cs typeface="Calibri" panose="020F0502020204030204" pitchFamily="34" charset="0"/>
              </a:rPr>
              <a:t>gười </a:t>
            </a:r>
            <a:r>
              <a:rPr lang="vi-VN" sz="2800" b="1" i="1" dirty="0">
                <a:latin typeface="Calibri" panose="020F0502020204030204" pitchFamily="34" charset="0"/>
                <a:cs typeface="Calibri" panose="020F0502020204030204" pitchFamily="34" charset="0"/>
              </a:rPr>
              <a:t>làm BA rất rất cần kỹ năng sư phạm</a:t>
            </a:r>
            <a:r>
              <a:rPr lang="vi-VN" sz="2800" i="1" dirty="0" smtClean="0">
                <a:latin typeface="Calibri" panose="020F0502020204030204" pitchFamily="34" charset="0"/>
                <a:cs typeface="Calibri" panose="020F0502020204030204" pitchFamily="34" charset="0"/>
              </a:rPr>
              <a:t>.</a:t>
            </a:r>
            <a:endParaRPr lang="en-US" sz="2800" i="1" dirty="0" smtClean="0">
              <a:latin typeface="Calibri" panose="020F0502020204030204" pitchFamily="34" charset="0"/>
              <a:cs typeface="Calibri" panose="020F0502020204030204" pitchFamily="34" charset="0"/>
            </a:endParaRPr>
          </a:p>
          <a:p>
            <a:pPr marL="914400" lvl="1" indent="-457200">
              <a:spcBef>
                <a:spcPts val="600"/>
              </a:spcBef>
              <a:spcAft>
                <a:spcPts val="600"/>
              </a:spcAft>
              <a:buFont typeface="Wingdings" panose="05000000000000000000" pitchFamily="2" charset="2"/>
              <a:buChar char="Ø"/>
            </a:pPr>
            <a:r>
              <a:rPr lang="vi-VN" sz="2800" b="1" i="1" dirty="0" smtClean="0">
                <a:latin typeface="Calibri" panose="020F0502020204030204" pitchFamily="34" charset="0"/>
                <a:cs typeface="Calibri" panose="020F0502020204030204" pitchFamily="34" charset="0"/>
              </a:rPr>
              <a:t>Để </a:t>
            </a:r>
            <a:r>
              <a:rPr lang="vi-VN" sz="2800" b="1" i="1" dirty="0">
                <a:latin typeface="Calibri" panose="020F0502020204030204" pitchFamily="34" charset="0"/>
                <a:cs typeface="Calibri" panose="020F0502020204030204" pitchFamily="34" charset="0"/>
              </a:rPr>
              <a:t>làm gì?</a:t>
            </a:r>
            <a:r>
              <a:rPr lang="en-US" sz="2800" b="1" i="1" dirty="0">
                <a:latin typeface="Calibri" panose="020F0502020204030204" pitchFamily="34" charset="0"/>
                <a:cs typeface="Calibri" panose="020F0502020204030204" pitchFamily="34" charset="0"/>
              </a:rPr>
              <a:t>	</a:t>
            </a:r>
            <a:endParaRPr lang="en-US" sz="2800" b="1" i="1" dirty="0" smtClean="0">
              <a:latin typeface="Calibri" panose="020F0502020204030204" pitchFamily="34" charset="0"/>
              <a:cs typeface="Calibri" panose="020F0502020204030204" pitchFamily="34" charset="0"/>
            </a:endParaRPr>
          </a:p>
          <a:p>
            <a:pPr marL="1371600" lvl="2" indent="-457200">
              <a:spcBef>
                <a:spcPts val="600"/>
              </a:spcBef>
              <a:spcAft>
                <a:spcPts val="600"/>
              </a:spcAft>
              <a:buFont typeface="Arial" panose="020B0604020202020204" pitchFamily="34" charset="0"/>
              <a:buChar char="•"/>
            </a:pPr>
            <a:r>
              <a:rPr lang="vi-VN" sz="2800" dirty="0" smtClean="0">
                <a:latin typeface="Calibri" panose="020F0502020204030204" pitchFamily="34" charset="0"/>
                <a:cs typeface="Calibri" panose="020F0502020204030204" pitchFamily="34" charset="0"/>
              </a:rPr>
              <a:t>BA </a:t>
            </a:r>
            <a:r>
              <a:rPr lang="vi-VN" sz="2800" dirty="0">
                <a:latin typeface="Calibri" panose="020F0502020204030204" pitchFamily="34" charset="0"/>
                <a:cs typeface="Calibri" panose="020F0502020204030204" pitchFamily="34" charset="0"/>
              </a:rPr>
              <a:t>phải là người </a:t>
            </a:r>
            <a:r>
              <a:rPr lang="vi-VN" sz="2800" b="1" dirty="0">
                <a:latin typeface="Calibri" panose="020F0502020204030204" pitchFamily="34" charset="0"/>
                <a:cs typeface="Calibri" panose="020F0502020204030204" pitchFamily="34" charset="0"/>
              </a:rPr>
              <a:t>truyền thụ lại toàn bộ knowledge </a:t>
            </a:r>
            <a:r>
              <a:rPr lang="vi-VN" sz="2800" dirty="0">
                <a:latin typeface="Calibri" panose="020F0502020204030204" pitchFamily="34" charset="0"/>
                <a:cs typeface="Calibri" panose="020F0502020204030204" pitchFamily="34" charset="0"/>
              </a:rPr>
              <a:t>(có được, học được từ giai đoạn sales) cho team để anh em cùng làm</a:t>
            </a:r>
            <a:r>
              <a:rPr lang="vi-VN" sz="2800" dirty="0" smtClean="0">
                <a:latin typeface="Calibri" panose="020F0502020204030204" pitchFamily="34" charset="0"/>
                <a:cs typeface="Calibri" panose="020F0502020204030204" pitchFamily="34" charset="0"/>
              </a:rPr>
              <a:t>.</a:t>
            </a:r>
            <a:endParaRPr lang="en-US" sz="2800" dirty="0" smtClean="0">
              <a:latin typeface="Calibri" panose="020F0502020204030204" pitchFamily="34" charset="0"/>
              <a:cs typeface="Calibri" panose="020F0502020204030204" pitchFamily="34" charset="0"/>
            </a:endParaRPr>
          </a:p>
          <a:p>
            <a:pPr marL="1371600" lvl="2" indent="-457200">
              <a:spcBef>
                <a:spcPts val="600"/>
              </a:spcBef>
              <a:spcAft>
                <a:spcPts val="600"/>
              </a:spcAft>
              <a:buFont typeface="Arial" panose="020B0604020202020204" pitchFamily="34" charset="0"/>
              <a:buChar char="•"/>
            </a:pPr>
            <a:r>
              <a:rPr lang="en-US" sz="2800" dirty="0">
                <a:latin typeface="Calibri" panose="020F0502020204030204" pitchFamily="34" charset="0"/>
                <a:cs typeface="Calibri" panose="020F0502020204030204" pitchFamily="34" charset="0"/>
              </a:rPr>
              <a:t>Đ</a:t>
            </a:r>
            <a:r>
              <a:rPr lang="vi-VN" sz="2800" dirty="0" smtClean="0">
                <a:latin typeface="Calibri" panose="020F0502020204030204" pitchFamily="34" charset="0"/>
                <a:cs typeface="Calibri" panose="020F0502020204030204" pitchFamily="34" charset="0"/>
              </a:rPr>
              <a:t>ôi </a:t>
            </a:r>
            <a:r>
              <a:rPr lang="en-US" sz="2800" dirty="0" err="1" smtClean="0">
                <a:latin typeface="Calibri" panose="020F0502020204030204" pitchFamily="34" charset="0"/>
                <a:cs typeface="Calibri" panose="020F0502020204030204" pitchFamily="34" charset="0"/>
              </a:rPr>
              <a:t>lúc</a:t>
            </a:r>
            <a:r>
              <a:rPr lang="en-US" sz="2800" dirty="0" smtClean="0">
                <a:latin typeface="Calibri" panose="020F0502020204030204" pitchFamily="34" charset="0"/>
                <a:cs typeface="Calibri" panose="020F0502020204030204" pitchFamily="34" charset="0"/>
              </a:rPr>
              <a:t> </a:t>
            </a:r>
            <a:r>
              <a:rPr lang="vi-VN" sz="2800" dirty="0" smtClean="0">
                <a:latin typeface="Calibri" panose="020F0502020204030204" pitchFamily="34" charset="0"/>
                <a:cs typeface="Calibri" panose="020F0502020204030204" pitchFamily="34" charset="0"/>
              </a:rPr>
              <a:t>phải </a:t>
            </a:r>
            <a:r>
              <a:rPr lang="vi-VN" sz="2800" dirty="0">
                <a:latin typeface="Calibri" panose="020F0502020204030204" pitchFamily="34" charset="0"/>
                <a:cs typeface="Calibri" panose="020F0502020204030204" pitchFamily="34" charset="0"/>
              </a:rPr>
              <a:t>giải thích cho khách hàng một vài khái niệm kỹ thuật phức </a:t>
            </a:r>
            <a:r>
              <a:rPr lang="vi-VN" sz="2800" dirty="0" smtClean="0">
                <a:latin typeface="Calibri" panose="020F0502020204030204" pitchFamily="34" charset="0"/>
                <a:cs typeface="Calibri" panose="020F0502020204030204" pitchFamily="34" charset="0"/>
              </a:rPr>
              <a:t>tạp</a:t>
            </a:r>
            <a:endParaRPr lang="en-US" sz="2800" dirty="0" smtClean="0">
              <a:latin typeface="Calibri" panose="020F0502020204030204" pitchFamily="34" charset="0"/>
              <a:cs typeface="Calibri" panose="020F0502020204030204" pitchFamily="34" charset="0"/>
            </a:endParaRPr>
          </a:p>
          <a:p>
            <a:pPr marL="1371600" lvl="2" indent="-457200">
              <a:spcBef>
                <a:spcPts val="600"/>
              </a:spcBef>
              <a:spcAft>
                <a:spcPts val="600"/>
              </a:spcAft>
              <a:buFont typeface="Arial" panose="020B0604020202020204" pitchFamily="34" charset="0"/>
              <a:buChar char="•"/>
            </a:pPr>
            <a:r>
              <a:rPr lang="en-US" sz="2800" dirty="0" err="1" smtClean="0">
                <a:latin typeface="Calibri" panose="020F0502020204030204" pitchFamily="34" charset="0"/>
                <a:cs typeface="Calibri" panose="020F0502020204030204" pitchFamily="34" charset="0"/>
              </a:rPr>
              <a:t>Khi</a:t>
            </a:r>
            <a:r>
              <a:rPr lang="en-US" sz="2800" dirty="0" smtClean="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dự</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án</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đến</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giai</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đoạn</a:t>
            </a:r>
            <a:r>
              <a:rPr lang="en-US" sz="2800" dirty="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triển</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khai</a:t>
            </a:r>
            <a:r>
              <a:rPr lang="en-US" sz="2800" dirty="0" smtClean="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cho</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khách</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hàng</a:t>
            </a:r>
            <a:r>
              <a:rPr lang="en-US" sz="2800" dirty="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BA </a:t>
            </a:r>
            <a:r>
              <a:rPr lang="en-US" sz="2800" dirty="0" err="1">
                <a:latin typeface="Calibri" panose="020F0502020204030204" pitchFamily="34" charset="0"/>
                <a:cs typeface="Calibri" panose="020F0502020204030204" pitchFamily="34" charset="0"/>
              </a:rPr>
              <a:t>sẽ</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phải</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đứng</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ra</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làm</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các</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buổi</a:t>
            </a:r>
            <a:r>
              <a:rPr lang="en-US" sz="2800" dirty="0">
                <a:latin typeface="Calibri" panose="020F0502020204030204" pitchFamily="34" charset="0"/>
                <a:cs typeface="Calibri" panose="020F0502020204030204" pitchFamily="34" charset="0"/>
              </a:rPr>
              <a:t> workshop: training </a:t>
            </a:r>
            <a:r>
              <a:rPr lang="en-US" sz="2800" dirty="0" err="1">
                <a:latin typeface="Calibri" panose="020F0502020204030204" pitchFamily="34" charset="0"/>
                <a:cs typeface="Calibri" panose="020F0502020204030204" pitchFamily="34" charset="0"/>
              </a:rPr>
              <a:t>cho</a:t>
            </a:r>
            <a:r>
              <a:rPr lang="en-US" sz="2800" dirty="0">
                <a:latin typeface="Calibri" panose="020F0502020204030204" pitchFamily="34" charset="0"/>
                <a:cs typeface="Calibri" panose="020F0502020204030204" pitchFamily="34" charset="0"/>
              </a:rPr>
              <a:t> key-users </a:t>
            </a:r>
            <a:r>
              <a:rPr lang="en-US" sz="2800" dirty="0" err="1">
                <a:latin typeface="Calibri" panose="020F0502020204030204" pitchFamily="34" charset="0"/>
                <a:cs typeface="Calibri" panose="020F0502020204030204" pitchFamily="34" charset="0"/>
              </a:rPr>
              <a:t>cách</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sử</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dụng</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hệ</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thống</a:t>
            </a:r>
            <a:r>
              <a:rPr lang="en-US" sz="2800" dirty="0">
                <a:latin typeface="Calibri" panose="020F0502020204030204" pitchFamily="34" charset="0"/>
                <a:cs typeface="Calibri" panose="020F0502020204030204" pitchFamily="34" charset="0"/>
              </a:rPr>
              <a:t>.</a:t>
            </a:r>
          </a:p>
        </p:txBody>
      </p:sp>
      <p:sp>
        <p:nvSpPr>
          <p:cNvPr id="4" name="TextBox 3"/>
          <p:cNvSpPr txBox="1"/>
          <p:nvPr/>
        </p:nvSpPr>
        <p:spPr>
          <a:xfrm>
            <a:off x="1522826" y="315319"/>
            <a:ext cx="7581985" cy="646331"/>
          </a:xfrm>
          <a:prstGeom prst="rect">
            <a:avLst/>
          </a:prstGeom>
          <a:noFill/>
        </p:spPr>
        <p:txBody>
          <a:bodyPr wrap="square" rtlCol="0">
            <a:spAutoFit/>
          </a:bodyPr>
          <a:lstStyle/>
          <a:p>
            <a:r>
              <a:rPr lang="en-US" sz="3600" b="1" dirty="0" smtClean="0">
                <a:solidFill>
                  <a:srgbClr val="C00000"/>
                </a:solidFill>
              </a:rPr>
              <a:t>Teaching</a:t>
            </a:r>
            <a:endParaRPr lang="en-US" sz="3600" b="1" dirty="0">
              <a:solidFill>
                <a:srgbClr val="C00000"/>
              </a:solidFill>
            </a:endParaRPr>
          </a:p>
        </p:txBody>
      </p:sp>
      <p:sp>
        <p:nvSpPr>
          <p:cNvPr id="2" name="AutoShape 2" descr="Kết quả hình ảnh cho learn something ne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4813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arn(inVertical)">
                                      <p:cBhvr>
                                        <p:cTn id="20" dur="500"/>
                                        <p:tgtEl>
                                          <p:spTgt spid="3">
                                            <p:txEl>
                                              <p:pRg st="3" end="3"/>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6264" y="267286"/>
            <a:ext cx="5880295" cy="461665"/>
          </a:xfrm>
          <a:prstGeom prst="rect">
            <a:avLst/>
          </a:prstGeom>
          <a:noFill/>
        </p:spPr>
        <p:txBody>
          <a:bodyPr wrap="square" rtlCol="0">
            <a:spAutoFit/>
          </a:bodyPr>
          <a:lstStyle/>
          <a:p>
            <a:r>
              <a:rPr lang="en-US" sz="2400" b="1" dirty="0" smtClean="0">
                <a:solidFill>
                  <a:srgbClr val="002060"/>
                </a:solidFill>
              </a:rPr>
              <a:t>I. BA LÀ GÌ VÀ LÀM NHỮNG GÌ?</a:t>
            </a:r>
            <a:endParaRPr lang="en-US" sz="2400" b="1" dirty="0">
              <a:solidFill>
                <a:srgbClr val="002060"/>
              </a:solidFill>
            </a:endParaRPr>
          </a:p>
        </p:txBody>
      </p:sp>
      <p:sp>
        <p:nvSpPr>
          <p:cNvPr id="5" name="TextBox 4"/>
          <p:cNvSpPr txBox="1"/>
          <p:nvPr/>
        </p:nvSpPr>
        <p:spPr>
          <a:xfrm>
            <a:off x="1505243" y="956604"/>
            <a:ext cx="3713870" cy="461665"/>
          </a:xfrm>
          <a:prstGeom prst="rect">
            <a:avLst/>
          </a:prstGeom>
          <a:noFill/>
        </p:spPr>
        <p:txBody>
          <a:bodyPr wrap="square" rtlCol="0">
            <a:spAutoFit/>
          </a:bodyPr>
          <a:lstStyle/>
          <a:p>
            <a:r>
              <a:rPr lang="en-US" sz="2400" b="1" dirty="0" smtClean="0">
                <a:solidFill>
                  <a:srgbClr val="002060"/>
                </a:solidFill>
              </a:rPr>
              <a:t>1. BA </a:t>
            </a:r>
            <a:r>
              <a:rPr lang="en-US" sz="2400" b="1" dirty="0" err="1" smtClean="0">
                <a:solidFill>
                  <a:srgbClr val="002060"/>
                </a:solidFill>
              </a:rPr>
              <a:t>là</a:t>
            </a:r>
            <a:r>
              <a:rPr lang="en-US" sz="2400" b="1" dirty="0" smtClean="0">
                <a:solidFill>
                  <a:srgbClr val="002060"/>
                </a:solidFill>
              </a:rPr>
              <a:t> </a:t>
            </a:r>
            <a:r>
              <a:rPr lang="en-US" sz="2400" b="1" dirty="0" err="1" smtClean="0">
                <a:solidFill>
                  <a:srgbClr val="002060"/>
                </a:solidFill>
              </a:rPr>
              <a:t>gì</a:t>
            </a:r>
            <a:r>
              <a:rPr lang="en-US" sz="2400" b="1" dirty="0">
                <a:solidFill>
                  <a:srgbClr val="002060"/>
                </a:solidFill>
              </a:rPr>
              <a:t>?</a:t>
            </a:r>
          </a:p>
        </p:txBody>
      </p:sp>
      <p:sp>
        <p:nvSpPr>
          <p:cNvPr id="3" name="TextBox 2"/>
          <p:cNvSpPr txBox="1"/>
          <p:nvPr/>
        </p:nvSpPr>
        <p:spPr>
          <a:xfrm>
            <a:off x="5627077" y="1103031"/>
            <a:ext cx="5781821" cy="2677656"/>
          </a:xfrm>
          <a:prstGeom prst="rect">
            <a:avLst/>
          </a:prstGeom>
          <a:noFill/>
        </p:spPr>
        <p:txBody>
          <a:bodyPr wrap="square" rtlCol="0">
            <a:spAutoFit/>
          </a:bodyPr>
          <a:lstStyle/>
          <a:p>
            <a:r>
              <a:rPr lang="en-US" sz="2800" b="0" i="0" dirty="0" err="1" smtClean="0">
                <a:effectLst/>
                <a:latin typeface="Calibri" panose="020F0502020204030204" pitchFamily="34" charset="0"/>
                <a:cs typeface="Calibri" panose="020F0502020204030204" pitchFamily="34" charset="0"/>
              </a:rPr>
              <a:t>Gồm</a:t>
            </a:r>
            <a:r>
              <a:rPr lang="vi-VN" sz="2800" b="0" i="0" dirty="0" smtClean="0">
                <a:effectLst/>
                <a:latin typeface="Calibri" panose="020F0502020204030204" pitchFamily="34" charset="0"/>
                <a:cs typeface="Calibri" panose="020F0502020204030204" pitchFamily="34" charset="0"/>
              </a:rPr>
              <a:t>:</a:t>
            </a:r>
          </a:p>
          <a:p>
            <a:pPr marL="457200" indent="-457200">
              <a:buFont typeface="Arial" panose="020B0604020202020204" pitchFamily="34" charset="0"/>
              <a:buChar char="•"/>
            </a:pPr>
            <a:r>
              <a:rPr lang="vi-VN" sz="2800" b="0" i="0" dirty="0" smtClean="0">
                <a:effectLst/>
                <a:latin typeface="Calibri" panose="020F0502020204030204" pitchFamily="34" charset="0"/>
                <a:cs typeface="Calibri" panose="020F0502020204030204" pitchFamily="34" charset="0"/>
              </a:rPr>
              <a:t>Project team</a:t>
            </a:r>
          </a:p>
          <a:p>
            <a:pPr marL="457200" indent="-457200">
              <a:buFont typeface="Arial" panose="020B0604020202020204" pitchFamily="34" charset="0"/>
              <a:buChar char="•"/>
            </a:pPr>
            <a:r>
              <a:rPr lang="vi-VN" sz="2800" b="0" i="0" dirty="0" smtClean="0">
                <a:effectLst/>
                <a:latin typeface="Calibri" panose="020F0502020204030204" pitchFamily="34" charset="0"/>
                <a:cs typeface="Calibri" panose="020F0502020204030204" pitchFamily="34" charset="0"/>
              </a:rPr>
              <a:t>Project sponsor</a:t>
            </a:r>
            <a:endParaRPr lang="en-US" sz="2800" b="0" i="0" dirty="0" smtClean="0">
              <a:effectLst/>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vi-VN" sz="2800" b="0" i="0" dirty="0" smtClean="0">
                <a:effectLst/>
                <a:latin typeface="Calibri" panose="020F0502020204030204" pitchFamily="34" charset="0"/>
                <a:cs typeface="Calibri" panose="020F0502020204030204" pitchFamily="34" charset="0"/>
              </a:rPr>
              <a:t>Partners</a:t>
            </a:r>
            <a:endParaRPr lang="vi-VN" sz="2800" b="0" i="0" dirty="0" smtClean="0">
              <a:effectLst/>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vi-VN" sz="2800" b="0" i="0" dirty="0" smtClean="0">
                <a:effectLst/>
                <a:latin typeface="Calibri" panose="020F0502020204030204" pitchFamily="34" charset="0"/>
                <a:cs typeface="Calibri" panose="020F0502020204030204" pitchFamily="34" charset="0"/>
              </a:rPr>
              <a:t>Client</a:t>
            </a:r>
          </a:p>
          <a:p>
            <a:pPr marL="457200" indent="-457200">
              <a:buFont typeface="Arial" panose="020B0604020202020204" pitchFamily="34" charset="0"/>
              <a:buChar char="•"/>
            </a:pPr>
            <a:r>
              <a:rPr lang="vi-VN" sz="2800" b="0" i="0" dirty="0" smtClean="0">
                <a:effectLst/>
                <a:latin typeface="Calibri" panose="020F0502020204030204" pitchFamily="34" charset="0"/>
                <a:cs typeface="Calibri" panose="020F0502020204030204" pitchFamily="34" charset="0"/>
              </a:rPr>
              <a:t>Và một số “đối tượng” khác.</a:t>
            </a:r>
            <a:endParaRPr lang="vi-VN" sz="2800" b="0" i="0" dirty="0">
              <a:effectLst/>
              <a:latin typeface="Calibri" panose="020F0502020204030204" pitchFamily="34" charset="0"/>
              <a:cs typeface="Calibri" panose="020F0502020204030204" pitchFamily="34" charset="0"/>
            </a:endParaRPr>
          </a:p>
        </p:txBody>
      </p:sp>
      <p:sp>
        <p:nvSpPr>
          <p:cNvPr id="6" name="Cloud Callout 5"/>
          <p:cNvSpPr/>
          <p:nvPr/>
        </p:nvSpPr>
        <p:spPr>
          <a:xfrm>
            <a:off x="886264" y="1800444"/>
            <a:ext cx="3854546" cy="2411130"/>
          </a:xfrm>
          <a:prstGeom prst="cloudCallou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b="1" dirty="0" smtClean="0"/>
              <a:t>Stakeholders ???</a:t>
            </a:r>
            <a:endParaRPr lang="en-US" sz="3200" b="1" dirty="0"/>
          </a:p>
        </p:txBody>
      </p:sp>
      <p:sp>
        <p:nvSpPr>
          <p:cNvPr id="7" name="TextBox 6"/>
          <p:cNvSpPr txBox="1"/>
          <p:nvPr/>
        </p:nvSpPr>
        <p:spPr>
          <a:xfrm>
            <a:off x="2813537" y="4682902"/>
            <a:ext cx="8848578" cy="1200329"/>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solidFill>
                  <a:srgbClr val="C00000"/>
                </a:solidFill>
              </a:rPr>
              <a:t>N</a:t>
            </a:r>
            <a:r>
              <a:rPr lang="vi-VN" sz="2400" dirty="0" smtClean="0">
                <a:solidFill>
                  <a:srgbClr val="C00000"/>
                </a:solidFill>
              </a:rPr>
              <a:t>hững </a:t>
            </a:r>
            <a:r>
              <a:rPr lang="vi-VN" sz="2400" dirty="0">
                <a:solidFill>
                  <a:srgbClr val="C00000"/>
                </a:solidFill>
              </a:rPr>
              <a:t>cá nhân, tổ chức, nhóm người </a:t>
            </a:r>
            <a:r>
              <a:rPr lang="vi-VN" sz="2400" b="1" dirty="0" smtClean="0">
                <a:solidFill>
                  <a:srgbClr val="C00000"/>
                </a:solidFill>
              </a:rPr>
              <a:t>ảnh hưởng</a:t>
            </a:r>
            <a:r>
              <a:rPr lang="vi-VN" sz="2400" dirty="0">
                <a:solidFill>
                  <a:srgbClr val="C00000"/>
                </a:solidFill>
              </a:rPr>
              <a:t> hoặc</a:t>
            </a:r>
            <a:r>
              <a:rPr lang="vi-VN" sz="2400" b="1" dirty="0">
                <a:solidFill>
                  <a:srgbClr val="C00000"/>
                </a:solidFill>
              </a:rPr>
              <a:t> bị ảnh hưởng</a:t>
            </a:r>
            <a:r>
              <a:rPr lang="vi-VN" sz="2400" dirty="0">
                <a:solidFill>
                  <a:srgbClr val="C00000"/>
                </a:solidFill>
              </a:rPr>
              <a:t>  bởi những quyết định, activities, hay </a:t>
            </a:r>
            <a:r>
              <a:rPr lang="vi-VN" sz="2400" dirty="0" smtClean="0">
                <a:solidFill>
                  <a:srgbClr val="C00000"/>
                </a:solidFill>
              </a:rPr>
              <a:t>đầu </a:t>
            </a:r>
            <a:r>
              <a:rPr lang="vi-VN" sz="2400" dirty="0">
                <a:solidFill>
                  <a:srgbClr val="C00000"/>
                </a:solidFill>
              </a:rPr>
              <a:t>ra của dự </a:t>
            </a:r>
            <a:r>
              <a:rPr lang="vi-VN" sz="2400" dirty="0" smtClean="0">
                <a:solidFill>
                  <a:srgbClr val="C00000"/>
                </a:solidFill>
              </a:rPr>
              <a:t>án</a:t>
            </a:r>
            <a:r>
              <a:rPr lang="en-US" sz="2400" dirty="0" smtClean="0">
                <a:solidFill>
                  <a:srgbClr val="C00000"/>
                </a:solidFill>
              </a:rPr>
              <a:t>.</a:t>
            </a:r>
            <a:endParaRPr lang="en-US" sz="2400" dirty="0">
              <a:solidFill>
                <a:srgbClr val="C00000"/>
              </a:solidFill>
            </a:endParaRPr>
          </a:p>
        </p:txBody>
      </p:sp>
      <p:sp>
        <p:nvSpPr>
          <p:cNvPr id="8" name="Slide Number Placeholder 7"/>
          <p:cNvSpPr>
            <a:spLocks noGrp="1"/>
          </p:cNvSpPr>
          <p:nvPr>
            <p:ph type="sldNum" sz="quarter" idx="12"/>
          </p:nvPr>
        </p:nvSpPr>
        <p:spPr/>
        <p:txBody>
          <a:bodyPr/>
          <a:lstStyle/>
          <a:p>
            <a:fld id="{F3C035E3-C7FA-4CD6-B5C0-E99708C97377}" type="slidenum">
              <a:rPr lang="en-US" smtClean="0"/>
              <a:t>5</a:t>
            </a:fld>
            <a:endParaRPr lang="en-US"/>
          </a:p>
        </p:txBody>
      </p:sp>
    </p:spTree>
    <p:extLst>
      <p:ext uri="{BB962C8B-B14F-4D97-AF65-F5344CB8AC3E}">
        <p14:creationId xmlns:p14="http://schemas.microsoft.com/office/powerpoint/2010/main" val="348391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6264" y="267286"/>
            <a:ext cx="5880295" cy="523220"/>
          </a:xfrm>
          <a:prstGeom prst="rect">
            <a:avLst/>
          </a:prstGeom>
          <a:noFill/>
        </p:spPr>
        <p:txBody>
          <a:bodyPr wrap="square" rtlCol="0">
            <a:spAutoFit/>
          </a:bodyPr>
          <a:lstStyle/>
          <a:p>
            <a:r>
              <a:rPr lang="en-US" sz="2800" b="1" dirty="0">
                <a:solidFill>
                  <a:srgbClr val="002060"/>
                </a:solidFill>
              </a:rPr>
              <a:t>2</a:t>
            </a:r>
            <a:r>
              <a:rPr lang="en-US" sz="2800" b="1" dirty="0" smtClean="0">
                <a:solidFill>
                  <a:srgbClr val="002060"/>
                </a:solidFill>
              </a:rPr>
              <a:t>. </a:t>
            </a:r>
            <a:r>
              <a:rPr lang="en-US" sz="2800" b="1" dirty="0" err="1" smtClean="0">
                <a:solidFill>
                  <a:srgbClr val="002060"/>
                </a:solidFill>
              </a:rPr>
              <a:t>Nhóm</a:t>
            </a:r>
            <a:r>
              <a:rPr lang="en-US" sz="2800" b="1" dirty="0" smtClean="0">
                <a:solidFill>
                  <a:srgbClr val="002060"/>
                </a:solidFill>
              </a:rPr>
              <a:t> </a:t>
            </a:r>
            <a:r>
              <a:rPr lang="en-US" sz="2800" b="1" dirty="0" err="1" smtClean="0">
                <a:solidFill>
                  <a:srgbClr val="002060"/>
                </a:solidFill>
              </a:rPr>
              <a:t>kỹ</a:t>
            </a:r>
            <a:r>
              <a:rPr lang="en-US" sz="2800" b="1" dirty="0" smtClean="0">
                <a:solidFill>
                  <a:srgbClr val="002060"/>
                </a:solidFill>
              </a:rPr>
              <a:t> </a:t>
            </a:r>
            <a:r>
              <a:rPr lang="en-US" sz="2800" b="1" dirty="0" err="1" smtClean="0">
                <a:solidFill>
                  <a:srgbClr val="002060"/>
                </a:solidFill>
              </a:rPr>
              <a:t>năng</a:t>
            </a:r>
            <a:r>
              <a:rPr lang="en-US" sz="2800" b="1" dirty="0" smtClean="0">
                <a:solidFill>
                  <a:srgbClr val="002060"/>
                </a:solidFill>
              </a:rPr>
              <a:t> </a:t>
            </a:r>
            <a:r>
              <a:rPr lang="en-US" sz="2800" b="1" dirty="0" err="1" smtClean="0">
                <a:solidFill>
                  <a:srgbClr val="002060"/>
                </a:solidFill>
              </a:rPr>
              <a:t>của</a:t>
            </a:r>
            <a:r>
              <a:rPr lang="en-US" sz="2800" b="1" dirty="0" smtClean="0">
                <a:solidFill>
                  <a:srgbClr val="002060"/>
                </a:solidFill>
              </a:rPr>
              <a:t> </a:t>
            </a:r>
            <a:r>
              <a:rPr lang="en-US" sz="2800" b="1" dirty="0">
                <a:solidFill>
                  <a:srgbClr val="002060"/>
                </a:solidFill>
              </a:rPr>
              <a:t>BA</a:t>
            </a:r>
          </a:p>
        </p:txBody>
      </p:sp>
      <p:sp>
        <p:nvSpPr>
          <p:cNvPr id="2" name="TextBox 1"/>
          <p:cNvSpPr txBox="1"/>
          <p:nvPr/>
        </p:nvSpPr>
        <p:spPr>
          <a:xfrm>
            <a:off x="886263" y="928468"/>
            <a:ext cx="9224387" cy="584775"/>
          </a:xfrm>
          <a:prstGeom prst="rect">
            <a:avLst/>
          </a:prstGeom>
          <a:noFill/>
        </p:spPr>
        <p:txBody>
          <a:bodyPr wrap="square" rtlCol="0">
            <a:spAutoFit/>
          </a:bodyPr>
          <a:lstStyle/>
          <a:p>
            <a:r>
              <a:rPr lang="en-US" sz="3200" b="1" dirty="0" smtClean="0"/>
              <a:t>2.6. Tools</a:t>
            </a:r>
            <a:endParaRPr lang="en-US" sz="3200" b="1" dirty="0"/>
          </a:p>
        </p:txBody>
      </p:sp>
      <p:sp>
        <p:nvSpPr>
          <p:cNvPr id="3" name="TextBox 2"/>
          <p:cNvSpPr txBox="1"/>
          <p:nvPr/>
        </p:nvSpPr>
        <p:spPr>
          <a:xfrm>
            <a:off x="1052517" y="1651205"/>
            <a:ext cx="9851010" cy="4739759"/>
          </a:xfrm>
          <a:prstGeom prst="rect">
            <a:avLst/>
          </a:prstGeom>
          <a:noFill/>
        </p:spPr>
        <p:txBody>
          <a:bodyPr wrap="square" rtlCol="0">
            <a:spAutoFit/>
          </a:bodyPr>
          <a:lstStyle/>
          <a:p>
            <a:pPr marL="342900" indent="-342900">
              <a:spcBef>
                <a:spcPts val="600"/>
              </a:spcBef>
              <a:spcAft>
                <a:spcPts val="600"/>
              </a:spcAft>
              <a:buFont typeface="Wingdings" panose="05000000000000000000" pitchFamily="2" charset="2"/>
              <a:buChar char="v"/>
            </a:pPr>
            <a:r>
              <a:rPr lang="en-US" sz="2800" dirty="0" err="1" smtClean="0"/>
              <a:t>Nhóm</a:t>
            </a:r>
            <a:r>
              <a:rPr lang="en-US" sz="2800" dirty="0" smtClean="0"/>
              <a:t> </a:t>
            </a:r>
            <a:r>
              <a:rPr lang="en-US" sz="2800" dirty="0" err="1"/>
              <a:t>kỹ</a:t>
            </a:r>
            <a:r>
              <a:rPr lang="en-US" sz="2800" dirty="0"/>
              <a:t> </a:t>
            </a:r>
            <a:r>
              <a:rPr lang="en-US" sz="2800" dirty="0" err="1"/>
              <a:t>năng</a:t>
            </a:r>
            <a:r>
              <a:rPr lang="en-US" sz="2800" dirty="0"/>
              <a:t> </a:t>
            </a:r>
            <a:r>
              <a:rPr lang="en-US" sz="2800" dirty="0" err="1"/>
              <a:t>sử</a:t>
            </a:r>
            <a:r>
              <a:rPr lang="en-US" sz="2800" dirty="0"/>
              <a:t> </a:t>
            </a:r>
            <a:r>
              <a:rPr lang="en-US" sz="2800" dirty="0" err="1"/>
              <a:t>dụng</a:t>
            </a:r>
            <a:r>
              <a:rPr lang="en-US" sz="2800" dirty="0"/>
              <a:t> </a:t>
            </a:r>
            <a:r>
              <a:rPr lang="en-US" sz="2800" dirty="0" err="1"/>
              <a:t>các</a:t>
            </a:r>
            <a:r>
              <a:rPr lang="en-US" sz="2800" dirty="0"/>
              <a:t> </a:t>
            </a:r>
            <a:r>
              <a:rPr lang="en-US" sz="2800" dirty="0" err="1"/>
              <a:t>công</a:t>
            </a:r>
            <a:r>
              <a:rPr lang="en-US" sz="2800" dirty="0"/>
              <a:t> </a:t>
            </a:r>
            <a:r>
              <a:rPr lang="en-US" sz="2800" dirty="0" err="1"/>
              <a:t>cụ</a:t>
            </a:r>
            <a:r>
              <a:rPr lang="en-US" sz="2800" dirty="0"/>
              <a:t>/ </a:t>
            </a:r>
            <a:r>
              <a:rPr lang="en-US" sz="2800" dirty="0" err="1"/>
              <a:t>phần</a:t>
            </a:r>
            <a:r>
              <a:rPr lang="en-US" sz="2800" dirty="0"/>
              <a:t> </a:t>
            </a:r>
            <a:r>
              <a:rPr lang="en-US" sz="2800" dirty="0" err="1"/>
              <a:t>mềm</a:t>
            </a:r>
            <a:r>
              <a:rPr lang="en-US" sz="2800" dirty="0"/>
              <a:t> </a:t>
            </a:r>
            <a:r>
              <a:rPr lang="en-US" sz="2800" dirty="0" err="1"/>
              <a:t>phục</a:t>
            </a:r>
            <a:r>
              <a:rPr lang="en-US" sz="2800" dirty="0"/>
              <a:t> </a:t>
            </a:r>
            <a:r>
              <a:rPr lang="en-US" sz="2800" dirty="0" err="1"/>
              <a:t>vụ</a:t>
            </a:r>
            <a:r>
              <a:rPr lang="en-US" sz="2800" dirty="0"/>
              <a:t> </a:t>
            </a:r>
            <a:r>
              <a:rPr lang="en-US" sz="2800" dirty="0" err="1"/>
              <a:t>cho</a:t>
            </a:r>
            <a:r>
              <a:rPr lang="en-US" sz="2800" dirty="0"/>
              <a:t> </a:t>
            </a:r>
            <a:r>
              <a:rPr lang="en-US" sz="2800" dirty="0" err="1"/>
              <a:t>công</a:t>
            </a:r>
            <a:r>
              <a:rPr lang="en-US" sz="2800" dirty="0"/>
              <a:t> </a:t>
            </a:r>
            <a:r>
              <a:rPr lang="en-US" sz="2800" dirty="0" err="1"/>
              <a:t>việc</a:t>
            </a:r>
            <a:r>
              <a:rPr lang="en-US" sz="2800" dirty="0"/>
              <a:t> </a:t>
            </a:r>
            <a:r>
              <a:rPr lang="en-US" sz="2800" dirty="0" smtClean="0"/>
              <a:t>BA</a:t>
            </a:r>
          </a:p>
          <a:p>
            <a:pPr marL="342900" indent="-342900">
              <a:spcBef>
                <a:spcPts val="600"/>
              </a:spcBef>
              <a:spcAft>
                <a:spcPts val="600"/>
              </a:spcAft>
              <a:buFont typeface="Wingdings" panose="05000000000000000000" pitchFamily="2" charset="2"/>
              <a:buChar char="v"/>
            </a:pPr>
            <a:r>
              <a:rPr lang="en-US" sz="2800" dirty="0" err="1" smtClean="0"/>
              <a:t>Gồm</a:t>
            </a:r>
            <a:r>
              <a:rPr lang="en-US" sz="2800" dirty="0" smtClean="0"/>
              <a:t> 2 </a:t>
            </a:r>
            <a:r>
              <a:rPr lang="en-US" sz="2800" dirty="0" err="1" smtClean="0"/>
              <a:t>nhóm</a:t>
            </a:r>
            <a:r>
              <a:rPr lang="en-US" sz="2800" dirty="0" smtClean="0"/>
              <a:t>:</a:t>
            </a:r>
          </a:p>
          <a:p>
            <a:pPr marL="914400" lvl="1" indent="-457200">
              <a:spcBef>
                <a:spcPts val="600"/>
              </a:spcBef>
              <a:spcAft>
                <a:spcPts val="600"/>
              </a:spcAft>
              <a:buFont typeface="Arial" panose="020B0604020202020204" pitchFamily="34" charset="0"/>
              <a:buChar char="•"/>
            </a:pPr>
            <a:r>
              <a:rPr lang="en-US" sz="2800" dirty="0"/>
              <a:t>Office Productivity</a:t>
            </a:r>
          </a:p>
          <a:p>
            <a:pPr marL="914400" lvl="1" indent="-457200">
              <a:spcBef>
                <a:spcPts val="600"/>
              </a:spcBef>
              <a:spcAft>
                <a:spcPts val="600"/>
              </a:spcAft>
              <a:buFont typeface="Arial" panose="020B0604020202020204" pitchFamily="34" charset="0"/>
              <a:buChar char="•"/>
            </a:pPr>
            <a:r>
              <a:rPr lang="en-US" sz="2800" dirty="0"/>
              <a:t>Business </a:t>
            </a:r>
            <a:r>
              <a:rPr lang="en-US" sz="2800" dirty="0" smtClean="0"/>
              <a:t>Analysis</a:t>
            </a:r>
          </a:p>
          <a:p>
            <a:pPr marL="342900" lvl="1" indent="-342900">
              <a:spcBef>
                <a:spcPts val="600"/>
              </a:spcBef>
              <a:spcAft>
                <a:spcPts val="600"/>
              </a:spcAft>
              <a:buFont typeface="Wingdings" panose="05000000000000000000" pitchFamily="2" charset="2"/>
              <a:buChar char="v"/>
            </a:pPr>
            <a:r>
              <a:rPr lang="vi-VN" sz="2800" dirty="0">
                <a:latin typeface="Calibri" panose="020F0502020204030204" pitchFamily="34" charset="0"/>
                <a:cs typeface="Calibri" panose="020F0502020204030204" pitchFamily="34" charset="0"/>
              </a:rPr>
              <a:t>Hiểu được những tools cần thiết cho công </a:t>
            </a:r>
            <a:r>
              <a:rPr lang="vi-VN" sz="2800" dirty="0" smtClean="0">
                <a:latin typeface="Calibri" panose="020F0502020204030204" pitchFamily="34" charset="0"/>
                <a:cs typeface="Calibri" panose="020F0502020204030204" pitchFamily="34" charset="0"/>
              </a:rPr>
              <a:t>việc</a:t>
            </a:r>
            <a:r>
              <a:rPr lang="en-US" sz="2800" dirty="0" smtClean="0">
                <a:latin typeface="Calibri" panose="020F0502020204030204" pitchFamily="34" charset="0"/>
                <a:cs typeface="Calibri" panose="020F0502020204030204" pitchFamily="34" charset="0"/>
              </a:rPr>
              <a:t>,</a:t>
            </a:r>
            <a:r>
              <a:rPr lang="vi-VN" sz="2800" dirty="0" smtClean="0">
                <a:latin typeface="Calibri" panose="020F0502020204030204" pitchFamily="34" charset="0"/>
                <a:cs typeface="Calibri" panose="020F0502020204030204" pitchFamily="34" charset="0"/>
              </a:rPr>
              <a:t> BAsẽ </a:t>
            </a:r>
            <a:r>
              <a:rPr lang="vi-VN" sz="2800" dirty="0">
                <a:latin typeface="Calibri" panose="020F0502020204030204" pitchFamily="34" charset="0"/>
                <a:cs typeface="Calibri" panose="020F0502020204030204" pitchFamily="34" charset="0"/>
              </a:rPr>
              <a:t>tìm cách sử dụng nó hiệu quả hơn, nhanh hơn, nguy hiểm hơn &gt;&gt; công việc sẽ trôi chảy hơn.</a:t>
            </a:r>
            <a:endParaRPr lang="en-US" sz="2800" dirty="0">
              <a:latin typeface="Calibri" panose="020F0502020204030204" pitchFamily="34" charset="0"/>
              <a:cs typeface="Calibri" panose="020F0502020204030204" pitchFamily="34" charset="0"/>
            </a:endParaRPr>
          </a:p>
          <a:p>
            <a:pPr>
              <a:spcBef>
                <a:spcPts val="600"/>
              </a:spcBef>
              <a:spcAft>
                <a:spcPts val="600"/>
              </a:spcAft>
            </a:pPr>
            <a:endParaRPr lang="en-US" sz="2800" dirty="0" smtClean="0"/>
          </a:p>
        </p:txBody>
      </p:sp>
    </p:spTree>
    <p:extLst>
      <p:ext uri="{BB962C8B-B14F-4D97-AF65-F5344CB8AC3E}">
        <p14:creationId xmlns:p14="http://schemas.microsoft.com/office/powerpoint/2010/main" val="259009072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2621" y="277834"/>
            <a:ext cx="4909626" cy="523220"/>
          </a:xfrm>
          <a:prstGeom prst="rect">
            <a:avLst/>
          </a:prstGeom>
          <a:noFill/>
        </p:spPr>
        <p:txBody>
          <a:bodyPr wrap="square" rtlCol="0">
            <a:spAutoFit/>
          </a:bodyPr>
          <a:lstStyle/>
          <a:p>
            <a:r>
              <a:rPr lang="en-US" sz="2800" b="1" dirty="0" smtClean="0">
                <a:solidFill>
                  <a:srgbClr val="C00000"/>
                </a:solidFill>
              </a:rPr>
              <a:t>2.6.1 Office Productivity</a:t>
            </a:r>
            <a:endParaRPr lang="en-US" sz="2800" b="1" dirty="0">
              <a:solidFill>
                <a:srgbClr val="C00000"/>
              </a:solidFill>
            </a:endParaRPr>
          </a:p>
        </p:txBody>
      </p:sp>
      <p:sp>
        <p:nvSpPr>
          <p:cNvPr id="2" name="AutoShape 2" descr="Kết quả hình ảnh cho learn something ne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155575" y="918550"/>
            <a:ext cx="11819633" cy="5693866"/>
          </a:xfrm>
          <a:prstGeom prst="rect">
            <a:avLst/>
          </a:prstGeom>
          <a:noFill/>
        </p:spPr>
        <p:txBody>
          <a:bodyPr wrap="square" rtlCol="0">
            <a:spAutoFit/>
          </a:bodyPr>
          <a:lstStyle/>
          <a:p>
            <a:pPr marL="457200" indent="-457200">
              <a:buFont typeface="Wingdings" panose="05000000000000000000" pitchFamily="2" charset="2"/>
              <a:buChar char="q"/>
            </a:pPr>
            <a:r>
              <a:rPr lang="en-US" sz="2600" dirty="0" smtClean="0">
                <a:latin typeface="Calibri" panose="020F0502020204030204" pitchFamily="34" charset="0"/>
                <a:cs typeface="Calibri" panose="020F0502020204030204" pitchFamily="34" charset="0"/>
              </a:rPr>
              <a:t>L</a:t>
            </a:r>
            <a:r>
              <a:rPr lang="vi-VN" sz="2600" dirty="0" smtClean="0">
                <a:latin typeface="Calibri" panose="020F0502020204030204" pitchFamily="34" charset="0"/>
                <a:cs typeface="Calibri" panose="020F0502020204030204" pitchFamily="34" charset="0"/>
              </a:rPr>
              <a:t>à </a:t>
            </a:r>
            <a:r>
              <a:rPr lang="vi-VN" sz="2600" dirty="0">
                <a:latin typeface="Calibri" panose="020F0502020204030204" pitchFamily="34" charset="0"/>
                <a:cs typeface="Calibri" panose="020F0502020204030204" pitchFamily="34" charset="0"/>
              </a:rPr>
              <a:t>nhóm các công cụ giúp </a:t>
            </a:r>
            <a:r>
              <a:rPr lang="en-US" sz="2600" dirty="0" smtClean="0">
                <a:latin typeface="Calibri" panose="020F0502020204030204" pitchFamily="34" charset="0"/>
                <a:cs typeface="Calibri" panose="020F0502020204030204" pitchFamily="34" charset="0"/>
              </a:rPr>
              <a:t>BA </a:t>
            </a:r>
            <a:r>
              <a:rPr lang="vi-VN" sz="2600" dirty="0" smtClean="0">
                <a:latin typeface="Calibri" panose="020F0502020204030204" pitchFamily="34" charset="0"/>
                <a:cs typeface="Calibri" panose="020F0502020204030204" pitchFamily="34" charset="0"/>
              </a:rPr>
              <a:t>giải </a:t>
            </a:r>
            <a:r>
              <a:rPr lang="vi-VN" sz="2600" dirty="0">
                <a:latin typeface="Calibri" panose="020F0502020204030204" pitchFamily="34" charset="0"/>
                <a:cs typeface="Calibri" panose="020F0502020204030204" pitchFamily="34" charset="0"/>
              </a:rPr>
              <a:t>quyết tốt các việc </a:t>
            </a:r>
            <a:r>
              <a:rPr lang="vi-VN" sz="2600" b="1" dirty="0">
                <a:latin typeface="Calibri" panose="020F0502020204030204" pitchFamily="34" charset="0"/>
                <a:cs typeface="Calibri" panose="020F0502020204030204" pitchFamily="34" charset="0"/>
              </a:rPr>
              <a:t>hành chính </a:t>
            </a:r>
            <a:r>
              <a:rPr lang="vi-VN" sz="2600" dirty="0">
                <a:latin typeface="Calibri" panose="020F0502020204030204" pitchFamily="34" charset="0"/>
                <a:cs typeface="Calibri" panose="020F0502020204030204" pitchFamily="34" charset="0"/>
              </a:rPr>
              <a:t>và các việc </a:t>
            </a:r>
            <a:r>
              <a:rPr lang="vi-VN" sz="2600" b="1" dirty="0">
                <a:latin typeface="Calibri" panose="020F0502020204030204" pitchFamily="34" charset="0"/>
                <a:cs typeface="Calibri" panose="020F0502020204030204" pitchFamily="34" charset="0"/>
              </a:rPr>
              <a:t>cần phải làm chung với người khác</a:t>
            </a:r>
            <a:r>
              <a:rPr lang="vi-VN" sz="2600" b="1" dirty="0" smtClean="0">
                <a:latin typeface="Calibri" panose="020F0502020204030204" pitchFamily="34" charset="0"/>
                <a:cs typeface="Calibri" panose="020F0502020204030204" pitchFamily="34" charset="0"/>
              </a:rPr>
              <a:t>.</a:t>
            </a:r>
            <a:endParaRPr lang="en-US" sz="2600" b="1" dirty="0" smtClean="0">
              <a:latin typeface="Calibri" panose="020F0502020204030204" pitchFamily="34" charset="0"/>
              <a:cs typeface="Calibri" panose="020F0502020204030204" pitchFamily="34" charset="0"/>
            </a:endParaRPr>
          </a:p>
          <a:p>
            <a:endParaRPr lang="en-US" sz="2600" dirty="0" smtClean="0">
              <a:latin typeface="Calibri" panose="020F0502020204030204" pitchFamily="34" charset="0"/>
              <a:cs typeface="Calibri" panose="020F0502020204030204" pitchFamily="34" charset="0"/>
            </a:endParaRPr>
          </a:p>
          <a:p>
            <a:pPr marL="457200" indent="-457200">
              <a:buFont typeface="Wingdings" panose="05000000000000000000" pitchFamily="2" charset="2"/>
              <a:buChar char="q"/>
            </a:pPr>
            <a:r>
              <a:rPr lang="en-US" sz="2600" dirty="0" err="1" smtClean="0">
                <a:latin typeface="Calibri" panose="020F0502020204030204" pitchFamily="34" charset="0"/>
                <a:cs typeface="Calibri" panose="020F0502020204030204" pitchFamily="34" charset="0"/>
              </a:rPr>
              <a:t>Cụ</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thể</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gồm</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các</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loại</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sau</a:t>
            </a:r>
            <a:r>
              <a:rPr lang="en-US" sz="2600" dirty="0" smtClean="0">
                <a:latin typeface="Calibri" panose="020F0502020204030204" pitchFamily="34" charset="0"/>
                <a:cs typeface="Calibri" panose="020F0502020204030204" pitchFamily="34" charset="0"/>
              </a:rPr>
              <a:t>:</a:t>
            </a:r>
          </a:p>
          <a:p>
            <a:pPr marL="914400" lvl="1" indent="-457200">
              <a:buFont typeface="Arial" panose="020B0604020202020204" pitchFamily="34" charset="0"/>
              <a:buChar char="•"/>
            </a:pPr>
            <a:r>
              <a:rPr lang="vi-VN" sz="2600" b="1" i="1" dirty="0" smtClean="0">
                <a:latin typeface="Calibri" panose="020F0502020204030204" pitchFamily="34" charset="0"/>
                <a:cs typeface="Calibri" panose="020F0502020204030204" pitchFamily="34" charset="0"/>
              </a:rPr>
              <a:t>Soạn </a:t>
            </a:r>
            <a:r>
              <a:rPr lang="vi-VN" sz="2600" b="1" i="1" dirty="0">
                <a:latin typeface="Calibri" panose="020F0502020204030204" pitchFamily="34" charset="0"/>
                <a:cs typeface="Calibri" panose="020F0502020204030204" pitchFamily="34" charset="0"/>
              </a:rPr>
              <a:t>thảo văn bản</a:t>
            </a:r>
            <a:r>
              <a:rPr lang="vi-VN" sz="2600" dirty="0">
                <a:latin typeface="Calibri" panose="020F0502020204030204" pitchFamily="34" charset="0"/>
                <a:cs typeface="Calibri" panose="020F0502020204030204" pitchFamily="34" charset="0"/>
              </a:rPr>
              <a:t>, như: Microsoft Word, LibreOffice, Scribus, hay Google Docs…</a:t>
            </a:r>
          </a:p>
          <a:p>
            <a:pPr marL="914400" lvl="1" indent="-457200">
              <a:buFont typeface="Arial" panose="020B0604020202020204" pitchFamily="34" charset="0"/>
              <a:buChar char="•"/>
            </a:pPr>
            <a:r>
              <a:rPr lang="vi-VN" sz="2600" dirty="0">
                <a:latin typeface="Calibri" panose="020F0502020204030204" pitchFamily="34" charset="0"/>
                <a:cs typeface="Calibri" panose="020F0502020204030204" pitchFamily="34" charset="0"/>
              </a:rPr>
              <a:t>Trình chiếu, như: Microsoft PowerPoint, Prezi, Visme, Keynotes…</a:t>
            </a:r>
          </a:p>
          <a:p>
            <a:pPr marL="914400" lvl="1" indent="-457200">
              <a:buFont typeface="Arial" panose="020B0604020202020204" pitchFamily="34" charset="0"/>
              <a:buChar char="•"/>
            </a:pPr>
            <a:r>
              <a:rPr lang="vi-VN" sz="2600" b="1" i="1" dirty="0">
                <a:latin typeface="Calibri" panose="020F0502020204030204" pitchFamily="34" charset="0"/>
                <a:cs typeface="Calibri" panose="020F0502020204030204" pitchFamily="34" charset="0"/>
              </a:rPr>
              <a:t>Spreadsheets</a:t>
            </a:r>
            <a:r>
              <a:rPr lang="vi-VN" sz="2600" dirty="0">
                <a:latin typeface="Calibri" panose="020F0502020204030204" pitchFamily="34" charset="0"/>
                <a:cs typeface="Calibri" panose="020F0502020204030204" pitchFamily="34" charset="0"/>
              </a:rPr>
              <a:t>, tiêu biểu nhất là: Microsoft Excel, hoặc có thể là Google Sheets, LibreCalc…</a:t>
            </a:r>
          </a:p>
          <a:p>
            <a:pPr marL="914400" lvl="1" indent="-457200">
              <a:buFont typeface="Arial" panose="020B0604020202020204" pitchFamily="34" charset="0"/>
              <a:buChar char="•"/>
            </a:pPr>
            <a:r>
              <a:rPr lang="vi-VN" sz="2600" b="1" i="1" dirty="0">
                <a:latin typeface="Calibri" panose="020F0502020204030204" pitchFamily="34" charset="0"/>
                <a:cs typeface="Calibri" panose="020F0502020204030204" pitchFamily="34" charset="0"/>
              </a:rPr>
              <a:t>Communication</a:t>
            </a:r>
            <a:r>
              <a:rPr lang="vi-VN" sz="2600" dirty="0">
                <a:latin typeface="Calibri" panose="020F0502020204030204" pitchFamily="34" charset="0"/>
                <a:cs typeface="Calibri" panose="020F0502020204030204" pitchFamily="34" charset="0"/>
              </a:rPr>
              <a:t>, như: Outlook, Gmail, Microsoft Teams, GotoMeetings, Skype, Zoom…</a:t>
            </a:r>
          </a:p>
          <a:p>
            <a:pPr marL="914400" lvl="1" indent="-457200">
              <a:buFont typeface="Arial" panose="020B0604020202020204" pitchFamily="34" charset="0"/>
              <a:buChar char="•"/>
            </a:pPr>
            <a:r>
              <a:rPr lang="vi-VN" sz="2600" b="1" i="1" dirty="0">
                <a:latin typeface="Calibri" panose="020F0502020204030204" pitchFamily="34" charset="0"/>
                <a:cs typeface="Calibri" panose="020F0502020204030204" pitchFamily="34" charset="0"/>
              </a:rPr>
              <a:t>Collaboration &amp; Knowledge Management</a:t>
            </a:r>
            <a:r>
              <a:rPr lang="vi-VN" sz="2600" dirty="0">
                <a:latin typeface="Calibri" panose="020F0502020204030204" pitchFamily="34" charset="0"/>
                <a:cs typeface="Calibri" panose="020F0502020204030204" pitchFamily="34" charset="0"/>
              </a:rPr>
              <a:t>, ví dụ: Sharepoint, OneNote, Slack, Flock…</a:t>
            </a:r>
          </a:p>
          <a:p>
            <a:pPr marL="914400" lvl="1" indent="-457200">
              <a:buFont typeface="Arial" panose="020B0604020202020204" pitchFamily="34" charset="0"/>
              <a:buChar char="•"/>
            </a:pPr>
            <a:r>
              <a:rPr lang="vi-VN" sz="2600" b="1" i="1" dirty="0">
                <a:latin typeface="Calibri" panose="020F0502020204030204" pitchFamily="34" charset="0"/>
                <a:cs typeface="Calibri" panose="020F0502020204030204" pitchFamily="34" charset="0"/>
              </a:rPr>
              <a:t>Hardware</a:t>
            </a:r>
            <a:r>
              <a:rPr lang="vi-VN" sz="2600" dirty="0">
                <a:latin typeface="Calibri" panose="020F0502020204030204" pitchFamily="34" charset="0"/>
                <a:cs typeface="Calibri" panose="020F0502020204030204" pitchFamily="34" charset="0"/>
              </a:rPr>
              <a:t>, là các thứ kiểu như: biết cách dùng máy in, máy chiếu, scanner…</a:t>
            </a:r>
            <a:endParaRPr lang="en-US"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5012401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2621" y="277834"/>
            <a:ext cx="4909626" cy="523220"/>
          </a:xfrm>
          <a:prstGeom prst="rect">
            <a:avLst/>
          </a:prstGeom>
          <a:noFill/>
        </p:spPr>
        <p:txBody>
          <a:bodyPr wrap="square" rtlCol="0">
            <a:spAutoFit/>
          </a:bodyPr>
          <a:lstStyle/>
          <a:p>
            <a:r>
              <a:rPr lang="en-US" sz="2800" b="1" dirty="0" smtClean="0">
                <a:solidFill>
                  <a:srgbClr val="C00000"/>
                </a:solidFill>
              </a:rPr>
              <a:t>2.6.2. Business Analyst</a:t>
            </a:r>
            <a:endParaRPr lang="en-US" sz="2800" b="1" dirty="0">
              <a:solidFill>
                <a:srgbClr val="C00000"/>
              </a:solidFill>
            </a:endParaRPr>
          </a:p>
        </p:txBody>
      </p:sp>
      <p:sp>
        <p:nvSpPr>
          <p:cNvPr id="2" name="AutoShape 2" descr="Kết quả hình ảnh cho learn something ne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155575" y="918550"/>
            <a:ext cx="11819633" cy="5416868"/>
          </a:xfrm>
          <a:prstGeom prst="rect">
            <a:avLst/>
          </a:prstGeom>
          <a:noFill/>
        </p:spPr>
        <p:txBody>
          <a:bodyPr wrap="square" rtlCol="0">
            <a:spAutoFit/>
          </a:bodyPr>
          <a:lstStyle/>
          <a:p>
            <a:pPr marL="457200" indent="-457200">
              <a:spcBef>
                <a:spcPts val="600"/>
              </a:spcBef>
              <a:spcAft>
                <a:spcPts val="600"/>
              </a:spcAft>
              <a:buFont typeface="Wingdings" panose="05000000000000000000" pitchFamily="2" charset="2"/>
              <a:buChar char="q"/>
            </a:pPr>
            <a:r>
              <a:rPr lang="en-US" sz="2600" dirty="0" err="1" smtClean="0">
                <a:latin typeface="Calibri" panose="020F0502020204030204" pitchFamily="34" charset="0"/>
                <a:cs typeface="Calibri" panose="020F0502020204030204" pitchFamily="34" charset="0"/>
              </a:rPr>
              <a:t>Là</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nhóm</a:t>
            </a:r>
            <a:r>
              <a:rPr lang="en-US" sz="2600" dirty="0" smtClean="0">
                <a:latin typeface="Calibri" panose="020F0502020204030204" pitchFamily="34" charset="0"/>
                <a:cs typeface="Calibri" panose="020F0502020204030204" pitchFamily="34" charset="0"/>
              </a:rPr>
              <a:t> </a:t>
            </a:r>
            <a:r>
              <a:rPr lang="en-US" sz="2600" dirty="0">
                <a:latin typeface="Calibri" panose="020F0502020204030204" pitchFamily="34" charset="0"/>
                <a:cs typeface="Calibri" panose="020F0502020204030204" pitchFamily="34" charset="0"/>
              </a:rPr>
              <a:t>tools </a:t>
            </a:r>
            <a:r>
              <a:rPr lang="en-US" sz="2600" dirty="0" err="1">
                <a:latin typeface="Calibri" panose="020F0502020204030204" pitchFamily="34" charset="0"/>
                <a:cs typeface="Calibri" panose="020F0502020204030204" pitchFamily="34" charset="0"/>
              </a:rPr>
              <a:t>thiên</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về</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việc</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giúp</a:t>
            </a:r>
            <a:r>
              <a:rPr lang="en-US" sz="2600" dirty="0">
                <a:latin typeface="Calibri" panose="020F0502020204030204" pitchFamily="34" charset="0"/>
                <a:cs typeface="Calibri" panose="020F0502020204030204" pitchFamily="34" charset="0"/>
              </a:rPr>
              <a:t> </a:t>
            </a:r>
            <a:r>
              <a:rPr lang="en-US" sz="2600" dirty="0" smtClean="0">
                <a:latin typeface="Calibri" panose="020F0502020204030204" pitchFamily="34" charset="0"/>
                <a:cs typeface="Calibri" panose="020F0502020204030204" pitchFamily="34" charset="0"/>
              </a:rPr>
              <a:t>BA </a:t>
            </a:r>
            <a:r>
              <a:rPr lang="en-US" sz="2600" i="1" dirty="0" err="1" smtClean="0">
                <a:latin typeface="Calibri" panose="020F0502020204030204" pitchFamily="34" charset="0"/>
                <a:cs typeface="Calibri" panose="020F0502020204030204" pitchFamily="34" charset="0"/>
              </a:rPr>
              <a:t>tự</a:t>
            </a:r>
            <a:r>
              <a:rPr lang="en-US" sz="2600" i="1" dirty="0" smtClean="0">
                <a:latin typeface="Calibri" panose="020F0502020204030204" pitchFamily="34" charset="0"/>
                <a:cs typeface="Calibri" panose="020F0502020204030204" pitchFamily="34" charset="0"/>
              </a:rPr>
              <a:t> </a:t>
            </a:r>
            <a:r>
              <a:rPr lang="en-US" sz="2600" i="1" dirty="0" err="1">
                <a:latin typeface="Calibri" panose="020F0502020204030204" pitchFamily="34" charset="0"/>
                <a:cs typeface="Calibri" panose="020F0502020204030204" pitchFamily="34" charset="0"/>
              </a:rPr>
              <a:t>làm</a:t>
            </a:r>
            <a:r>
              <a:rPr lang="en-US" sz="2600" i="1" dirty="0">
                <a:latin typeface="Calibri" panose="020F0502020204030204" pitchFamily="34" charset="0"/>
                <a:cs typeface="Calibri" panose="020F0502020204030204" pitchFamily="34" charset="0"/>
              </a:rPr>
              <a:t> </a:t>
            </a:r>
            <a:r>
              <a:rPr lang="en-US" sz="2600" i="1" dirty="0" err="1">
                <a:latin typeface="Calibri" panose="020F0502020204030204" pitchFamily="34" charset="0"/>
                <a:cs typeface="Calibri" panose="020F0502020204030204" pitchFamily="34" charset="0"/>
              </a:rPr>
              <a:t>việc</a:t>
            </a:r>
            <a:r>
              <a:rPr lang="en-US" sz="2600" i="1" dirty="0">
                <a:latin typeface="Calibri" panose="020F0502020204030204" pitchFamily="34" charset="0"/>
                <a:cs typeface="Calibri" panose="020F0502020204030204" pitchFamily="34" charset="0"/>
              </a:rPr>
              <a:t> </a:t>
            </a:r>
            <a:r>
              <a:rPr lang="en-US" sz="2600" i="1" dirty="0" err="1">
                <a:latin typeface="Calibri" panose="020F0502020204030204" pitchFamily="34" charset="0"/>
                <a:cs typeface="Calibri" panose="020F0502020204030204" pitchFamily="34" charset="0"/>
              </a:rPr>
              <a:t>độc</a:t>
            </a:r>
            <a:r>
              <a:rPr lang="en-US" sz="2600" i="1" dirty="0">
                <a:latin typeface="Calibri" panose="020F0502020204030204" pitchFamily="34" charset="0"/>
                <a:cs typeface="Calibri" panose="020F0502020204030204" pitchFamily="34" charset="0"/>
              </a:rPr>
              <a:t> </a:t>
            </a:r>
            <a:r>
              <a:rPr lang="en-US" sz="2600" i="1" dirty="0" err="1">
                <a:latin typeface="Calibri" panose="020F0502020204030204" pitchFamily="34" charset="0"/>
                <a:cs typeface="Calibri" panose="020F0502020204030204" pitchFamily="34" charset="0"/>
              </a:rPr>
              <a:t>lập</a:t>
            </a:r>
            <a:r>
              <a:rPr lang="en-US" sz="2600" i="1" dirty="0">
                <a:latin typeface="Calibri" panose="020F0502020204030204" pitchFamily="34" charset="0"/>
                <a:cs typeface="Calibri" panose="020F0502020204030204" pitchFamily="34" charset="0"/>
              </a:rPr>
              <a:t>, </a:t>
            </a:r>
            <a:r>
              <a:rPr lang="en-US" sz="2600" i="1" dirty="0" err="1">
                <a:latin typeface="Calibri" panose="020F0502020204030204" pitchFamily="34" charset="0"/>
                <a:cs typeface="Calibri" panose="020F0502020204030204" pitchFamily="34" charset="0"/>
              </a:rPr>
              <a:t>tự</a:t>
            </a:r>
            <a:r>
              <a:rPr lang="en-US" sz="2600" i="1" dirty="0">
                <a:latin typeface="Calibri" panose="020F0502020204030204" pitchFamily="34" charset="0"/>
                <a:cs typeface="Calibri" panose="020F0502020204030204" pitchFamily="34" charset="0"/>
              </a:rPr>
              <a:t> </a:t>
            </a:r>
            <a:r>
              <a:rPr lang="en-US" sz="2600" i="1" dirty="0" err="1">
                <a:latin typeface="Calibri" panose="020F0502020204030204" pitchFamily="34" charset="0"/>
                <a:cs typeface="Calibri" panose="020F0502020204030204" pitchFamily="34" charset="0"/>
              </a:rPr>
              <a:t>suy</a:t>
            </a:r>
            <a:r>
              <a:rPr lang="en-US" sz="2600" i="1" dirty="0">
                <a:latin typeface="Calibri" panose="020F0502020204030204" pitchFamily="34" charset="0"/>
                <a:cs typeface="Calibri" panose="020F0502020204030204" pitchFamily="34" charset="0"/>
              </a:rPr>
              <a:t> </a:t>
            </a:r>
            <a:r>
              <a:rPr lang="en-US" sz="2600" i="1" dirty="0" err="1">
                <a:latin typeface="Calibri" panose="020F0502020204030204" pitchFamily="34" charset="0"/>
                <a:cs typeface="Calibri" panose="020F0502020204030204" pitchFamily="34" charset="0"/>
              </a:rPr>
              <a:t>nghĩ</a:t>
            </a:r>
            <a:r>
              <a:rPr lang="en-US" sz="2600" i="1" dirty="0">
                <a:latin typeface="Calibri" panose="020F0502020204030204" pitchFamily="34" charset="0"/>
                <a:cs typeface="Calibri" panose="020F0502020204030204" pitchFamily="34" charset="0"/>
              </a:rPr>
              <a:t>, </a:t>
            </a:r>
            <a:r>
              <a:rPr lang="en-US" sz="2600" i="1" dirty="0" err="1">
                <a:latin typeface="Calibri" panose="020F0502020204030204" pitchFamily="34" charset="0"/>
                <a:cs typeface="Calibri" panose="020F0502020204030204" pitchFamily="34" charset="0"/>
              </a:rPr>
              <a:t>phân</a:t>
            </a:r>
            <a:r>
              <a:rPr lang="en-US" sz="2600" i="1" dirty="0">
                <a:latin typeface="Calibri" panose="020F0502020204030204" pitchFamily="34" charset="0"/>
                <a:cs typeface="Calibri" panose="020F0502020204030204" pitchFamily="34" charset="0"/>
              </a:rPr>
              <a:t> </a:t>
            </a:r>
            <a:r>
              <a:rPr lang="en-US" sz="2600" i="1" dirty="0" err="1">
                <a:latin typeface="Calibri" panose="020F0502020204030204" pitchFamily="34" charset="0"/>
                <a:cs typeface="Calibri" panose="020F0502020204030204" pitchFamily="34" charset="0"/>
              </a:rPr>
              <a:t>tích</a:t>
            </a:r>
            <a:r>
              <a:rPr lang="en-US" sz="2600" i="1" dirty="0">
                <a:latin typeface="Calibri" panose="020F0502020204030204" pitchFamily="34" charset="0"/>
                <a:cs typeface="Calibri" panose="020F0502020204030204" pitchFamily="34" charset="0"/>
              </a:rPr>
              <a:t> </a:t>
            </a:r>
            <a:r>
              <a:rPr lang="en-US" sz="2600" i="1" dirty="0" err="1">
                <a:latin typeface="Calibri" panose="020F0502020204030204" pitchFamily="34" charset="0"/>
                <a:cs typeface="Calibri" panose="020F0502020204030204" pitchFamily="34" charset="0"/>
              </a:rPr>
              <a:t>vấn</a:t>
            </a:r>
            <a:r>
              <a:rPr lang="en-US" sz="2600" i="1" dirty="0">
                <a:latin typeface="Calibri" panose="020F0502020204030204" pitchFamily="34" charset="0"/>
                <a:cs typeface="Calibri" panose="020F0502020204030204" pitchFamily="34" charset="0"/>
              </a:rPr>
              <a:t> </a:t>
            </a:r>
            <a:r>
              <a:rPr lang="en-US" sz="2600" i="1" dirty="0" err="1">
                <a:latin typeface="Calibri" panose="020F0502020204030204" pitchFamily="34" charset="0"/>
                <a:cs typeface="Calibri" panose="020F0502020204030204" pitchFamily="34" charset="0"/>
              </a:rPr>
              <a:t>đề</a:t>
            </a:r>
            <a:r>
              <a:rPr lang="en-US" sz="2600" i="1" dirty="0">
                <a:latin typeface="Calibri" panose="020F0502020204030204" pitchFamily="34" charset="0"/>
                <a:cs typeface="Calibri" panose="020F0502020204030204" pitchFamily="34" charset="0"/>
              </a:rPr>
              <a:t> </a:t>
            </a:r>
            <a:r>
              <a:rPr lang="en-US" sz="2600" i="1" dirty="0" err="1">
                <a:latin typeface="Calibri" panose="020F0502020204030204" pitchFamily="34" charset="0"/>
                <a:cs typeface="Calibri" panose="020F0502020204030204" pitchFamily="34" charset="0"/>
              </a:rPr>
              <a:t>và</a:t>
            </a:r>
            <a:r>
              <a:rPr lang="en-US" sz="2600" i="1" dirty="0">
                <a:latin typeface="Calibri" panose="020F0502020204030204" pitchFamily="34" charset="0"/>
                <a:cs typeface="Calibri" panose="020F0502020204030204" pitchFamily="34" charset="0"/>
              </a:rPr>
              <a:t> </a:t>
            </a:r>
            <a:r>
              <a:rPr lang="en-US" sz="2600" i="1" dirty="0" err="1">
                <a:latin typeface="Calibri" panose="020F0502020204030204" pitchFamily="34" charset="0"/>
                <a:cs typeface="Calibri" panose="020F0502020204030204" pitchFamily="34" charset="0"/>
              </a:rPr>
              <a:t>công</a:t>
            </a:r>
            <a:r>
              <a:rPr lang="en-US" sz="2600" i="1" dirty="0">
                <a:latin typeface="Calibri" panose="020F0502020204030204" pitchFamily="34" charset="0"/>
                <a:cs typeface="Calibri" panose="020F0502020204030204" pitchFamily="34" charset="0"/>
              </a:rPr>
              <a:t> </a:t>
            </a:r>
            <a:r>
              <a:rPr lang="en-US" sz="2600" i="1" dirty="0" err="1">
                <a:latin typeface="Calibri" panose="020F0502020204030204" pitchFamily="34" charset="0"/>
                <a:cs typeface="Calibri" panose="020F0502020204030204" pitchFamily="34" charset="0"/>
              </a:rPr>
              <a:t>cụ</a:t>
            </a:r>
            <a:r>
              <a:rPr lang="en-US" sz="2600" i="1" dirty="0">
                <a:latin typeface="Calibri" panose="020F0502020204030204" pitchFamily="34" charset="0"/>
                <a:cs typeface="Calibri" panose="020F0502020204030204" pitchFamily="34" charset="0"/>
              </a:rPr>
              <a:t> </a:t>
            </a:r>
            <a:r>
              <a:rPr lang="en-US" sz="2600" i="1" dirty="0" err="1">
                <a:latin typeface="Calibri" panose="020F0502020204030204" pitchFamily="34" charset="0"/>
                <a:cs typeface="Calibri" panose="020F0502020204030204" pitchFamily="34" charset="0"/>
              </a:rPr>
              <a:t>hỗ</a:t>
            </a:r>
            <a:r>
              <a:rPr lang="en-US" sz="2600" i="1" dirty="0">
                <a:latin typeface="Calibri" panose="020F0502020204030204" pitchFamily="34" charset="0"/>
                <a:cs typeface="Calibri" panose="020F0502020204030204" pitchFamily="34" charset="0"/>
              </a:rPr>
              <a:t> </a:t>
            </a:r>
            <a:r>
              <a:rPr lang="en-US" sz="2600" i="1" dirty="0" err="1">
                <a:latin typeface="Calibri" panose="020F0502020204030204" pitchFamily="34" charset="0"/>
                <a:cs typeface="Calibri" panose="020F0502020204030204" pitchFamily="34" charset="0"/>
              </a:rPr>
              <a:t>trợ</a:t>
            </a:r>
            <a:r>
              <a:rPr lang="en-US" sz="2600" i="1" dirty="0">
                <a:latin typeface="Calibri" panose="020F0502020204030204" pitchFamily="34" charset="0"/>
                <a:cs typeface="Calibri" panose="020F0502020204030204" pitchFamily="34" charset="0"/>
              </a:rPr>
              <a:t> </a:t>
            </a:r>
            <a:r>
              <a:rPr lang="en-US" sz="2600" i="1" dirty="0" err="1">
                <a:latin typeface="Calibri" panose="020F0502020204030204" pitchFamily="34" charset="0"/>
                <a:cs typeface="Calibri" panose="020F0502020204030204" pitchFamily="34" charset="0"/>
              </a:rPr>
              <a:t>đắc</a:t>
            </a:r>
            <a:r>
              <a:rPr lang="en-US" sz="2600" i="1" dirty="0">
                <a:latin typeface="Calibri" panose="020F0502020204030204" pitchFamily="34" charset="0"/>
                <a:cs typeface="Calibri" panose="020F0502020204030204" pitchFamily="34" charset="0"/>
              </a:rPr>
              <a:t> </a:t>
            </a:r>
            <a:r>
              <a:rPr lang="en-US" sz="2600" i="1" dirty="0" err="1">
                <a:latin typeface="Calibri" panose="020F0502020204030204" pitchFamily="34" charset="0"/>
                <a:cs typeface="Calibri" panose="020F0502020204030204" pitchFamily="34" charset="0"/>
              </a:rPr>
              <a:t>lực</a:t>
            </a:r>
            <a:r>
              <a:rPr lang="en-US" sz="2600" i="1" dirty="0">
                <a:latin typeface="Calibri" panose="020F0502020204030204" pitchFamily="34" charset="0"/>
                <a:cs typeface="Calibri" panose="020F0502020204030204" pitchFamily="34" charset="0"/>
              </a:rPr>
              <a:t> </a:t>
            </a:r>
            <a:r>
              <a:rPr lang="en-US" sz="2600" i="1" dirty="0" err="1">
                <a:latin typeface="Calibri" panose="020F0502020204030204" pitchFamily="34" charset="0"/>
                <a:cs typeface="Calibri" panose="020F0502020204030204" pitchFamily="34" charset="0"/>
              </a:rPr>
              <a:t>để</a:t>
            </a:r>
            <a:r>
              <a:rPr lang="en-US" sz="2600" i="1" dirty="0">
                <a:latin typeface="Calibri" panose="020F0502020204030204" pitchFamily="34" charset="0"/>
                <a:cs typeface="Calibri" panose="020F0502020204030204" pitchFamily="34" charset="0"/>
              </a:rPr>
              <a:t> </a:t>
            </a:r>
            <a:r>
              <a:rPr lang="en-US" sz="2600" i="1" dirty="0" err="1">
                <a:latin typeface="Calibri" panose="020F0502020204030204" pitchFamily="34" charset="0"/>
                <a:cs typeface="Calibri" panose="020F0502020204030204" pitchFamily="34" charset="0"/>
              </a:rPr>
              <a:t>làm</a:t>
            </a:r>
            <a:r>
              <a:rPr lang="en-US" sz="2600" i="1" dirty="0">
                <a:latin typeface="Calibri" panose="020F0502020204030204" pitchFamily="34" charset="0"/>
                <a:cs typeface="Calibri" panose="020F0502020204030204" pitchFamily="34" charset="0"/>
              </a:rPr>
              <a:t> document</a:t>
            </a:r>
            <a:r>
              <a:rPr lang="en-US" sz="2600" dirty="0">
                <a:latin typeface="Calibri" panose="020F0502020204030204" pitchFamily="34" charset="0"/>
                <a:cs typeface="Calibri" panose="020F0502020204030204" pitchFamily="34" charset="0"/>
              </a:rPr>
              <a:t>.</a:t>
            </a:r>
            <a:endParaRPr lang="en-US" sz="2600" dirty="0" smtClean="0">
              <a:latin typeface="Calibri" panose="020F0502020204030204" pitchFamily="34" charset="0"/>
              <a:cs typeface="Calibri" panose="020F0502020204030204" pitchFamily="34" charset="0"/>
            </a:endParaRPr>
          </a:p>
          <a:p>
            <a:pPr marL="457200" indent="-457200">
              <a:spcBef>
                <a:spcPts val="600"/>
              </a:spcBef>
              <a:spcAft>
                <a:spcPts val="600"/>
              </a:spcAft>
              <a:buFont typeface="Wingdings" panose="05000000000000000000" pitchFamily="2" charset="2"/>
              <a:buChar char="q"/>
            </a:pPr>
            <a:r>
              <a:rPr lang="en-US" sz="2600" dirty="0" err="1" smtClean="0">
                <a:latin typeface="Calibri" panose="020F0502020204030204" pitchFamily="34" charset="0"/>
                <a:cs typeface="Calibri" panose="020F0502020204030204" pitchFamily="34" charset="0"/>
              </a:rPr>
              <a:t>Cụ</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thể</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gồm</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các</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loại</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sau</a:t>
            </a:r>
            <a:r>
              <a:rPr lang="en-US" sz="2600" dirty="0" smtClean="0">
                <a:latin typeface="Calibri" panose="020F0502020204030204" pitchFamily="34" charset="0"/>
                <a:cs typeface="Calibri" panose="020F0502020204030204" pitchFamily="34" charset="0"/>
              </a:rPr>
              <a:t>:</a:t>
            </a:r>
          </a:p>
          <a:p>
            <a:pPr marL="914400" lvl="1" indent="-457200">
              <a:spcBef>
                <a:spcPts val="600"/>
              </a:spcBef>
              <a:spcAft>
                <a:spcPts val="600"/>
              </a:spcAft>
              <a:buFont typeface="Arial" panose="020B0604020202020204" pitchFamily="34" charset="0"/>
              <a:buChar char="•"/>
            </a:pPr>
            <a:r>
              <a:rPr lang="vi-VN" sz="2600" b="1" i="1" dirty="0">
                <a:latin typeface="Calibri" panose="020F0502020204030204" pitchFamily="34" charset="0"/>
                <a:cs typeface="Calibri" panose="020F0502020204030204" pitchFamily="34" charset="0"/>
              </a:rPr>
              <a:t>Modeling, </a:t>
            </a:r>
            <a:r>
              <a:rPr lang="vi-VN" sz="2600" dirty="0">
                <a:latin typeface="Calibri" panose="020F0502020204030204" pitchFamily="34" charset="0"/>
                <a:cs typeface="Calibri" panose="020F0502020204030204" pitchFamily="34" charset="0"/>
              </a:rPr>
              <a:t>như: Draw.IO, Microsoft Visio, Visual Paradigm, Lucidchart…</a:t>
            </a:r>
          </a:p>
          <a:p>
            <a:pPr marL="914400" lvl="1" indent="-457200">
              <a:spcBef>
                <a:spcPts val="600"/>
              </a:spcBef>
              <a:spcAft>
                <a:spcPts val="600"/>
              </a:spcAft>
              <a:buFont typeface="Arial" panose="020B0604020202020204" pitchFamily="34" charset="0"/>
              <a:buChar char="•"/>
            </a:pPr>
            <a:r>
              <a:rPr lang="vi-VN" sz="2600" b="1" i="1" dirty="0">
                <a:latin typeface="Calibri" panose="020F0502020204030204" pitchFamily="34" charset="0"/>
                <a:cs typeface="Calibri" panose="020F0502020204030204" pitchFamily="34" charset="0"/>
              </a:rPr>
              <a:t>Requirement tracking, </a:t>
            </a:r>
            <a:r>
              <a:rPr lang="vi-VN" sz="2600" dirty="0">
                <a:latin typeface="Calibri" panose="020F0502020204030204" pitchFamily="34" charset="0"/>
                <a:cs typeface="Calibri" panose="020F0502020204030204" pitchFamily="34" charset="0"/>
              </a:rPr>
              <a:t>bao gồm những tools như: Jira, Microsoft Teams/ VSTS, Trello, Slack…</a:t>
            </a:r>
          </a:p>
          <a:p>
            <a:pPr marL="914400" lvl="1" indent="-457200">
              <a:spcBef>
                <a:spcPts val="600"/>
              </a:spcBef>
              <a:spcAft>
                <a:spcPts val="600"/>
              </a:spcAft>
              <a:buFont typeface="Arial" panose="020B0604020202020204" pitchFamily="34" charset="0"/>
              <a:buChar char="•"/>
            </a:pPr>
            <a:r>
              <a:rPr lang="vi-VN" sz="2600" b="1" i="1" dirty="0">
                <a:latin typeface="Calibri" panose="020F0502020204030204" pitchFamily="34" charset="0"/>
                <a:cs typeface="Calibri" panose="020F0502020204030204" pitchFamily="34" charset="0"/>
              </a:rPr>
              <a:t>Designing, </a:t>
            </a:r>
            <a:r>
              <a:rPr lang="vi-VN" sz="2600" dirty="0">
                <a:latin typeface="Calibri" panose="020F0502020204030204" pitchFamily="34" charset="0"/>
                <a:cs typeface="Calibri" panose="020F0502020204030204" pitchFamily="34" charset="0"/>
              </a:rPr>
              <a:t>bao gồm những tools thuộc nhiều cấp độ khác nhau như: Balsamiq, AxureRP, Photoshop, hoặc thậm chí là PowerPoint.</a:t>
            </a:r>
          </a:p>
          <a:p>
            <a:pPr marL="914400" lvl="1" indent="-457200">
              <a:spcBef>
                <a:spcPts val="600"/>
              </a:spcBef>
              <a:spcAft>
                <a:spcPts val="600"/>
              </a:spcAft>
              <a:buFont typeface="Arial" panose="020B0604020202020204" pitchFamily="34" charset="0"/>
              <a:buChar char="•"/>
            </a:pPr>
            <a:r>
              <a:rPr lang="vi-VN" sz="2600" b="1" i="1" dirty="0">
                <a:latin typeface="Calibri" panose="020F0502020204030204" pitchFamily="34" charset="0"/>
                <a:cs typeface="Calibri" panose="020F0502020204030204" pitchFamily="34" charset="0"/>
              </a:rPr>
              <a:t>Data Query/ Repoting, </a:t>
            </a:r>
            <a:r>
              <a:rPr lang="vi-VN" sz="2600" dirty="0">
                <a:latin typeface="Calibri" panose="020F0502020204030204" pitchFamily="34" charset="0"/>
                <a:cs typeface="Calibri" panose="020F0502020204030204" pitchFamily="34" charset="0"/>
              </a:rPr>
              <a:t>như: SQL Server, Visual Studio, PowerBi, Crystal…</a:t>
            </a:r>
          </a:p>
          <a:p>
            <a:pPr marL="914400" lvl="1" indent="-457200">
              <a:spcBef>
                <a:spcPts val="600"/>
              </a:spcBef>
              <a:spcAft>
                <a:spcPts val="600"/>
              </a:spcAft>
              <a:buFont typeface="Arial" panose="020B0604020202020204" pitchFamily="34" charset="0"/>
              <a:buChar char="•"/>
            </a:pPr>
            <a:r>
              <a:rPr lang="vi-VN" sz="2600" b="1" i="1" dirty="0">
                <a:latin typeface="Calibri" panose="020F0502020204030204" pitchFamily="34" charset="0"/>
                <a:cs typeface="Calibri" panose="020F0502020204030204" pitchFamily="34" charset="0"/>
              </a:rPr>
              <a:t>Other, những tools bổ trợ khác như: </a:t>
            </a:r>
            <a:r>
              <a:rPr lang="vi-VN" sz="2600" dirty="0">
                <a:latin typeface="Calibri" panose="020F0502020204030204" pitchFamily="34" charset="0"/>
                <a:cs typeface="Calibri" panose="020F0502020204030204" pitchFamily="34" charset="0"/>
              </a:rPr>
              <a:t>Screenpresso (chụp màn hình, quay clip &gt;&gt; làm doc), bộ SDK phục vụ một số task nhất định…</a:t>
            </a:r>
            <a:endParaRPr lang="en-US"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2791274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8444" y="208032"/>
            <a:ext cx="9224387" cy="584775"/>
          </a:xfrm>
          <a:prstGeom prst="rect">
            <a:avLst/>
          </a:prstGeom>
          <a:noFill/>
        </p:spPr>
        <p:txBody>
          <a:bodyPr wrap="square" rtlCol="0">
            <a:spAutoFit/>
          </a:bodyPr>
          <a:lstStyle/>
          <a:p>
            <a:r>
              <a:rPr lang="en-US" sz="3200" b="1" dirty="0" smtClean="0"/>
              <a:t>2.6. Tools</a:t>
            </a:r>
            <a:endParaRPr lang="en-US" sz="3200" b="1" dirty="0"/>
          </a:p>
        </p:txBody>
      </p:sp>
      <p:pic>
        <p:nvPicPr>
          <p:cNvPr id="1026" name="Picture 2" descr="Một số tools BA thường dù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1646" y="984680"/>
            <a:ext cx="10135295" cy="5263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60617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886264" y="267286"/>
            <a:ext cx="5880295" cy="523220"/>
          </a:xfrm>
          <a:prstGeom prst="rect">
            <a:avLst/>
          </a:prstGeom>
          <a:noFill/>
        </p:spPr>
        <p:txBody>
          <a:bodyPr wrap="square" rtlCol="0">
            <a:spAutoFit/>
          </a:bodyPr>
          <a:lstStyle/>
          <a:p>
            <a:r>
              <a:rPr lang="en-US" sz="2800" b="1" dirty="0">
                <a:solidFill>
                  <a:srgbClr val="002060"/>
                </a:solidFill>
              </a:rPr>
              <a:t>III. BA </a:t>
            </a:r>
            <a:r>
              <a:rPr lang="en-US" sz="2800" b="1" dirty="0" err="1">
                <a:solidFill>
                  <a:srgbClr val="002060"/>
                </a:solidFill>
              </a:rPr>
              <a:t>làm</a:t>
            </a:r>
            <a:r>
              <a:rPr lang="en-US" sz="2800" b="1" dirty="0">
                <a:solidFill>
                  <a:srgbClr val="002060"/>
                </a:solidFill>
              </a:rPr>
              <a:t> </a:t>
            </a:r>
            <a:r>
              <a:rPr lang="en-US" sz="2800" b="1" dirty="0" err="1">
                <a:solidFill>
                  <a:srgbClr val="002060"/>
                </a:solidFill>
              </a:rPr>
              <a:t>gì</a:t>
            </a:r>
            <a:r>
              <a:rPr lang="en-US" sz="2800" b="1" dirty="0">
                <a:solidFill>
                  <a:srgbClr val="002060"/>
                </a:solidFill>
              </a:rPr>
              <a:t> ở </a:t>
            </a:r>
            <a:r>
              <a:rPr lang="en-US" sz="2800" b="1" dirty="0" err="1">
                <a:solidFill>
                  <a:srgbClr val="002060"/>
                </a:solidFill>
              </a:rPr>
              <a:t>trong</a:t>
            </a:r>
            <a:r>
              <a:rPr lang="en-US" sz="2800" b="1" dirty="0">
                <a:solidFill>
                  <a:srgbClr val="002060"/>
                </a:solidFill>
              </a:rPr>
              <a:t> </a:t>
            </a:r>
            <a:r>
              <a:rPr lang="en-US" sz="2800" b="1" dirty="0" err="1">
                <a:solidFill>
                  <a:srgbClr val="002060"/>
                </a:solidFill>
              </a:rPr>
              <a:t>quy</a:t>
            </a:r>
            <a:r>
              <a:rPr lang="en-US" sz="2800" b="1" dirty="0">
                <a:solidFill>
                  <a:srgbClr val="002060"/>
                </a:solidFill>
              </a:rPr>
              <a:t> </a:t>
            </a:r>
            <a:r>
              <a:rPr lang="en-US" sz="2800" b="1" dirty="0" err="1">
                <a:solidFill>
                  <a:srgbClr val="002060"/>
                </a:solidFill>
              </a:rPr>
              <a:t>trình</a:t>
            </a:r>
            <a:r>
              <a:rPr lang="en-US" sz="2800" b="1" dirty="0">
                <a:solidFill>
                  <a:srgbClr val="002060"/>
                </a:solidFill>
              </a:rPr>
              <a:t> </a:t>
            </a:r>
            <a:r>
              <a:rPr lang="en-US" sz="2800" b="1" dirty="0" err="1">
                <a:solidFill>
                  <a:srgbClr val="002060"/>
                </a:solidFill>
              </a:rPr>
              <a:t>dự</a:t>
            </a:r>
            <a:r>
              <a:rPr lang="en-US" sz="2800" b="1" dirty="0">
                <a:solidFill>
                  <a:srgbClr val="002060"/>
                </a:solidFill>
              </a:rPr>
              <a:t> </a:t>
            </a:r>
            <a:r>
              <a:rPr lang="en-US" sz="2800" b="1" dirty="0" err="1">
                <a:solidFill>
                  <a:srgbClr val="002060"/>
                </a:solidFill>
              </a:rPr>
              <a:t>án</a:t>
            </a:r>
            <a:r>
              <a:rPr lang="en-US" sz="2800" b="1" dirty="0">
                <a:solidFill>
                  <a:srgbClr val="002060"/>
                </a:solidFill>
              </a:rPr>
              <a:t>?</a:t>
            </a:r>
          </a:p>
        </p:txBody>
      </p:sp>
      <p:sp>
        <p:nvSpPr>
          <p:cNvPr id="7" name="Slide Number Placeholder 6"/>
          <p:cNvSpPr>
            <a:spLocks noGrp="1"/>
          </p:cNvSpPr>
          <p:nvPr>
            <p:ph type="sldNum" sz="quarter" idx="12"/>
          </p:nvPr>
        </p:nvSpPr>
        <p:spPr/>
        <p:txBody>
          <a:bodyPr/>
          <a:lstStyle/>
          <a:p>
            <a:fld id="{F3C035E3-C7FA-4CD6-B5C0-E99708C97377}" type="slidenum">
              <a:rPr lang="en-US" smtClean="0"/>
              <a:t>54</a:t>
            </a:fld>
            <a:endParaRPr lang="en-US"/>
          </a:p>
        </p:txBody>
      </p:sp>
      <p:pic>
        <p:nvPicPr>
          <p:cNvPr id="2050" name="Picture 2" descr="https://i2.wp.com/thinhnotes.com/wp-content/uploads/2019/06/software-development-life-cycle-thinhnotes-1.png?resize=676%2C210&amp;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353" y="1486853"/>
            <a:ext cx="11760591" cy="3648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8643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886264" y="267286"/>
            <a:ext cx="5880295" cy="523220"/>
          </a:xfrm>
          <a:prstGeom prst="rect">
            <a:avLst/>
          </a:prstGeom>
          <a:noFill/>
        </p:spPr>
        <p:txBody>
          <a:bodyPr wrap="square" rtlCol="0">
            <a:spAutoFit/>
          </a:bodyPr>
          <a:lstStyle/>
          <a:p>
            <a:r>
              <a:rPr lang="en-US" sz="2800" b="1" dirty="0">
                <a:solidFill>
                  <a:srgbClr val="002060"/>
                </a:solidFill>
              </a:rPr>
              <a:t>III. BA </a:t>
            </a:r>
            <a:r>
              <a:rPr lang="en-US" sz="2800" b="1" dirty="0" err="1">
                <a:solidFill>
                  <a:srgbClr val="002060"/>
                </a:solidFill>
              </a:rPr>
              <a:t>làm</a:t>
            </a:r>
            <a:r>
              <a:rPr lang="en-US" sz="2800" b="1" dirty="0">
                <a:solidFill>
                  <a:srgbClr val="002060"/>
                </a:solidFill>
              </a:rPr>
              <a:t> </a:t>
            </a:r>
            <a:r>
              <a:rPr lang="en-US" sz="2800" b="1" dirty="0" err="1">
                <a:solidFill>
                  <a:srgbClr val="002060"/>
                </a:solidFill>
              </a:rPr>
              <a:t>gì</a:t>
            </a:r>
            <a:r>
              <a:rPr lang="en-US" sz="2800" b="1" dirty="0">
                <a:solidFill>
                  <a:srgbClr val="002060"/>
                </a:solidFill>
              </a:rPr>
              <a:t> ở </a:t>
            </a:r>
            <a:r>
              <a:rPr lang="en-US" sz="2800" b="1" dirty="0" err="1">
                <a:solidFill>
                  <a:srgbClr val="002060"/>
                </a:solidFill>
              </a:rPr>
              <a:t>trong</a:t>
            </a:r>
            <a:r>
              <a:rPr lang="en-US" sz="2800" b="1" dirty="0">
                <a:solidFill>
                  <a:srgbClr val="002060"/>
                </a:solidFill>
              </a:rPr>
              <a:t> </a:t>
            </a:r>
            <a:r>
              <a:rPr lang="en-US" sz="2800" b="1" dirty="0" err="1">
                <a:solidFill>
                  <a:srgbClr val="002060"/>
                </a:solidFill>
              </a:rPr>
              <a:t>quy</a:t>
            </a:r>
            <a:r>
              <a:rPr lang="en-US" sz="2800" b="1" dirty="0">
                <a:solidFill>
                  <a:srgbClr val="002060"/>
                </a:solidFill>
              </a:rPr>
              <a:t> </a:t>
            </a:r>
            <a:r>
              <a:rPr lang="en-US" sz="2800" b="1" dirty="0" err="1">
                <a:solidFill>
                  <a:srgbClr val="002060"/>
                </a:solidFill>
              </a:rPr>
              <a:t>trình</a:t>
            </a:r>
            <a:r>
              <a:rPr lang="en-US" sz="2800" b="1" dirty="0">
                <a:solidFill>
                  <a:srgbClr val="002060"/>
                </a:solidFill>
              </a:rPr>
              <a:t> </a:t>
            </a:r>
            <a:r>
              <a:rPr lang="en-US" sz="2800" b="1" dirty="0" err="1">
                <a:solidFill>
                  <a:srgbClr val="002060"/>
                </a:solidFill>
              </a:rPr>
              <a:t>dự</a:t>
            </a:r>
            <a:r>
              <a:rPr lang="en-US" sz="2800" b="1" dirty="0">
                <a:solidFill>
                  <a:srgbClr val="002060"/>
                </a:solidFill>
              </a:rPr>
              <a:t> </a:t>
            </a:r>
            <a:r>
              <a:rPr lang="en-US" sz="2800" b="1" dirty="0" err="1">
                <a:solidFill>
                  <a:srgbClr val="002060"/>
                </a:solidFill>
              </a:rPr>
              <a:t>án</a:t>
            </a:r>
            <a:r>
              <a:rPr lang="en-US" sz="2800" b="1" dirty="0">
                <a:solidFill>
                  <a:srgbClr val="002060"/>
                </a:solidFill>
              </a:rPr>
              <a:t>?</a:t>
            </a:r>
          </a:p>
        </p:txBody>
      </p:sp>
      <p:sp>
        <p:nvSpPr>
          <p:cNvPr id="7" name="Slide Number Placeholder 6"/>
          <p:cNvSpPr>
            <a:spLocks noGrp="1"/>
          </p:cNvSpPr>
          <p:nvPr>
            <p:ph type="sldNum" sz="quarter" idx="12"/>
          </p:nvPr>
        </p:nvSpPr>
        <p:spPr/>
        <p:txBody>
          <a:bodyPr/>
          <a:lstStyle/>
          <a:p>
            <a:fld id="{F3C035E3-C7FA-4CD6-B5C0-E99708C97377}" type="slidenum">
              <a:rPr lang="en-US" smtClean="0"/>
              <a:t>55</a:t>
            </a:fld>
            <a:endParaRPr lang="en-US"/>
          </a:p>
        </p:txBody>
      </p:sp>
      <p:sp>
        <p:nvSpPr>
          <p:cNvPr id="2" name="TextBox 1"/>
          <p:cNvSpPr txBox="1"/>
          <p:nvPr/>
        </p:nvSpPr>
        <p:spPr>
          <a:xfrm>
            <a:off x="526045" y="846142"/>
            <a:ext cx="10197372" cy="830997"/>
          </a:xfrm>
          <a:prstGeom prst="rect">
            <a:avLst/>
          </a:prstGeom>
          <a:noFill/>
        </p:spPr>
        <p:txBody>
          <a:bodyPr wrap="square" rtlCol="0">
            <a:spAutoFit/>
          </a:bodyPr>
          <a:lstStyle/>
          <a:p>
            <a:r>
              <a:rPr lang="vi-VN" sz="2300" dirty="0" smtClean="0">
                <a:latin typeface="Calibri" panose="020F0502020204030204" pitchFamily="34" charset="0"/>
                <a:cs typeface="Calibri" panose="020F0502020204030204" pitchFamily="34" charset="0"/>
              </a:rPr>
              <a:t>Quy trình dự án sẽ linh hoạt theo từng phương pháp quản lý dự án</a:t>
            </a:r>
            <a:r>
              <a:rPr lang="en-US" sz="2300" dirty="0" smtClean="0">
                <a:latin typeface="Calibri" panose="020F0502020204030204" pitchFamily="34" charset="0"/>
                <a:cs typeface="Calibri" panose="020F0502020204030204" pitchFamily="34" charset="0"/>
              </a:rPr>
              <a:t> (Scrum/Agile, Waterfall, Kanban, Lean…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8795" y="1677139"/>
            <a:ext cx="10104622" cy="5683849"/>
          </a:xfrm>
          <a:prstGeom prst="rect">
            <a:avLst/>
          </a:prstGeom>
        </p:spPr>
      </p:pic>
    </p:spTree>
    <p:extLst>
      <p:ext uri="{BB962C8B-B14F-4D97-AF65-F5344CB8AC3E}">
        <p14:creationId xmlns:p14="http://schemas.microsoft.com/office/powerpoint/2010/main" val="171741209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755402" y="250235"/>
            <a:ext cx="9224387" cy="584775"/>
          </a:xfrm>
          <a:prstGeom prst="rect">
            <a:avLst/>
          </a:prstGeom>
          <a:noFill/>
        </p:spPr>
        <p:txBody>
          <a:bodyPr wrap="square" rtlCol="0">
            <a:spAutoFit/>
          </a:bodyPr>
          <a:lstStyle/>
          <a:p>
            <a:r>
              <a:rPr lang="en-US" sz="3200" b="1" dirty="0" smtClean="0"/>
              <a:t>1. Analyst</a:t>
            </a:r>
            <a:endParaRPr lang="en-US" sz="3200" b="1" dirty="0"/>
          </a:p>
        </p:txBody>
      </p:sp>
      <p:sp>
        <p:nvSpPr>
          <p:cNvPr id="3" name="TextBox 2"/>
          <p:cNvSpPr txBox="1"/>
          <p:nvPr/>
        </p:nvSpPr>
        <p:spPr>
          <a:xfrm>
            <a:off x="544387" y="835010"/>
            <a:ext cx="9942664" cy="2339102"/>
          </a:xfrm>
          <a:prstGeom prst="rect">
            <a:avLst/>
          </a:prstGeom>
          <a:noFill/>
        </p:spPr>
        <p:txBody>
          <a:bodyPr wrap="square" rtlCol="0">
            <a:spAutoFit/>
          </a:bodyPr>
          <a:lstStyle/>
          <a:p>
            <a:r>
              <a:rPr lang="vi-VN" sz="2400" dirty="0">
                <a:latin typeface="Calibri" panose="020F0502020204030204" pitchFamily="34" charset="0"/>
                <a:cs typeface="Calibri" panose="020F0502020204030204" pitchFamily="34" charset="0"/>
              </a:rPr>
              <a:t>Analysis là giai đoạn team dự án sẽ phân tích để hiểu được vấn đề của khách hàng và những gì mà họ đang mong đợi</a:t>
            </a:r>
            <a:r>
              <a:rPr lang="vi-VN" sz="2400" dirty="0" smtClean="0">
                <a:latin typeface="Calibri" panose="020F0502020204030204" pitchFamily="34" charset="0"/>
                <a:cs typeface="Calibri" panose="020F0502020204030204" pitchFamily="34" charset="0"/>
              </a:rPr>
              <a:t>.</a:t>
            </a:r>
            <a:endParaRPr lang="en-US" sz="2400" dirty="0" smtClean="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à"/>
            </a:pPr>
            <a:r>
              <a:rPr lang="vi-VN" sz="2400" b="1" i="1" dirty="0" smtClean="0">
                <a:latin typeface="Calibri" panose="020F0502020204030204" pitchFamily="34" charset="0"/>
                <a:cs typeface="Calibri" panose="020F0502020204030204" pitchFamily="34" charset="0"/>
                <a:sym typeface="Wingdings" panose="05000000000000000000" pitchFamily="2" charset="2"/>
              </a:rPr>
              <a:t>Đối </a:t>
            </a:r>
            <a:r>
              <a:rPr lang="vi-VN" sz="2400" b="1" i="1" dirty="0">
                <a:latin typeface="Calibri" panose="020F0502020204030204" pitchFamily="34" charset="0"/>
                <a:cs typeface="Calibri" panose="020F0502020204030204" pitchFamily="34" charset="0"/>
                <a:sym typeface="Wingdings" panose="05000000000000000000" pitchFamily="2" charset="2"/>
              </a:rPr>
              <a:t>với BA, đây chính là giai đoạn lấy yêu cầu</a:t>
            </a:r>
            <a:r>
              <a:rPr lang="vi-VN" sz="2400" b="1" i="1" dirty="0" smtClean="0">
                <a:latin typeface="Calibri" panose="020F0502020204030204" pitchFamily="34" charset="0"/>
                <a:cs typeface="Calibri" panose="020F0502020204030204" pitchFamily="34" charset="0"/>
                <a:sym typeface="Wingdings" panose="05000000000000000000" pitchFamily="2" charset="2"/>
              </a:rPr>
              <a:t>.</a:t>
            </a:r>
            <a:endParaRPr lang="en-US" sz="2400" b="1" i="1" dirty="0" smtClean="0">
              <a:latin typeface="Calibri" panose="020F0502020204030204" pitchFamily="34" charset="0"/>
              <a:cs typeface="Calibri" panose="020F0502020204030204" pitchFamily="34" charset="0"/>
              <a:sym typeface="Wingdings" panose="05000000000000000000" pitchFamily="2" charset="2"/>
            </a:endParaRPr>
          </a:p>
          <a:p>
            <a:r>
              <a:rPr lang="en-US" sz="2400" dirty="0" smtClean="0">
                <a:latin typeface="Calibri" panose="020F0502020204030204" pitchFamily="34" charset="0"/>
                <a:cs typeface="Calibri" panose="020F0502020204030204" pitchFamily="34" charset="0"/>
              </a:rPr>
              <a:t>BA </a:t>
            </a:r>
            <a:r>
              <a:rPr lang="vi-VN" sz="2400" dirty="0" smtClean="0">
                <a:latin typeface="Calibri" panose="020F0502020204030204" pitchFamily="34" charset="0"/>
                <a:cs typeface="Calibri" panose="020F0502020204030204" pitchFamily="34" charset="0"/>
              </a:rPr>
              <a:t>sẽ </a:t>
            </a:r>
            <a:r>
              <a:rPr lang="vi-VN" sz="2400" dirty="0">
                <a:latin typeface="Calibri" panose="020F0502020204030204" pitchFamily="34" charset="0"/>
                <a:cs typeface="Calibri" panose="020F0502020204030204" pitchFamily="34" charset="0"/>
              </a:rPr>
              <a:t>làm rất nhiều bước nhỏ trong bước Analysis này để lấy yêu cầu một cách bài bản </a:t>
            </a:r>
            <a:r>
              <a:rPr lang="vi-VN" sz="2400" dirty="0" smtClean="0">
                <a:latin typeface="Calibri" panose="020F0502020204030204" pitchFamily="34" charset="0"/>
                <a:cs typeface="Calibri" panose="020F0502020204030204" pitchFamily="34" charset="0"/>
              </a:rPr>
              <a:t>nhất</a:t>
            </a:r>
            <a:r>
              <a:rPr lang="en-US" sz="2400" dirty="0" smtClean="0">
                <a:latin typeface="Calibri" panose="020F0502020204030204" pitchFamily="34" charset="0"/>
                <a:cs typeface="Calibri" panose="020F0502020204030204" pitchFamily="34" charset="0"/>
              </a:rPr>
              <a:t>:</a:t>
            </a:r>
          </a:p>
          <a:p>
            <a:endParaRPr lang="en-US" sz="2600"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6476" y="2407307"/>
            <a:ext cx="8093611" cy="4328363"/>
          </a:xfrm>
          <a:prstGeom prst="rect">
            <a:avLst/>
          </a:prstGeom>
        </p:spPr>
      </p:pic>
    </p:spTree>
    <p:extLst>
      <p:ext uri="{BB962C8B-B14F-4D97-AF65-F5344CB8AC3E}">
        <p14:creationId xmlns:p14="http://schemas.microsoft.com/office/powerpoint/2010/main" val="202209689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2621" y="277834"/>
            <a:ext cx="4909626" cy="523220"/>
          </a:xfrm>
          <a:prstGeom prst="rect">
            <a:avLst/>
          </a:prstGeom>
          <a:noFill/>
        </p:spPr>
        <p:txBody>
          <a:bodyPr wrap="square" rtlCol="0">
            <a:spAutoFit/>
          </a:bodyPr>
          <a:lstStyle/>
          <a:p>
            <a:r>
              <a:rPr lang="en-US" sz="2800" b="1" dirty="0" smtClean="0">
                <a:solidFill>
                  <a:srgbClr val="C00000"/>
                </a:solidFill>
              </a:rPr>
              <a:t>1.1. Project Definition</a:t>
            </a:r>
            <a:endParaRPr lang="en-US" sz="2800" b="1" dirty="0">
              <a:solidFill>
                <a:srgbClr val="C00000"/>
              </a:solidFill>
            </a:endParaRPr>
          </a:p>
        </p:txBody>
      </p:sp>
      <p:sp>
        <p:nvSpPr>
          <p:cNvPr id="2" name="AutoShape 2" descr="Kết quả hình ảnh cho learn something ne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307975" y="1861086"/>
            <a:ext cx="3403552" cy="3416320"/>
          </a:xfrm>
          <a:prstGeom prst="rect">
            <a:avLst/>
          </a:prstGeom>
          <a:noFill/>
        </p:spPr>
        <p:txBody>
          <a:bodyPr wrap="square" rtlCol="0">
            <a:spAutoFit/>
          </a:bodyPr>
          <a:lstStyle/>
          <a:p>
            <a:pPr>
              <a:spcBef>
                <a:spcPts val="600"/>
              </a:spcBef>
              <a:spcAft>
                <a:spcPts val="600"/>
              </a:spcAft>
            </a:pPr>
            <a:r>
              <a:rPr lang="vi-VN" sz="2400" b="1" dirty="0">
                <a:latin typeface="Calibri" panose="020F0502020204030204" pitchFamily="34" charset="0"/>
                <a:cs typeface="Calibri" panose="020F0502020204030204" pitchFamily="34" charset="0"/>
              </a:rPr>
              <a:t>Mục đích của bước này </a:t>
            </a:r>
            <a:r>
              <a:rPr lang="vi-VN" sz="2400" b="1" dirty="0" smtClean="0">
                <a:latin typeface="Calibri" panose="020F0502020204030204" pitchFamily="34" charset="0"/>
                <a:cs typeface="Calibri" panose="020F0502020204030204" pitchFamily="34" charset="0"/>
              </a:rPr>
              <a:t>là</a:t>
            </a:r>
            <a:r>
              <a:rPr lang="vi-VN" sz="2400" dirty="0" smtClean="0">
                <a:latin typeface="Calibri" panose="020F0502020204030204" pitchFamily="34" charset="0"/>
                <a:cs typeface="Calibri" panose="020F0502020204030204" pitchFamily="34" charset="0"/>
              </a:rPr>
              <a:t> </a:t>
            </a:r>
            <a:r>
              <a:rPr lang="vi-VN" sz="2400" dirty="0">
                <a:latin typeface="Calibri" panose="020F0502020204030204" pitchFamily="34" charset="0"/>
                <a:cs typeface="Calibri" panose="020F0502020204030204" pitchFamily="34" charset="0"/>
              </a:rPr>
              <a:t>để </a:t>
            </a:r>
            <a:r>
              <a:rPr lang="vi-VN" sz="2400" dirty="0" smtClean="0">
                <a:latin typeface="Calibri" panose="020F0502020204030204" pitchFamily="34" charset="0"/>
                <a:cs typeface="Calibri" panose="020F0502020204030204" pitchFamily="34" charset="0"/>
              </a:rPr>
              <a:t>BA hiểu </a:t>
            </a:r>
            <a:r>
              <a:rPr lang="vi-VN" sz="2400" dirty="0">
                <a:latin typeface="Calibri" panose="020F0502020204030204" pitchFamily="34" charset="0"/>
                <a:cs typeface="Calibri" panose="020F0502020204030204" pitchFamily="34" charset="0"/>
              </a:rPr>
              <a:t>được project. Hiểu được </a:t>
            </a:r>
            <a:r>
              <a:rPr lang="vi-VN" sz="2400" i="1" dirty="0">
                <a:latin typeface="Calibri" panose="020F0502020204030204" pitchFamily="34" charset="0"/>
                <a:cs typeface="Calibri" panose="020F0502020204030204" pitchFamily="34" charset="0"/>
              </a:rPr>
              <a:t>project này làm gì, khách hàng là ai, lĩnh vực gì, vấn đề của họ ra sao, mục tiêu của họ là gì, scope dự án như thế nào…</a:t>
            </a:r>
            <a:endParaRPr lang="en-US" sz="2400" i="1"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59128" y="1026138"/>
            <a:ext cx="8314005" cy="4676628"/>
          </a:xfrm>
          <a:prstGeom prst="rect">
            <a:avLst/>
          </a:prstGeom>
        </p:spPr>
      </p:pic>
    </p:spTree>
    <p:extLst>
      <p:ext uri="{BB962C8B-B14F-4D97-AF65-F5344CB8AC3E}">
        <p14:creationId xmlns:p14="http://schemas.microsoft.com/office/powerpoint/2010/main" val="24786326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8427" y="57122"/>
            <a:ext cx="4909626" cy="523220"/>
          </a:xfrm>
          <a:prstGeom prst="rect">
            <a:avLst/>
          </a:prstGeom>
          <a:noFill/>
        </p:spPr>
        <p:txBody>
          <a:bodyPr wrap="square" rtlCol="0">
            <a:spAutoFit/>
          </a:bodyPr>
          <a:lstStyle/>
          <a:p>
            <a:r>
              <a:rPr lang="en-US" sz="2800" b="1" dirty="0">
                <a:solidFill>
                  <a:srgbClr val="C00000"/>
                </a:solidFill>
              </a:rPr>
              <a:t>1.2. Elicitation</a:t>
            </a:r>
          </a:p>
        </p:txBody>
      </p:sp>
      <p:sp>
        <p:nvSpPr>
          <p:cNvPr id="2" name="AutoShape 2" descr="Kết quả hình ảnh cho learn something ne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6307260" y="318732"/>
            <a:ext cx="6126480" cy="6386364"/>
          </a:xfrm>
          <a:prstGeom prst="rect">
            <a:avLst/>
          </a:prstGeom>
          <a:noFill/>
        </p:spPr>
        <p:txBody>
          <a:bodyPr wrap="square" rtlCol="0">
            <a:spAutoFit/>
          </a:bodyPr>
          <a:lstStyle/>
          <a:p>
            <a:pPr>
              <a:spcBef>
                <a:spcPts val="600"/>
              </a:spcBef>
              <a:spcAft>
                <a:spcPts val="600"/>
              </a:spcAft>
            </a:pPr>
            <a:r>
              <a:rPr lang="en-US" sz="2300" dirty="0" smtClean="0">
                <a:latin typeface="Calibri" panose="020F0502020204030204" pitchFamily="34" charset="0"/>
                <a:cs typeface="Calibri" panose="020F0502020204030204" pitchFamily="34" charset="0"/>
              </a:rPr>
              <a:t>P</a:t>
            </a:r>
            <a:r>
              <a:rPr lang="vi-VN" sz="2300" dirty="0" smtClean="0">
                <a:latin typeface="Calibri" panose="020F0502020204030204" pitchFamily="34" charset="0"/>
                <a:cs typeface="Calibri" panose="020F0502020204030204" pitchFamily="34" charset="0"/>
              </a:rPr>
              <a:t>hương </a:t>
            </a:r>
            <a:r>
              <a:rPr lang="vi-VN" sz="2300" dirty="0">
                <a:latin typeface="Calibri" panose="020F0502020204030204" pitchFamily="34" charset="0"/>
                <a:cs typeface="Calibri" panose="020F0502020204030204" pitchFamily="34" charset="0"/>
              </a:rPr>
              <a:t>pháp moi móc thông tin. Phổ biến nhất có 11 phương pháp sau</a:t>
            </a:r>
            <a:r>
              <a:rPr lang="vi-VN" sz="2300" dirty="0" smtClean="0">
                <a:latin typeface="Calibri" panose="020F0502020204030204" pitchFamily="34" charset="0"/>
                <a:cs typeface="Calibri" panose="020F0502020204030204" pitchFamily="34" charset="0"/>
              </a:rPr>
              <a:t>:</a:t>
            </a:r>
            <a:endParaRPr lang="vi-VN" sz="2300" dirty="0">
              <a:latin typeface="Calibri" panose="020F0502020204030204" pitchFamily="34" charset="0"/>
              <a:cs typeface="Calibri" panose="020F0502020204030204" pitchFamily="34" charset="0"/>
            </a:endParaRPr>
          </a:p>
          <a:p>
            <a:pPr marL="914400" lvl="1" indent="-457200">
              <a:spcBef>
                <a:spcPts val="600"/>
              </a:spcBef>
              <a:spcAft>
                <a:spcPts val="600"/>
              </a:spcAft>
              <a:buFont typeface="+mj-lt"/>
              <a:buAutoNum type="arabicPeriod"/>
            </a:pPr>
            <a:r>
              <a:rPr lang="vi-VN" sz="2300" dirty="0" smtClean="0">
                <a:latin typeface="Calibri" panose="020F0502020204030204" pitchFamily="34" charset="0"/>
                <a:cs typeface="Calibri" panose="020F0502020204030204" pitchFamily="34" charset="0"/>
              </a:rPr>
              <a:t>Meeting</a:t>
            </a:r>
            <a:endParaRPr lang="en-US" sz="2300" dirty="0" smtClean="0">
              <a:latin typeface="Calibri" panose="020F0502020204030204" pitchFamily="34" charset="0"/>
              <a:cs typeface="Calibri" panose="020F0502020204030204" pitchFamily="34" charset="0"/>
            </a:endParaRPr>
          </a:p>
          <a:p>
            <a:pPr marL="914400" lvl="1" indent="-457200">
              <a:spcBef>
                <a:spcPts val="600"/>
              </a:spcBef>
              <a:spcAft>
                <a:spcPts val="600"/>
              </a:spcAft>
              <a:buFont typeface="+mj-lt"/>
              <a:buAutoNum type="arabicPeriod"/>
            </a:pPr>
            <a:r>
              <a:rPr lang="vi-VN" sz="2300" dirty="0" smtClean="0">
                <a:latin typeface="Calibri" panose="020F0502020204030204" pitchFamily="34" charset="0"/>
                <a:cs typeface="Calibri" panose="020F0502020204030204" pitchFamily="34" charset="0"/>
              </a:rPr>
              <a:t>Data </a:t>
            </a:r>
            <a:r>
              <a:rPr lang="vi-VN" sz="2300" dirty="0">
                <a:latin typeface="Calibri" panose="020F0502020204030204" pitchFamily="34" charset="0"/>
                <a:cs typeface="Calibri" panose="020F0502020204030204" pitchFamily="34" charset="0"/>
              </a:rPr>
              <a:t>Analysis</a:t>
            </a:r>
          </a:p>
          <a:p>
            <a:pPr marL="914400" lvl="1" indent="-457200">
              <a:spcBef>
                <a:spcPts val="600"/>
              </a:spcBef>
              <a:spcAft>
                <a:spcPts val="600"/>
              </a:spcAft>
              <a:buFont typeface="+mj-lt"/>
              <a:buAutoNum type="arabicPeriod"/>
            </a:pPr>
            <a:r>
              <a:rPr lang="vi-VN" sz="2300" dirty="0">
                <a:latin typeface="Calibri" panose="020F0502020204030204" pitchFamily="34" charset="0"/>
                <a:cs typeface="Calibri" panose="020F0502020204030204" pitchFamily="34" charset="0"/>
              </a:rPr>
              <a:t>Interface Analysis</a:t>
            </a:r>
          </a:p>
          <a:p>
            <a:pPr marL="914400" lvl="1" indent="-457200">
              <a:spcBef>
                <a:spcPts val="600"/>
              </a:spcBef>
              <a:spcAft>
                <a:spcPts val="600"/>
              </a:spcAft>
              <a:buFont typeface="+mj-lt"/>
              <a:buAutoNum type="arabicPeriod"/>
            </a:pPr>
            <a:r>
              <a:rPr lang="vi-VN" sz="2300" dirty="0">
                <a:latin typeface="Calibri" panose="020F0502020204030204" pitchFamily="34" charset="0"/>
                <a:cs typeface="Calibri" panose="020F0502020204030204" pitchFamily="34" charset="0"/>
              </a:rPr>
              <a:t>Prototyping</a:t>
            </a:r>
          </a:p>
          <a:p>
            <a:pPr marL="914400" lvl="1" indent="-457200">
              <a:spcBef>
                <a:spcPts val="600"/>
              </a:spcBef>
              <a:spcAft>
                <a:spcPts val="600"/>
              </a:spcAft>
              <a:buFont typeface="+mj-lt"/>
              <a:buAutoNum type="arabicPeriod"/>
            </a:pPr>
            <a:r>
              <a:rPr lang="vi-VN" sz="2300" dirty="0">
                <a:latin typeface="Calibri" panose="020F0502020204030204" pitchFamily="34" charset="0"/>
                <a:cs typeface="Calibri" panose="020F0502020204030204" pitchFamily="34" charset="0"/>
              </a:rPr>
              <a:t>Business Rules Analysis</a:t>
            </a:r>
          </a:p>
          <a:p>
            <a:pPr marL="914400" lvl="1" indent="-457200">
              <a:spcBef>
                <a:spcPts val="600"/>
              </a:spcBef>
              <a:spcAft>
                <a:spcPts val="600"/>
              </a:spcAft>
              <a:buFont typeface="+mj-lt"/>
              <a:buAutoNum type="arabicPeriod"/>
            </a:pPr>
            <a:r>
              <a:rPr lang="vi-VN" sz="2300" dirty="0">
                <a:latin typeface="Calibri" panose="020F0502020204030204" pitchFamily="34" charset="0"/>
                <a:cs typeface="Calibri" panose="020F0502020204030204" pitchFamily="34" charset="0"/>
              </a:rPr>
              <a:t>Observation</a:t>
            </a:r>
          </a:p>
          <a:p>
            <a:pPr marL="914400" lvl="1" indent="-457200">
              <a:spcBef>
                <a:spcPts val="600"/>
              </a:spcBef>
              <a:spcAft>
                <a:spcPts val="600"/>
              </a:spcAft>
              <a:buFont typeface="+mj-lt"/>
              <a:buAutoNum type="arabicPeriod"/>
            </a:pPr>
            <a:r>
              <a:rPr lang="vi-VN" sz="2300" dirty="0">
                <a:latin typeface="Calibri" panose="020F0502020204030204" pitchFamily="34" charset="0"/>
                <a:cs typeface="Calibri" panose="020F0502020204030204" pitchFamily="34" charset="0"/>
              </a:rPr>
              <a:t>Bench Marking</a:t>
            </a:r>
          </a:p>
          <a:p>
            <a:pPr marL="914400" lvl="1" indent="-457200">
              <a:spcBef>
                <a:spcPts val="600"/>
              </a:spcBef>
              <a:spcAft>
                <a:spcPts val="600"/>
              </a:spcAft>
              <a:buFont typeface="+mj-lt"/>
              <a:buAutoNum type="arabicPeriod"/>
            </a:pPr>
            <a:r>
              <a:rPr lang="vi-VN" sz="2300" dirty="0">
                <a:latin typeface="Calibri" panose="020F0502020204030204" pitchFamily="34" charset="0"/>
                <a:cs typeface="Calibri" panose="020F0502020204030204" pitchFamily="34" charset="0"/>
              </a:rPr>
              <a:t>Mind Mapping</a:t>
            </a:r>
          </a:p>
          <a:p>
            <a:pPr marL="914400" lvl="1" indent="-457200">
              <a:spcBef>
                <a:spcPts val="600"/>
              </a:spcBef>
              <a:spcAft>
                <a:spcPts val="600"/>
              </a:spcAft>
              <a:buFont typeface="+mj-lt"/>
              <a:buAutoNum type="arabicPeriod"/>
            </a:pPr>
            <a:r>
              <a:rPr lang="vi-VN" sz="2300" dirty="0">
                <a:latin typeface="Calibri" panose="020F0502020204030204" pitchFamily="34" charset="0"/>
                <a:cs typeface="Calibri" panose="020F0502020204030204" pitchFamily="34" charset="0"/>
              </a:rPr>
              <a:t>Process Analysis and Modeling</a:t>
            </a:r>
          </a:p>
          <a:p>
            <a:pPr marL="914400" lvl="1" indent="-457200">
              <a:spcBef>
                <a:spcPts val="600"/>
              </a:spcBef>
              <a:spcAft>
                <a:spcPts val="600"/>
              </a:spcAft>
              <a:buFont typeface="+mj-lt"/>
              <a:buAutoNum type="arabicPeriod"/>
            </a:pPr>
            <a:r>
              <a:rPr lang="vi-VN" sz="2300" dirty="0">
                <a:latin typeface="Calibri" panose="020F0502020204030204" pitchFamily="34" charset="0"/>
                <a:cs typeface="Calibri" panose="020F0502020204030204" pitchFamily="34" charset="0"/>
              </a:rPr>
              <a:t>Survey</a:t>
            </a:r>
          </a:p>
          <a:p>
            <a:pPr marL="914400" lvl="1" indent="-457200">
              <a:spcBef>
                <a:spcPts val="600"/>
              </a:spcBef>
              <a:spcAft>
                <a:spcPts val="600"/>
              </a:spcAft>
              <a:buFont typeface="+mj-lt"/>
              <a:buAutoNum type="arabicPeriod"/>
            </a:pPr>
            <a:r>
              <a:rPr lang="vi-VN" sz="2300" dirty="0">
                <a:latin typeface="Calibri" panose="020F0502020204030204" pitchFamily="34" charset="0"/>
                <a:cs typeface="Calibri" panose="020F0502020204030204" pitchFamily="34" charset="0"/>
              </a:rPr>
              <a:t>Document </a:t>
            </a:r>
            <a:r>
              <a:rPr lang="vi-VN" sz="2300" dirty="0" smtClean="0">
                <a:latin typeface="Calibri" panose="020F0502020204030204" pitchFamily="34" charset="0"/>
                <a:cs typeface="Calibri" panose="020F0502020204030204" pitchFamily="34" charset="0"/>
              </a:rPr>
              <a:t>Analysis</a:t>
            </a:r>
            <a:endParaRPr lang="en-US" sz="2300" dirty="0" smtClean="0">
              <a:latin typeface="Calibri" panose="020F0502020204030204" pitchFamily="34" charset="0"/>
              <a:cs typeface="Calibri" panose="020F0502020204030204" pitchFamily="34" charset="0"/>
            </a:endParaRPr>
          </a:p>
        </p:txBody>
      </p:sp>
      <p:pic>
        <p:nvPicPr>
          <p:cNvPr id="5122" name="Picture 2" descr="https://i0.wp.com/thinhnotes.com/wp-content/uploads/2019/05/elicitation-vs-gather-requirement-thinhnotes.com_.jpg?resize=676%2C368&amp;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580342"/>
            <a:ext cx="6151685" cy="334451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28491" y="4112610"/>
            <a:ext cx="5978769" cy="2015936"/>
          </a:xfrm>
          <a:prstGeom prst="rect">
            <a:avLst/>
          </a:prstGeom>
          <a:noFill/>
        </p:spPr>
        <p:txBody>
          <a:bodyPr wrap="square" rtlCol="0">
            <a:spAutoFit/>
          </a:bodyPr>
          <a:lstStyle/>
          <a:p>
            <a:r>
              <a:rPr lang="vi-VN" sz="2500" b="1" dirty="0">
                <a:latin typeface="Calibri" panose="020F0502020204030204" pitchFamily="34" charset="0"/>
                <a:cs typeface="Calibri" panose="020F0502020204030204" pitchFamily="34" charset="0"/>
              </a:rPr>
              <a:t>Elicitation </a:t>
            </a:r>
            <a:r>
              <a:rPr lang="vi-VN" sz="2500" dirty="0">
                <a:latin typeface="Calibri" panose="020F0502020204030204" pitchFamily="34" charset="0"/>
                <a:cs typeface="Calibri" panose="020F0502020204030204" pitchFamily="34" charset="0"/>
              </a:rPr>
              <a:t>tức là moi móc thông tin, moi móc yêu cầu từ phía khách hàng. Moi móc nghĩa là nó không có sẵn để lấy, mà phải làm áp dụng những phương pháp cụ thể  thì mới có được.</a:t>
            </a:r>
          </a:p>
        </p:txBody>
      </p:sp>
    </p:spTree>
    <p:extLst>
      <p:ext uri="{BB962C8B-B14F-4D97-AF65-F5344CB8AC3E}">
        <p14:creationId xmlns:p14="http://schemas.microsoft.com/office/powerpoint/2010/main" val="29946643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608427" y="57122"/>
            <a:ext cx="4909626" cy="523220"/>
          </a:xfrm>
          <a:prstGeom prst="rect">
            <a:avLst/>
          </a:prstGeom>
          <a:noFill/>
        </p:spPr>
        <p:txBody>
          <a:bodyPr wrap="square" rtlCol="0">
            <a:spAutoFit/>
          </a:bodyPr>
          <a:lstStyle/>
          <a:p>
            <a:r>
              <a:rPr lang="en-US" sz="2800" b="1" dirty="0" smtClean="0">
                <a:solidFill>
                  <a:srgbClr val="C00000"/>
                </a:solidFill>
              </a:rPr>
              <a:t>1.3. Analysis</a:t>
            </a:r>
            <a:endParaRPr lang="en-US" sz="2800" b="1" dirty="0">
              <a:solidFill>
                <a:srgbClr val="C00000"/>
              </a:solidFill>
            </a:endParaRPr>
          </a:p>
        </p:txBody>
      </p:sp>
      <p:sp>
        <p:nvSpPr>
          <p:cNvPr id="2" name="AutoShape 2" descr="Kết quả hình ảnh cho learn something ne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0" y="441947"/>
            <a:ext cx="11640185" cy="1508105"/>
          </a:xfrm>
          <a:prstGeom prst="rect">
            <a:avLst/>
          </a:prstGeom>
          <a:noFill/>
        </p:spPr>
        <p:txBody>
          <a:bodyPr wrap="square" rtlCol="0">
            <a:spAutoFit/>
          </a:bodyPr>
          <a:lstStyle/>
          <a:p>
            <a:pPr algn="ctr"/>
            <a:r>
              <a:rPr lang="en-US" sz="2300" dirty="0">
                <a:latin typeface="Calibri" panose="020F0502020204030204" pitchFamily="34" charset="0"/>
                <a:cs typeface="Calibri" panose="020F0502020204030204" pitchFamily="34" charset="0"/>
              </a:rPr>
              <a:t>“</a:t>
            </a:r>
            <a:r>
              <a:rPr lang="en-US" sz="2300" i="1" dirty="0">
                <a:latin typeface="Calibri" panose="020F0502020204030204" pitchFamily="34" charset="0"/>
                <a:cs typeface="Calibri" panose="020F0502020204030204" pitchFamily="34" charset="0"/>
              </a:rPr>
              <a:t>Analysis means simply breaking down the information of an object, entity, process, or anything else to understand its functioning</a:t>
            </a:r>
            <a:r>
              <a:rPr lang="en-US" sz="2300" dirty="0" smtClean="0">
                <a:latin typeface="Calibri" panose="020F0502020204030204" pitchFamily="34" charset="0"/>
                <a:cs typeface="Calibri" panose="020F0502020204030204" pitchFamily="34" charset="0"/>
              </a:rPr>
              <a:t>“</a:t>
            </a:r>
          </a:p>
          <a:p>
            <a:pPr marL="342900" indent="-342900" algn="r">
              <a:buFontTx/>
              <a:buChar char="-"/>
            </a:pPr>
            <a:r>
              <a:rPr lang="vi-VN" sz="2300" dirty="0" smtClean="0">
                <a:latin typeface="Calibri" panose="020F0502020204030204" pitchFamily="34" charset="0"/>
                <a:cs typeface="Calibri" panose="020F0502020204030204" pitchFamily="34" charset="0"/>
              </a:rPr>
              <a:t>Sandhya Jane</a:t>
            </a:r>
            <a:r>
              <a:rPr lang="en-US" sz="2300" dirty="0" smtClean="0">
                <a:latin typeface="Calibri" panose="020F0502020204030204" pitchFamily="34" charset="0"/>
                <a:cs typeface="Calibri" panose="020F0502020204030204" pitchFamily="34" charset="0"/>
              </a:rPr>
              <a:t> –</a:t>
            </a:r>
          </a:p>
          <a:p>
            <a:r>
              <a:rPr lang="en-US" sz="2300" dirty="0" smtClean="0">
                <a:latin typeface="Calibri" panose="020F0502020204030204" pitchFamily="34" charset="0"/>
                <a:cs typeface="Calibri" panose="020F0502020204030204" pitchFamily="34" charset="0"/>
              </a:rPr>
              <a:t>“ </a:t>
            </a:r>
            <a:r>
              <a:rPr lang="vi-VN" sz="2300" i="1" dirty="0" smtClean="0">
                <a:latin typeface="Calibri" panose="020F0502020204030204" pitchFamily="34" charset="0"/>
                <a:cs typeface="Calibri" panose="020F0502020204030204" pitchFamily="34" charset="0"/>
              </a:rPr>
              <a:t>Phân </a:t>
            </a:r>
            <a:r>
              <a:rPr lang="vi-VN" sz="2300" i="1" dirty="0">
                <a:latin typeface="Calibri" panose="020F0502020204030204" pitchFamily="34" charset="0"/>
                <a:cs typeface="Calibri" panose="020F0502020204030204" pitchFamily="34" charset="0"/>
              </a:rPr>
              <a:t>tích đơn giản chỉ là sắp xếp &amp; phân loại mọi thứ lại cho đẹp đẽ, sạch sẽ mà </a:t>
            </a:r>
            <a:r>
              <a:rPr lang="vi-VN" sz="2300" i="1" dirty="0" smtClean="0">
                <a:latin typeface="Calibri" panose="020F0502020204030204" pitchFamily="34" charset="0"/>
                <a:cs typeface="Calibri" panose="020F0502020204030204" pitchFamily="34" charset="0"/>
              </a:rPr>
              <a:t>thôi</a:t>
            </a:r>
            <a:r>
              <a:rPr lang="en-US" sz="2300" dirty="0" smtClean="0">
                <a:latin typeface="Calibri" panose="020F0502020204030204" pitchFamily="34" charset="0"/>
                <a:cs typeface="Calibri" panose="020F0502020204030204" pitchFamily="34" charset="0"/>
              </a:rPr>
              <a:t>”</a:t>
            </a:r>
            <a:r>
              <a:rPr lang="vi-VN" sz="2300" dirty="0" smtClean="0">
                <a:latin typeface="Calibri" panose="020F0502020204030204" pitchFamily="34" charset="0"/>
                <a:cs typeface="Calibri" panose="020F0502020204030204" pitchFamily="34" charset="0"/>
              </a:rPr>
              <a:t> </a:t>
            </a:r>
            <a:endParaRPr lang="en-US" sz="2300" dirty="0" smtClean="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9314" y="2063932"/>
            <a:ext cx="8220892" cy="4624252"/>
          </a:xfrm>
          <a:prstGeom prst="rect">
            <a:avLst/>
          </a:prstGeom>
        </p:spPr>
      </p:pic>
      <p:sp>
        <p:nvSpPr>
          <p:cNvPr id="7" name="Oval Callout 6"/>
          <p:cNvSpPr/>
          <p:nvPr/>
        </p:nvSpPr>
        <p:spPr>
          <a:xfrm>
            <a:off x="7385539" y="1950052"/>
            <a:ext cx="4023360" cy="1842867"/>
          </a:xfrm>
          <a:prstGeom prst="wedgeEllipseCallout">
            <a:avLst>
              <a:gd name="adj1" fmla="val -49504"/>
              <a:gd name="adj2" fmla="val 49523"/>
            </a:avLst>
          </a:prstGeom>
        </p:spPr>
        <p:style>
          <a:lnRef idx="2">
            <a:schemeClr val="accent6"/>
          </a:lnRef>
          <a:fillRef idx="1">
            <a:schemeClr val="lt1"/>
          </a:fillRef>
          <a:effectRef idx="0">
            <a:schemeClr val="accent6"/>
          </a:effectRef>
          <a:fontRef idx="minor">
            <a:schemeClr val="dk1"/>
          </a:fontRef>
        </p:style>
        <p:txBody>
          <a:bodyPr rtlCol="0" anchor="ctr"/>
          <a:lstStyle/>
          <a:p>
            <a:pPr lvl="0" algn="ctr"/>
            <a:r>
              <a:rPr lang="vi-VN" b="1" dirty="0">
                <a:solidFill>
                  <a:prstClr val="black"/>
                </a:solidFill>
              </a:rPr>
              <a:t> </a:t>
            </a:r>
            <a:r>
              <a:rPr lang="en-US" b="1" dirty="0">
                <a:solidFill>
                  <a:prstClr val="black"/>
                </a:solidFill>
                <a:latin typeface="Calibri" panose="020F0502020204030204" pitchFamily="34" charset="0"/>
                <a:cs typeface="Calibri" panose="020F0502020204030204" pitchFamily="34" charset="0"/>
              </a:rPr>
              <a:t>P</a:t>
            </a:r>
            <a:r>
              <a:rPr lang="vi-VN" b="1" dirty="0">
                <a:solidFill>
                  <a:prstClr val="black"/>
                </a:solidFill>
                <a:latin typeface="Calibri" panose="020F0502020204030204" pitchFamily="34" charset="0"/>
                <a:cs typeface="Calibri" panose="020F0502020204030204" pitchFamily="34" charset="0"/>
              </a:rPr>
              <a:t>hân rã </a:t>
            </a:r>
            <a:r>
              <a:rPr lang="vi-VN" dirty="0">
                <a:solidFill>
                  <a:prstClr val="black"/>
                </a:solidFill>
                <a:latin typeface="Calibri" panose="020F0502020204030204" pitchFamily="34" charset="0"/>
                <a:cs typeface="Calibri" panose="020F0502020204030204" pitchFamily="34" charset="0"/>
              </a:rPr>
              <a:t>các yêu cầu thành các yêu cầu nhỏ hơn, cụ thể hơn. Mục đích là để có </a:t>
            </a:r>
            <a:r>
              <a:rPr lang="vi-VN" b="1" dirty="0">
                <a:solidFill>
                  <a:prstClr val="black"/>
                </a:solidFill>
                <a:latin typeface="Calibri" panose="020F0502020204030204" pitchFamily="34" charset="0"/>
                <a:cs typeface="Calibri" panose="020F0502020204030204" pitchFamily="34" charset="0"/>
              </a:rPr>
              <a:t>cái nhìn thực tế nhất về tính khả thi </a:t>
            </a:r>
            <a:r>
              <a:rPr lang="vi-VN" dirty="0">
                <a:solidFill>
                  <a:prstClr val="black"/>
                </a:solidFill>
                <a:latin typeface="Calibri" panose="020F0502020204030204" pitchFamily="34" charset="0"/>
                <a:cs typeface="Calibri" panose="020F0502020204030204" pitchFamily="34" charset="0"/>
              </a:rPr>
              <a:t>của các yêu cầu này.</a:t>
            </a:r>
            <a:endParaRPr lang="en-US" dirty="0">
              <a:solidFill>
                <a:prstClr val="black"/>
              </a:solidFill>
              <a:latin typeface="Calibri" panose="020F0502020204030204" pitchFamily="34" charset="0"/>
              <a:cs typeface="Calibri" panose="020F0502020204030204" pitchFamily="34" charset="0"/>
            </a:endParaRPr>
          </a:p>
        </p:txBody>
      </p:sp>
      <p:sp>
        <p:nvSpPr>
          <p:cNvPr id="8" name="Oval Callout 7"/>
          <p:cNvSpPr/>
          <p:nvPr/>
        </p:nvSpPr>
        <p:spPr>
          <a:xfrm>
            <a:off x="1294228" y="1950052"/>
            <a:ext cx="2757268" cy="1660348"/>
          </a:xfrm>
          <a:prstGeom prst="wedgeEllipseCallout">
            <a:avLst>
              <a:gd name="adj1" fmla="val 67943"/>
              <a:gd name="adj2" fmla="val 14205"/>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smtClean="0"/>
              <a:t>Sắp</a:t>
            </a:r>
            <a:r>
              <a:rPr lang="en-US" b="1" dirty="0" smtClean="0"/>
              <a:t> </a:t>
            </a:r>
            <a:r>
              <a:rPr lang="en-US" b="1" dirty="0" err="1"/>
              <a:t>xếp</a:t>
            </a:r>
            <a:r>
              <a:rPr lang="en-US" b="1" dirty="0"/>
              <a:t>, </a:t>
            </a:r>
            <a:r>
              <a:rPr lang="en-US" b="1" dirty="0" err="1"/>
              <a:t>tổ</a:t>
            </a:r>
            <a:r>
              <a:rPr lang="en-US" b="1" dirty="0"/>
              <a:t> </a:t>
            </a:r>
            <a:r>
              <a:rPr lang="en-US" b="1" dirty="0" err="1"/>
              <a:t>chức</a:t>
            </a:r>
            <a:r>
              <a:rPr lang="en-US" b="1" dirty="0"/>
              <a:t> </a:t>
            </a:r>
            <a:r>
              <a:rPr lang="en-US" dirty="0" err="1"/>
              <a:t>lại</a:t>
            </a:r>
            <a:r>
              <a:rPr lang="en-US" dirty="0"/>
              <a:t> </a:t>
            </a:r>
            <a:r>
              <a:rPr lang="en-US" dirty="0" err="1"/>
              <a:t>các</a:t>
            </a:r>
            <a:r>
              <a:rPr lang="en-US" dirty="0"/>
              <a:t> </a:t>
            </a:r>
            <a:r>
              <a:rPr lang="en-US" dirty="0" smtClean="0"/>
              <a:t>requirement </a:t>
            </a:r>
          </a:p>
          <a:p>
            <a:pPr algn="ctr"/>
            <a:r>
              <a:rPr lang="en-US" dirty="0" smtClean="0">
                <a:sym typeface="Wingdings" panose="05000000000000000000" pitchFamily="2" charset="2"/>
              </a:rPr>
              <a:t> </a:t>
            </a:r>
            <a:r>
              <a:rPr lang="en-US" dirty="0" err="1" smtClean="0">
                <a:sym typeface="Wingdings" panose="05000000000000000000" pitchFamily="2" charset="2"/>
              </a:rPr>
              <a:t>để</a:t>
            </a:r>
            <a:r>
              <a:rPr lang="en-US" dirty="0" smtClean="0">
                <a:sym typeface="Wingdings" panose="05000000000000000000" pitchFamily="2" charset="2"/>
              </a:rPr>
              <a:t> </a:t>
            </a:r>
            <a:r>
              <a:rPr lang="en-US" dirty="0" err="1" smtClean="0">
                <a:sym typeface="Wingdings" panose="05000000000000000000" pitchFamily="2" charset="2"/>
              </a:rPr>
              <a:t>có</a:t>
            </a:r>
            <a:r>
              <a:rPr lang="en-US" dirty="0" smtClean="0">
                <a:sym typeface="Wingdings" panose="05000000000000000000" pitchFamily="2" charset="2"/>
              </a:rPr>
              <a:t> </a:t>
            </a:r>
            <a:r>
              <a:rPr lang="en-US" b="1" dirty="0" err="1" smtClean="0">
                <a:sym typeface="Wingdings" panose="05000000000000000000" pitchFamily="2" charset="2"/>
              </a:rPr>
              <a:t>cái</a:t>
            </a:r>
            <a:r>
              <a:rPr lang="en-US" b="1" dirty="0" smtClean="0">
                <a:sym typeface="Wingdings" panose="05000000000000000000" pitchFamily="2" charset="2"/>
              </a:rPr>
              <a:t> </a:t>
            </a:r>
            <a:r>
              <a:rPr lang="en-US" b="1" dirty="0" err="1" smtClean="0">
                <a:sym typeface="Wingdings" panose="05000000000000000000" pitchFamily="2" charset="2"/>
              </a:rPr>
              <a:t>nhìn</a:t>
            </a:r>
            <a:r>
              <a:rPr lang="en-US" b="1" dirty="0" smtClean="0">
                <a:sym typeface="Wingdings" panose="05000000000000000000" pitchFamily="2" charset="2"/>
              </a:rPr>
              <a:t> </a:t>
            </a:r>
            <a:r>
              <a:rPr lang="en-US" b="1" dirty="0" err="1" smtClean="0">
                <a:sym typeface="Wingdings" panose="05000000000000000000" pitchFamily="2" charset="2"/>
              </a:rPr>
              <a:t>tổng</a:t>
            </a:r>
            <a:r>
              <a:rPr lang="en-US" b="1" dirty="0" smtClean="0">
                <a:sym typeface="Wingdings" panose="05000000000000000000" pitchFamily="2" charset="2"/>
              </a:rPr>
              <a:t> </a:t>
            </a:r>
            <a:r>
              <a:rPr lang="en-US" b="1" dirty="0" err="1" smtClean="0">
                <a:sym typeface="Wingdings" panose="05000000000000000000" pitchFamily="2" charset="2"/>
              </a:rPr>
              <a:t>quan</a:t>
            </a:r>
            <a:r>
              <a:rPr lang="en-US" b="1" dirty="0" smtClean="0">
                <a:sym typeface="Wingdings" panose="05000000000000000000" pitchFamily="2" charset="2"/>
              </a:rPr>
              <a:t> </a:t>
            </a:r>
            <a:r>
              <a:rPr lang="en-US" dirty="0" err="1" smtClean="0">
                <a:sym typeface="Wingdings" panose="05000000000000000000" pitchFamily="2" charset="2"/>
              </a:rPr>
              <a:t>nhất</a:t>
            </a:r>
            <a:endParaRPr lang="en-US" dirty="0"/>
          </a:p>
        </p:txBody>
      </p:sp>
    </p:spTree>
    <p:extLst>
      <p:ext uri="{BB962C8B-B14F-4D97-AF65-F5344CB8AC3E}">
        <p14:creationId xmlns:p14="http://schemas.microsoft.com/office/powerpoint/2010/main" val="29278779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6775" y="229624"/>
            <a:ext cx="3713870" cy="461665"/>
          </a:xfrm>
          <a:prstGeom prst="rect">
            <a:avLst/>
          </a:prstGeom>
          <a:noFill/>
        </p:spPr>
        <p:txBody>
          <a:bodyPr wrap="square" rtlCol="0">
            <a:spAutoFit/>
          </a:bodyPr>
          <a:lstStyle/>
          <a:p>
            <a:r>
              <a:rPr lang="en-US" sz="2400" b="1" dirty="0" smtClean="0"/>
              <a:t>1. BA </a:t>
            </a:r>
            <a:r>
              <a:rPr lang="en-US" sz="2400" b="1" dirty="0" err="1" smtClean="0"/>
              <a:t>là</a:t>
            </a:r>
            <a:r>
              <a:rPr lang="en-US" sz="2400" b="1" dirty="0" smtClean="0"/>
              <a:t> </a:t>
            </a:r>
            <a:r>
              <a:rPr lang="en-US" sz="2400" b="1" dirty="0" err="1" smtClean="0"/>
              <a:t>gì</a:t>
            </a:r>
            <a:r>
              <a:rPr lang="en-US" sz="2400" b="1" dirty="0"/>
              <a:t>?</a:t>
            </a:r>
          </a:p>
        </p:txBody>
      </p:sp>
      <p:sp>
        <p:nvSpPr>
          <p:cNvPr id="3" name="TextBox 2"/>
          <p:cNvSpPr txBox="1"/>
          <p:nvPr/>
        </p:nvSpPr>
        <p:spPr>
          <a:xfrm>
            <a:off x="943706" y="691289"/>
            <a:ext cx="7469944" cy="523220"/>
          </a:xfrm>
          <a:prstGeom prst="rect">
            <a:avLst/>
          </a:prstGeom>
          <a:noFill/>
        </p:spPr>
        <p:txBody>
          <a:bodyPr wrap="square" rtlCol="0">
            <a:spAutoFit/>
          </a:bodyPr>
          <a:lstStyle/>
          <a:p>
            <a:r>
              <a:rPr lang="en-US" sz="2800" b="1" i="0" dirty="0" smtClean="0">
                <a:solidFill>
                  <a:srgbClr val="C00000"/>
                </a:solidFill>
                <a:effectLst/>
                <a:latin typeface="Calibri" panose="020F0502020204030204" pitchFamily="34" charset="0"/>
                <a:cs typeface="Calibri" panose="020F0502020204030204" pitchFamily="34" charset="0"/>
              </a:rPr>
              <a:t>1.2 BA </a:t>
            </a:r>
            <a:r>
              <a:rPr lang="en-US" sz="2800" b="1" i="0" dirty="0" err="1" smtClean="0">
                <a:solidFill>
                  <a:srgbClr val="C00000"/>
                </a:solidFill>
                <a:effectLst/>
                <a:latin typeface="Calibri" panose="020F0502020204030204" pitchFamily="34" charset="0"/>
                <a:cs typeface="Calibri" panose="020F0502020204030204" pitchFamily="34" charset="0"/>
              </a:rPr>
              <a:t>tồn</a:t>
            </a:r>
            <a:r>
              <a:rPr lang="en-US" sz="2800" b="1" i="0" dirty="0" smtClean="0">
                <a:solidFill>
                  <a:srgbClr val="C00000"/>
                </a:solidFill>
                <a:effectLst/>
                <a:latin typeface="Calibri" panose="020F0502020204030204" pitchFamily="34" charset="0"/>
                <a:cs typeface="Calibri" panose="020F0502020204030204" pitchFamily="34" charset="0"/>
              </a:rPr>
              <a:t> </a:t>
            </a:r>
            <a:r>
              <a:rPr lang="en-US" sz="2800" b="1" i="0" dirty="0" err="1" smtClean="0">
                <a:solidFill>
                  <a:srgbClr val="C00000"/>
                </a:solidFill>
                <a:effectLst/>
                <a:latin typeface="Calibri" panose="020F0502020204030204" pitchFamily="34" charset="0"/>
                <a:cs typeface="Calibri" panose="020F0502020204030204" pitchFamily="34" charset="0"/>
              </a:rPr>
              <a:t>tại</a:t>
            </a:r>
            <a:r>
              <a:rPr lang="en-US" sz="2800" b="1" i="0" dirty="0" smtClean="0">
                <a:solidFill>
                  <a:srgbClr val="C00000"/>
                </a:solidFill>
                <a:effectLst/>
                <a:latin typeface="Calibri" panose="020F0502020204030204" pitchFamily="34" charset="0"/>
                <a:cs typeface="Calibri" panose="020F0502020204030204" pitchFamily="34" charset="0"/>
              </a:rPr>
              <a:t> ở </a:t>
            </a:r>
            <a:r>
              <a:rPr lang="en-US" sz="2800" b="1" i="0" dirty="0" err="1" smtClean="0">
                <a:solidFill>
                  <a:srgbClr val="C00000"/>
                </a:solidFill>
                <a:effectLst/>
                <a:latin typeface="Calibri" panose="020F0502020204030204" pitchFamily="34" charset="0"/>
                <a:cs typeface="Calibri" panose="020F0502020204030204" pitchFamily="34" charset="0"/>
              </a:rPr>
              <a:t>mọi</a:t>
            </a:r>
            <a:r>
              <a:rPr lang="en-US" sz="2800" b="1" i="0" dirty="0" smtClean="0">
                <a:solidFill>
                  <a:srgbClr val="C00000"/>
                </a:solidFill>
                <a:effectLst/>
                <a:latin typeface="Calibri" panose="020F0502020204030204" pitchFamily="34" charset="0"/>
                <a:cs typeface="Calibri" panose="020F0502020204030204" pitchFamily="34" charset="0"/>
              </a:rPr>
              <a:t> </a:t>
            </a:r>
            <a:r>
              <a:rPr lang="en-US" sz="2800" b="1" i="0" dirty="0" err="1" smtClean="0">
                <a:solidFill>
                  <a:srgbClr val="C00000"/>
                </a:solidFill>
                <a:effectLst/>
                <a:latin typeface="Calibri" panose="020F0502020204030204" pitchFamily="34" charset="0"/>
                <a:cs typeface="Calibri" panose="020F0502020204030204" pitchFamily="34" charset="0"/>
              </a:rPr>
              <a:t>ngóc</a:t>
            </a:r>
            <a:r>
              <a:rPr lang="en-US" sz="2800" b="1" i="0" dirty="0" smtClean="0">
                <a:solidFill>
                  <a:srgbClr val="C00000"/>
                </a:solidFill>
                <a:effectLst/>
                <a:latin typeface="Calibri" panose="020F0502020204030204" pitchFamily="34" charset="0"/>
                <a:cs typeface="Calibri" panose="020F0502020204030204" pitchFamily="34" charset="0"/>
              </a:rPr>
              <a:t> </a:t>
            </a:r>
            <a:r>
              <a:rPr lang="en-US" sz="2800" b="1" i="0" dirty="0" err="1" smtClean="0">
                <a:solidFill>
                  <a:srgbClr val="C00000"/>
                </a:solidFill>
                <a:effectLst/>
                <a:latin typeface="Calibri" panose="020F0502020204030204" pitchFamily="34" charset="0"/>
                <a:cs typeface="Calibri" panose="020F0502020204030204" pitchFamily="34" charset="0"/>
              </a:rPr>
              <a:t>ngách</a:t>
            </a:r>
            <a:r>
              <a:rPr lang="en-US" sz="2800" b="1" i="0" dirty="0" smtClean="0">
                <a:solidFill>
                  <a:srgbClr val="C00000"/>
                </a:solidFill>
                <a:effectLst/>
                <a:latin typeface="Calibri" panose="020F0502020204030204" pitchFamily="34" charset="0"/>
                <a:cs typeface="Calibri" panose="020F0502020204030204" pitchFamily="34" charset="0"/>
              </a:rPr>
              <a:t> </a:t>
            </a:r>
            <a:r>
              <a:rPr lang="en-US" sz="2800" b="1" i="0" dirty="0" err="1" smtClean="0">
                <a:solidFill>
                  <a:srgbClr val="C00000"/>
                </a:solidFill>
                <a:effectLst/>
                <a:latin typeface="Calibri" panose="020F0502020204030204" pitchFamily="34" charset="0"/>
                <a:cs typeface="Calibri" panose="020F0502020204030204" pitchFamily="34" charset="0"/>
              </a:rPr>
              <a:t>trong</a:t>
            </a:r>
            <a:r>
              <a:rPr lang="en-US" sz="2800" b="1" i="0" dirty="0" smtClean="0">
                <a:solidFill>
                  <a:srgbClr val="C00000"/>
                </a:solidFill>
                <a:effectLst/>
                <a:latin typeface="Calibri" panose="020F0502020204030204" pitchFamily="34" charset="0"/>
                <a:cs typeface="Calibri" panose="020F0502020204030204" pitchFamily="34" charset="0"/>
              </a:rPr>
              <a:t> </a:t>
            </a:r>
            <a:r>
              <a:rPr lang="en-US" sz="2800" b="1" i="0" dirty="0" err="1" smtClean="0">
                <a:solidFill>
                  <a:srgbClr val="C00000"/>
                </a:solidFill>
                <a:effectLst/>
                <a:latin typeface="Calibri" panose="020F0502020204030204" pitchFamily="34" charset="0"/>
                <a:cs typeface="Calibri" panose="020F0502020204030204" pitchFamily="34" charset="0"/>
              </a:rPr>
              <a:t>cuộc</a:t>
            </a:r>
            <a:r>
              <a:rPr lang="en-US" sz="2800" b="1" i="0" dirty="0" smtClean="0">
                <a:solidFill>
                  <a:srgbClr val="C00000"/>
                </a:solidFill>
                <a:effectLst/>
                <a:latin typeface="Calibri" panose="020F0502020204030204" pitchFamily="34" charset="0"/>
                <a:cs typeface="Calibri" panose="020F0502020204030204" pitchFamily="34" charset="0"/>
              </a:rPr>
              <a:t> </a:t>
            </a:r>
            <a:r>
              <a:rPr lang="en-US" sz="2800" b="1" i="0" dirty="0" err="1" smtClean="0">
                <a:solidFill>
                  <a:srgbClr val="C00000"/>
                </a:solidFill>
                <a:effectLst/>
                <a:latin typeface="Calibri" panose="020F0502020204030204" pitchFamily="34" charset="0"/>
                <a:cs typeface="Calibri" panose="020F0502020204030204" pitchFamily="34" charset="0"/>
              </a:rPr>
              <a:t>sống</a:t>
            </a:r>
            <a:endParaRPr lang="vi-VN" sz="2800" b="1" i="0" dirty="0">
              <a:solidFill>
                <a:srgbClr val="C00000"/>
              </a:solidFill>
              <a:effectLst/>
              <a:latin typeface="Calibri" panose="020F0502020204030204" pitchFamily="34" charset="0"/>
              <a:cs typeface="Calibri" panose="020F0502020204030204" pitchFamily="34" charset="0"/>
            </a:endParaRPr>
          </a:p>
        </p:txBody>
      </p:sp>
      <p:sp>
        <p:nvSpPr>
          <p:cNvPr id="9" name="Explosion 2 8"/>
          <p:cNvSpPr/>
          <p:nvPr/>
        </p:nvSpPr>
        <p:spPr>
          <a:xfrm>
            <a:off x="4678678" y="2964637"/>
            <a:ext cx="2813539" cy="2010040"/>
          </a:xfrm>
          <a:prstGeom prst="irregularSeal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t>XE HẾT XĂNG</a:t>
            </a:r>
            <a:endParaRPr lang="en-US" sz="2400" b="1" dirty="0"/>
          </a:p>
        </p:txBody>
      </p:sp>
      <p:sp>
        <p:nvSpPr>
          <p:cNvPr id="11" name="Oval 10"/>
          <p:cNvSpPr/>
          <p:nvPr/>
        </p:nvSpPr>
        <p:spPr>
          <a:xfrm>
            <a:off x="8203806" y="1563489"/>
            <a:ext cx="3305908" cy="1881963"/>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i="1" dirty="0" smtClean="0">
                <a:solidFill>
                  <a:srgbClr val="C00000"/>
                </a:solidFill>
              </a:rPr>
              <a:t>Business Objective:</a:t>
            </a:r>
          </a:p>
          <a:p>
            <a:r>
              <a:rPr lang="en-US" sz="2400" b="1" i="1" dirty="0" smtClean="0">
                <a:solidFill>
                  <a:srgbClr val="C00000"/>
                </a:solidFill>
              </a:rPr>
              <a:t> </a:t>
            </a:r>
            <a:r>
              <a:rPr lang="en-US" sz="2000" b="1" dirty="0" err="1"/>
              <a:t>X</a:t>
            </a:r>
            <a:r>
              <a:rPr lang="en-US" sz="2000" b="1" dirty="0" err="1" smtClean="0"/>
              <a:t>e</a:t>
            </a:r>
            <a:r>
              <a:rPr lang="en-US" sz="2000" b="1" dirty="0" smtClean="0"/>
              <a:t> </a:t>
            </a:r>
            <a:r>
              <a:rPr lang="en-US" sz="2000" b="1" dirty="0" err="1" smtClean="0"/>
              <a:t>được</a:t>
            </a:r>
            <a:r>
              <a:rPr lang="en-US" sz="2000" b="1" dirty="0" smtClean="0"/>
              <a:t> </a:t>
            </a:r>
            <a:r>
              <a:rPr lang="en-US" sz="2000" b="1" dirty="0" err="1" smtClean="0"/>
              <a:t>đổ</a:t>
            </a:r>
            <a:r>
              <a:rPr lang="en-US" sz="2000" b="1" dirty="0" smtClean="0"/>
              <a:t> </a:t>
            </a:r>
            <a:r>
              <a:rPr lang="en-US" sz="2000" b="1" dirty="0" err="1" smtClean="0"/>
              <a:t>xăng</a:t>
            </a:r>
            <a:r>
              <a:rPr lang="en-US" sz="2000" b="1" dirty="0" smtClean="0"/>
              <a:t> </a:t>
            </a:r>
            <a:r>
              <a:rPr lang="en-US" sz="2000" b="1" dirty="0" err="1" smtClean="0"/>
              <a:t>để</a:t>
            </a:r>
            <a:r>
              <a:rPr lang="en-US" sz="2000" b="1" dirty="0" smtClean="0"/>
              <a:t> </a:t>
            </a:r>
            <a:r>
              <a:rPr lang="en-US" sz="2000" b="1" dirty="0" err="1" smtClean="0"/>
              <a:t>chạy</a:t>
            </a:r>
            <a:r>
              <a:rPr lang="en-US" sz="2000" b="1" dirty="0" smtClean="0"/>
              <a:t> </a:t>
            </a:r>
            <a:r>
              <a:rPr lang="en-US" sz="2000" b="1" dirty="0" err="1" smtClean="0"/>
              <a:t>tiếp</a:t>
            </a:r>
            <a:endParaRPr lang="en-US" sz="2000" b="1" dirty="0"/>
          </a:p>
        </p:txBody>
      </p:sp>
      <p:sp>
        <p:nvSpPr>
          <p:cNvPr id="12" name="Oval 11"/>
          <p:cNvSpPr/>
          <p:nvPr/>
        </p:nvSpPr>
        <p:spPr>
          <a:xfrm>
            <a:off x="7097150" y="3713871"/>
            <a:ext cx="4220308" cy="2389386"/>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i="1" dirty="0" smtClean="0">
                <a:solidFill>
                  <a:srgbClr val="C00000"/>
                </a:solidFill>
              </a:rPr>
              <a:t>Stakeholders:</a:t>
            </a:r>
          </a:p>
          <a:p>
            <a:pPr marL="342900" indent="-342900">
              <a:buFont typeface="Wingdings" panose="05000000000000000000" pitchFamily="2" charset="2"/>
              <a:buChar char="§"/>
            </a:pPr>
            <a:r>
              <a:rPr lang="en-US" sz="2000" b="1" dirty="0" err="1" smtClean="0"/>
              <a:t>Cả</a:t>
            </a:r>
            <a:r>
              <a:rPr lang="en-US" sz="2000" b="1" dirty="0" smtClean="0"/>
              <a:t> </a:t>
            </a:r>
            <a:r>
              <a:rPr lang="en-US" sz="2000" b="1" dirty="0" err="1" smtClean="0"/>
              <a:t>nhà</a:t>
            </a:r>
            <a:r>
              <a:rPr lang="en-US" sz="2000" b="1" dirty="0" smtClean="0"/>
              <a:t> </a:t>
            </a:r>
            <a:r>
              <a:rPr lang="en-US" sz="2000" b="1" dirty="0" err="1" smtClean="0"/>
              <a:t>đang</a:t>
            </a:r>
            <a:r>
              <a:rPr lang="en-US" sz="2000" b="1" dirty="0" smtClean="0"/>
              <a:t> ở </a:t>
            </a:r>
            <a:r>
              <a:rPr lang="en-US" sz="2000" b="1" dirty="0" err="1" smtClean="0"/>
              <a:t>nhà</a:t>
            </a:r>
            <a:r>
              <a:rPr lang="en-US" sz="2000" b="1" dirty="0" smtClean="0"/>
              <a:t> </a:t>
            </a:r>
            <a:r>
              <a:rPr lang="en-US" sz="2000" b="1" dirty="0" err="1" smtClean="0"/>
              <a:t>chờ</a:t>
            </a:r>
            <a:r>
              <a:rPr lang="en-US" sz="2000" b="1" dirty="0" smtClean="0"/>
              <a:t> </a:t>
            </a:r>
            <a:r>
              <a:rPr lang="en-US" sz="2000" b="1" dirty="0" err="1" smtClean="0"/>
              <a:t>cơm</a:t>
            </a:r>
            <a:endParaRPr lang="en-US" sz="2000" b="1" dirty="0" smtClean="0"/>
          </a:p>
          <a:p>
            <a:pPr marL="342900" indent="-342900">
              <a:buFont typeface="Wingdings" panose="05000000000000000000" pitchFamily="2" charset="2"/>
              <a:buChar char="§"/>
            </a:pPr>
            <a:r>
              <a:rPr lang="en-US" sz="2000" b="1" dirty="0" err="1" smtClean="0"/>
              <a:t>Đồng</a:t>
            </a:r>
            <a:r>
              <a:rPr lang="en-US" sz="2000" b="1" dirty="0" smtClean="0"/>
              <a:t> </a:t>
            </a:r>
            <a:r>
              <a:rPr lang="en-US" sz="2000" b="1" dirty="0" err="1" smtClean="0"/>
              <a:t>bọn</a:t>
            </a:r>
            <a:r>
              <a:rPr lang="en-US" sz="2000" b="1" dirty="0" smtClean="0"/>
              <a:t> </a:t>
            </a:r>
            <a:r>
              <a:rPr lang="en-US" sz="2000" b="1" dirty="0" err="1" smtClean="0"/>
              <a:t>đang</a:t>
            </a:r>
            <a:r>
              <a:rPr lang="en-US" sz="2000" b="1" dirty="0" smtClean="0"/>
              <a:t> </a:t>
            </a:r>
            <a:r>
              <a:rPr lang="en-US" sz="2000" b="1" dirty="0" err="1" smtClean="0"/>
              <a:t>chờ</a:t>
            </a:r>
            <a:r>
              <a:rPr lang="en-US" sz="2000" b="1" dirty="0" smtClean="0"/>
              <a:t> ở </a:t>
            </a:r>
            <a:r>
              <a:rPr lang="en-US" sz="2000" b="1" dirty="0" err="1" smtClean="0"/>
              <a:t>Ngõ</a:t>
            </a:r>
            <a:r>
              <a:rPr lang="en-US" sz="2000" b="1" dirty="0" smtClean="0"/>
              <a:t> </a:t>
            </a:r>
            <a:r>
              <a:rPr lang="en-US" sz="2000" b="1" dirty="0" err="1" smtClean="0"/>
              <a:t>Tự</a:t>
            </a:r>
            <a:r>
              <a:rPr lang="en-US" sz="2000" b="1" dirty="0" smtClean="0"/>
              <a:t> Do</a:t>
            </a:r>
          </a:p>
          <a:p>
            <a:pPr marL="342900" indent="-342900">
              <a:buFont typeface="Wingdings" panose="05000000000000000000" pitchFamily="2" charset="2"/>
              <a:buChar char="§"/>
            </a:pPr>
            <a:r>
              <a:rPr lang="en-US" sz="2000" b="1" dirty="0" err="1" smtClean="0"/>
              <a:t>Bản</a:t>
            </a:r>
            <a:r>
              <a:rPr lang="en-US" sz="2000" b="1" dirty="0" smtClean="0"/>
              <a:t> </a:t>
            </a:r>
            <a:r>
              <a:rPr lang="en-US" sz="2000" b="1" dirty="0" err="1" smtClean="0"/>
              <a:t>thân</a:t>
            </a:r>
            <a:endParaRPr lang="en-US" sz="2000" b="1" dirty="0"/>
          </a:p>
        </p:txBody>
      </p:sp>
      <p:sp>
        <p:nvSpPr>
          <p:cNvPr id="13" name="Oval 12"/>
          <p:cNvSpPr/>
          <p:nvPr/>
        </p:nvSpPr>
        <p:spPr>
          <a:xfrm>
            <a:off x="450166" y="2881533"/>
            <a:ext cx="3967089" cy="3976467"/>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i="1" dirty="0" smtClean="0">
                <a:solidFill>
                  <a:srgbClr val="C00000"/>
                </a:solidFill>
              </a:rPr>
              <a:t>Solutions:</a:t>
            </a:r>
          </a:p>
          <a:p>
            <a:pPr>
              <a:buFont typeface="Arial" panose="020B0604020202020204" pitchFamily="34" charset="0"/>
              <a:buChar char="•"/>
            </a:pPr>
            <a:r>
              <a:rPr lang="en-US" b="1" dirty="0" smtClean="0">
                <a:solidFill>
                  <a:schemeClr val="tx1"/>
                </a:solidFill>
              </a:rPr>
              <a:t> </a:t>
            </a:r>
            <a:r>
              <a:rPr lang="vi-VN" b="1" i="0" dirty="0" smtClean="0">
                <a:solidFill>
                  <a:schemeClr val="tx1"/>
                </a:solidFill>
                <a:effectLst/>
              </a:rPr>
              <a:t>Dắt bộ đến trạm xăng gần nhất.</a:t>
            </a:r>
          </a:p>
          <a:p>
            <a:pPr>
              <a:buFont typeface="Arial" panose="020B0604020202020204" pitchFamily="34" charset="0"/>
              <a:buChar char="•"/>
            </a:pPr>
            <a:r>
              <a:rPr lang="en-US" b="1" i="0" dirty="0" smtClean="0">
                <a:solidFill>
                  <a:schemeClr val="tx1"/>
                </a:solidFill>
                <a:effectLst/>
              </a:rPr>
              <a:t> </a:t>
            </a:r>
            <a:r>
              <a:rPr lang="vi-VN" b="1" i="0" dirty="0" smtClean="0">
                <a:solidFill>
                  <a:schemeClr val="tx1"/>
                </a:solidFill>
                <a:effectLst/>
              </a:rPr>
              <a:t>Gọi bạn bè ra cứu</a:t>
            </a:r>
          </a:p>
          <a:p>
            <a:pPr>
              <a:buFont typeface="Arial" panose="020B0604020202020204" pitchFamily="34" charset="0"/>
              <a:buChar char="•"/>
            </a:pPr>
            <a:r>
              <a:rPr lang="en-US" b="1" i="0" dirty="0" smtClean="0">
                <a:solidFill>
                  <a:schemeClr val="tx1"/>
                </a:solidFill>
                <a:effectLst/>
              </a:rPr>
              <a:t> </a:t>
            </a:r>
            <a:r>
              <a:rPr lang="vi-VN" b="1" i="0" dirty="0" smtClean="0">
                <a:solidFill>
                  <a:schemeClr val="tx1"/>
                </a:solidFill>
                <a:effectLst/>
              </a:rPr>
              <a:t>Nhờ bà con bên đường giúp đỡ.</a:t>
            </a:r>
          </a:p>
          <a:p>
            <a:pPr>
              <a:buFont typeface="Arial" panose="020B0604020202020204" pitchFamily="34" charset="0"/>
              <a:buChar char="•"/>
            </a:pPr>
            <a:r>
              <a:rPr lang="en-US" b="1" i="0" dirty="0" smtClean="0">
                <a:solidFill>
                  <a:schemeClr val="tx1"/>
                </a:solidFill>
                <a:effectLst/>
              </a:rPr>
              <a:t> </a:t>
            </a:r>
            <a:r>
              <a:rPr lang="vi-VN" b="1" i="0" dirty="0" smtClean="0">
                <a:solidFill>
                  <a:schemeClr val="tx1"/>
                </a:solidFill>
                <a:effectLst/>
              </a:rPr>
              <a:t>Tìm cây xăng lẻ.</a:t>
            </a:r>
          </a:p>
          <a:p>
            <a:pPr>
              <a:buFont typeface="Arial" panose="020B0604020202020204" pitchFamily="34" charset="0"/>
              <a:buChar char="•"/>
            </a:pPr>
            <a:r>
              <a:rPr lang="en-US" b="1" i="0" dirty="0" smtClean="0">
                <a:solidFill>
                  <a:schemeClr val="tx1"/>
                </a:solidFill>
                <a:effectLst/>
              </a:rPr>
              <a:t> </a:t>
            </a:r>
            <a:r>
              <a:rPr lang="vi-VN" b="1" i="0" dirty="0" smtClean="0">
                <a:solidFill>
                  <a:schemeClr val="tx1"/>
                </a:solidFill>
                <a:effectLst/>
              </a:rPr>
              <a:t>Hoặc thậm chí gửi xe đâu đó, bắt Grab đến cây xăng gần nhất rồi mua bịch xăng về đổ.</a:t>
            </a:r>
          </a:p>
          <a:p>
            <a:pPr algn="ctr"/>
            <a:endParaRPr lang="en-US" sz="1600" b="1" dirty="0">
              <a:solidFill>
                <a:schemeClr val="tx1"/>
              </a:solidFill>
            </a:endParaRPr>
          </a:p>
        </p:txBody>
      </p:sp>
      <p:sp>
        <p:nvSpPr>
          <p:cNvPr id="14" name="Oval 13"/>
          <p:cNvSpPr/>
          <p:nvPr/>
        </p:nvSpPr>
        <p:spPr>
          <a:xfrm>
            <a:off x="3362178" y="1418269"/>
            <a:ext cx="2110154" cy="1505243"/>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b="1" i="1" dirty="0" smtClean="0">
                <a:solidFill>
                  <a:srgbClr val="C00000"/>
                </a:solidFill>
                <a:effectLst/>
              </a:rPr>
              <a:t>Transition</a:t>
            </a:r>
            <a:endParaRPr lang="en-US" sz="2400" i="1" dirty="0">
              <a:solidFill>
                <a:srgbClr val="C00000"/>
              </a:solidFill>
            </a:endParaRPr>
          </a:p>
        </p:txBody>
      </p:sp>
      <p:sp>
        <p:nvSpPr>
          <p:cNvPr id="15" name="Slide Number Placeholder 14"/>
          <p:cNvSpPr>
            <a:spLocks noGrp="1"/>
          </p:cNvSpPr>
          <p:nvPr>
            <p:ph type="sldNum" sz="quarter" idx="12"/>
          </p:nvPr>
        </p:nvSpPr>
        <p:spPr/>
        <p:txBody>
          <a:bodyPr/>
          <a:lstStyle/>
          <a:p>
            <a:fld id="{F3C035E3-C7FA-4CD6-B5C0-E99708C97377}" type="slidenum">
              <a:rPr lang="en-US" smtClean="0"/>
              <a:t>6</a:t>
            </a:fld>
            <a:endParaRPr lang="en-US"/>
          </a:p>
        </p:txBody>
      </p:sp>
    </p:spTree>
    <p:extLst>
      <p:ext uri="{BB962C8B-B14F-4D97-AF65-F5344CB8AC3E}">
        <p14:creationId xmlns:p14="http://schemas.microsoft.com/office/powerpoint/2010/main" val="944402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randombar(horizontal)">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down)">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P spid="1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sp>
        <p:nvSpPr>
          <p:cNvPr id="4" name="TextBox 3"/>
          <p:cNvSpPr txBox="1"/>
          <p:nvPr/>
        </p:nvSpPr>
        <p:spPr>
          <a:xfrm>
            <a:off x="608427" y="57122"/>
            <a:ext cx="4909626" cy="523220"/>
          </a:xfrm>
          <a:prstGeom prst="rect">
            <a:avLst/>
          </a:prstGeom>
          <a:noFill/>
        </p:spPr>
        <p:txBody>
          <a:bodyPr wrap="square" rtlCol="0">
            <a:spAutoFit/>
          </a:bodyPr>
          <a:lstStyle/>
          <a:p>
            <a:r>
              <a:rPr lang="en-US" sz="2800" b="1" dirty="0" smtClean="0">
                <a:solidFill>
                  <a:srgbClr val="C00000"/>
                </a:solidFill>
              </a:rPr>
              <a:t>1.4. Documentation</a:t>
            </a:r>
            <a:endParaRPr lang="en-US" sz="2800" b="1" dirty="0">
              <a:solidFill>
                <a:srgbClr val="C00000"/>
              </a:solidFill>
            </a:endParaRPr>
          </a:p>
        </p:txBody>
      </p:sp>
      <p:sp>
        <p:nvSpPr>
          <p:cNvPr id="2" name="AutoShape 2" descr="Kết quả hình ảnh cho learn something ne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9"/>
          <p:cNvSpPr/>
          <p:nvPr/>
        </p:nvSpPr>
        <p:spPr>
          <a:xfrm>
            <a:off x="890343" y="854854"/>
            <a:ext cx="10912451" cy="3508653"/>
          </a:xfrm>
          <a:prstGeom prst="rect">
            <a:avLst/>
          </a:prstGeom>
        </p:spPr>
        <p:txBody>
          <a:bodyPr wrap="square">
            <a:spAutoFit/>
          </a:bodyPr>
          <a:lstStyle/>
          <a:p>
            <a:pPr marL="342900" indent="-342900">
              <a:spcBef>
                <a:spcPts val="600"/>
              </a:spcBef>
              <a:spcAft>
                <a:spcPts val="600"/>
              </a:spcAft>
              <a:buFont typeface="Wingdings" panose="05000000000000000000" pitchFamily="2" charset="2"/>
              <a:buChar char="v"/>
            </a:pPr>
            <a:r>
              <a:rPr lang="en-US" sz="2600" b="1" dirty="0" smtClean="0">
                <a:latin typeface="Calibri" panose="020F0502020204030204" pitchFamily="34" charset="0"/>
                <a:cs typeface="Calibri" panose="020F0502020204030204" pitchFamily="34" charset="0"/>
              </a:rPr>
              <a:t> T</a:t>
            </a:r>
            <a:r>
              <a:rPr lang="vi-VN" sz="2600" b="1" dirty="0" smtClean="0">
                <a:latin typeface="Calibri" panose="020F0502020204030204" pitchFamily="34" charset="0"/>
                <a:cs typeface="Calibri" panose="020F0502020204030204" pitchFamily="34" charset="0"/>
              </a:rPr>
              <a:t>ài </a:t>
            </a:r>
            <a:r>
              <a:rPr lang="vi-VN" sz="2600" b="1" dirty="0">
                <a:latin typeface="Calibri" panose="020F0502020204030204" pitchFamily="34" charset="0"/>
                <a:cs typeface="Calibri" panose="020F0502020204030204" pitchFamily="34" charset="0"/>
              </a:rPr>
              <a:t>liệu hóa</a:t>
            </a:r>
            <a:r>
              <a:rPr lang="vi-VN" sz="2600" dirty="0">
                <a:latin typeface="Calibri" panose="020F0502020204030204" pitchFamily="34" charset="0"/>
                <a:cs typeface="Calibri" panose="020F0502020204030204" pitchFamily="34" charset="0"/>
              </a:rPr>
              <a:t>, tức là đem toàn bộ những thứ làm được nãy giờ </a:t>
            </a:r>
            <a:r>
              <a:rPr lang="en-US" sz="2600" dirty="0" err="1" smtClean="0">
                <a:latin typeface="Calibri" panose="020F0502020204030204" pitchFamily="34" charset="0"/>
                <a:cs typeface="Calibri" panose="020F0502020204030204" pitchFamily="34" charset="0"/>
              </a:rPr>
              <a:t>làm</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thành</a:t>
            </a:r>
            <a:r>
              <a:rPr lang="vi-VN" sz="2600" dirty="0" smtClean="0">
                <a:latin typeface="Calibri" panose="020F0502020204030204" pitchFamily="34" charset="0"/>
                <a:cs typeface="Calibri" panose="020F0502020204030204" pitchFamily="34" charset="0"/>
              </a:rPr>
              <a:t> </a:t>
            </a:r>
            <a:r>
              <a:rPr lang="vi-VN" sz="2600" dirty="0">
                <a:latin typeface="Calibri" panose="020F0502020204030204" pitchFamily="34" charset="0"/>
                <a:cs typeface="Calibri" panose="020F0502020204030204" pitchFamily="34" charset="0"/>
              </a:rPr>
              <a:t>tài </a:t>
            </a:r>
            <a:r>
              <a:rPr lang="vi-VN" sz="2600" dirty="0" smtClean="0">
                <a:latin typeface="Calibri" panose="020F0502020204030204" pitchFamily="34" charset="0"/>
                <a:cs typeface="Calibri" panose="020F0502020204030204" pitchFamily="34" charset="0"/>
              </a:rPr>
              <a:t>liệu</a:t>
            </a:r>
            <a:r>
              <a:rPr lang="en-US" sz="2600" dirty="0">
                <a:latin typeface="Calibri" panose="020F0502020204030204" pitchFamily="34" charset="0"/>
                <a:cs typeface="Calibri" panose="020F0502020204030204" pitchFamily="34" charset="0"/>
              </a:rPr>
              <a:t> </a:t>
            </a:r>
            <a:r>
              <a:rPr lang="en-US" sz="2600" dirty="0" smtClean="0">
                <a:latin typeface="Calibri" panose="020F0502020204030204" pitchFamily="34" charset="0"/>
                <a:cs typeface="Calibri" panose="020F0502020204030204" pitchFamily="34" charset="0"/>
              </a:rPr>
              <a:t>(</a:t>
            </a:r>
            <a:r>
              <a:rPr lang="en-US" sz="2600" b="1" i="1" dirty="0" smtClean="0">
                <a:latin typeface="Calibri" panose="020F0502020204030204" pitchFamily="34" charset="0"/>
                <a:cs typeface="Calibri" panose="020F0502020204030204" pitchFamily="34" charset="0"/>
              </a:rPr>
              <a:t>SRS</a:t>
            </a:r>
            <a:r>
              <a:rPr lang="en-US" sz="2600" b="1" i="1" dirty="0">
                <a:latin typeface="Calibri" panose="020F0502020204030204" pitchFamily="34" charset="0"/>
                <a:cs typeface="Calibri" panose="020F0502020204030204" pitchFamily="34" charset="0"/>
              </a:rPr>
              <a:t>/</a:t>
            </a:r>
            <a:r>
              <a:rPr lang="en-US" sz="2600" b="1" i="1" dirty="0" smtClean="0">
                <a:latin typeface="Calibri" panose="020F0502020204030204" pitchFamily="34" charset="0"/>
                <a:cs typeface="Calibri" panose="020F0502020204030204" pitchFamily="34" charset="0"/>
              </a:rPr>
              <a:t> FRD</a:t>
            </a:r>
            <a:r>
              <a:rPr lang="en-US" sz="2600" dirty="0" smtClean="0">
                <a:latin typeface="Calibri" panose="020F0502020204030204" pitchFamily="34" charset="0"/>
                <a:cs typeface="Calibri" panose="020F0502020204030204" pitchFamily="34" charset="0"/>
              </a:rPr>
              <a:t>)</a:t>
            </a:r>
          </a:p>
          <a:p>
            <a:pPr marL="1257300" lvl="2" indent="-342900">
              <a:spcBef>
                <a:spcPts val="600"/>
              </a:spcBef>
              <a:spcAft>
                <a:spcPts val="600"/>
              </a:spcAft>
              <a:buFont typeface="Wingdings" panose="05000000000000000000" pitchFamily="2" charset="2"/>
              <a:buChar char="à"/>
            </a:pPr>
            <a:r>
              <a:rPr lang="en-US" sz="2600" dirty="0" err="1" smtClean="0">
                <a:latin typeface="Calibri" panose="020F0502020204030204" pitchFamily="34" charset="0"/>
                <a:cs typeface="Calibri" panose="020F0502020204030204" pitchFamily="34" charset="0"/>
                <a:sym typeface="Wingdings" panose="05000000000000000000" pitchFamily="2" charset="2"/>
              </a:rPr>
              <a:t>Mục</a:t>
            </a:r>
            <a:r>
              <a:rPr lang="en-US" sz="2600" dirty="0" smtClean="0">
                <a:latin typeface="Calibri" panose="020F0502020204030204" pitchFamily="34" charset="0"/>
                <a:cs typeface="Calibri" panose="020F0502020204030204" pitchFamily="34" charset="0"/>
                <a:sym typeface="Wingdings" panose="05000000000000000000" pitchFamily="2" charset="2"/>
              </a:rPr>
              <a:t> </a:t>
            </a:r>
            <a:r>
              <a:rPr lang="en-US" sz="2600" dirty="0" err="1" smtClean="0">
                <a:latin typeface="Calibri" panose="020F0502020204030204" pitchFamily="34" charset="0"/>
                <a:cs typeface="Calibri" panose="020F0502020204030204" pitchFamily="34" charset="0"/>
                <a:sym typeface="Wingdings" panose="05000000000000000000" pitchFamily="2" charset="2"/>
              </a:rPr>
              <a:t>đích</a:t>
            </a:r>
            <a:r>
              <a:rPr lang="en-US" sz="2600" dirty="0" smtClean="0">
                <a:latin typeface="Calibri" panose="020F0502020204030204" pitchFamily="34" charset="0"/>
                <a:cs typeface="Calibri" panose="020F0502020204030204" pitchFamily="34" charset="0"/>
                <a:sym typeface="Wingdings" panose="05000000000000000000" pitchFamily="2" charset="2"/>
              </a:rPr>
              <a:t> </a:t>
            </a:r>
            <a:r>
              <a:rPr lang="en-US" sz="2600" dirty="0" err="1" smtClean="0">
                <a:latin typeface="Calibri" panose="020F0502020204030204" pitchFamily="34" charset="0"/>
                <a:cs typeface="Calibri" panose="020F0502020204030204" pitchFamily="34" charset="0"/>
                <a:sym typeface="Wingdings" panose="05000000000000000000" pitchFamily="2" charset="2"/>
              </a:rPr>
              <a:t>chung</a:t>
            </a:r>
            <a:r>
              <a:rPr lang="en-US" sz="2600" dirty="0" smtClean="0">
                <a:latin typeface="Calibri" panose="020F0502020204030204" pitchFamily="34" charset="0"/>
                <a:cs typeface="Calibri" panose="020F0502020204030204" pitchFamily="34" charset="0"/>
                <a:sym typeface="Wingdings" panose="05000000000000000000" pitchFamily="2" charset="2"/>
              </a:rPr>
              <a:t>: </a:t>
            </a:r>
            <a:r>
              <a:rPr lang="en-US" sz="2600" dirty="0" err="1" smtClean="0">
                <a:latin typeface="Calibri" panose="020F0502020204030204" pitchFamily="34" charset="0"/>
                <a:cs typeface="Calibri" panose="020F0502020204030204" pitchFamily="34" charset="0"/>
                <a:sym typeface="Wingdings" panose="05000000000000000000" pitchFamily="2" charset="2"/>
              </a:rPr>
              <a:t>mô</a:t>
            </a:r>
            <a:r>
              <a:rPr lang="en-US" sz="2600" dirty="0" smtClean="0">
                <a:latin typeface="Calibri" panose="020F0502020204030204" pitchFamily="34" charset="0"/>
                <a:cs typeface="Calibri" panose="020F0502020204030204" pitchFamily="34" charset="0"/>
                <a:sym typeface="Wingdings" panose="05000000000000000000" pitchFamily="2" charset="2"/>
              </a:rPr>
              <a:t> </a:t>
            </a:r>
            <a:r>
              <a:rPr lang="en-US" sz="2600" dirty="0" err="1" smtClean="0">
                <a:latin typeface="Calibri" panose="020F0502020204030204" pitchFamily="34" charset="0"/>
                <a:cs typeface="Calibri" panose="020F0502020204030204" pitchFamily="34" charset="0"/>
                <a:sym typeface="Wingdings" panose="05000000000000000000" pitchFamily="2" charset="2"/>
              </a:rPr>
              <a:t>tả</a:t>
            </a:r>
            <a:r>
              <a:rPr lang="en-US" sz="2600" dirty="0" smtClean="0">
                <a:latin typeface="Calibri" panose="020F0502020204030204" pitchFamily="34" charset="0"/>
                <a:cs typeface="Calibri" panose="020F0502020204030204" pitchFamily="34" charset="0"/>
                <a:sym typeface="Wingdings" panose="05000000000000000000" pitchFamily="2" charset="2"/>
              </a:rPr>
              <a:t> chi </a:t>
            </a:r>
            <a:r>
              <a:rPr lang="en-US" sz="2600" dirty="0" err="1" smtClean="0">
                <a:latin typeface="Calibri" panose="020F0502020204030204" pitchFamily="34" charset="0"/>
                <a:cs typeface="Calibri" panose="020F0502020204030204" pitchFamily="34" charset="0"/>
                <a:sym typeface="Wingdings" panose="05000000000000000000" pitchFamily="2" charset="2"/>
              </a:rPr>
              <a:t>tiết</a:t>
            </a:r>
            <a:r>
              <a:rPr lang="en-US" sz="2600" dirty="0" smtClean="0">
                <a:latin typeface="Calibri" panose="020F0502020204030204" pitchFamily="34" charset="0"/>
                <a:cs typeface="Calibri" panose="020F0502020204030204" pitchFamily="34" charset="0"/>
                <a:sym typeface="Wingdings" panose="05000000000000000000" pitchFamily="2" charset="2"/>
              </a:rPr>
              <a:t> </a:t>
            </a:r>
            <a:r>
              <a:rPr lang="en-US" sz="2600" dirty="0" err="1" smtClean="0">
                <a:latin typeface="Calibri" panose="020F0502020204030204" pitchFamily="34" charset="0"/>
                <a:cs typeface="Calibri" panose="020F0502020204030204" pitchFamily="34" charset="0"/>
                <a:sym typeface="Wingdings" panose="05000000000000000000" pitchFamily="2" charset="2"/>
              </a:rPr>
              <a:t>yêu</a:t>
            </a:r>
            <a:r>
              <a:rPr lang="en-US" sz="2600" dirty="0" smtClean="0">
                <a:latin typeface="Calibri" panose="020F0502020204030204" pitchFamily="34" charset="0"/>
                <a:cs typeface="Calibri" panose="020F0502020204030204" pitchFamily="34" charset="0"/>
                <a:sym typeface="Wingdings" panose="05000000000000000000" pitchFamily="2" charset="2"/>
              </a:rPr>
              <a:t> </a:t>
            </a:r>
            <a:r>
              <a:rPr lang="en-US" sz="2600" dirty="0" err="1" smtClean="0">
                <a:latin typeface="Calibri" panose="020F0502020204030204" pitchFamily="34" charset="0"/>
                <a:cs typeface="Calibri" panose="020F0502020204030204" pitchFamily="34" charset="0"/>
                <a:sym typeface="Wingdings" panose="05000000000000000000" pitchFamily="2" charset="2"/>
              </a:rPr>
              <a:t>cầu</a:t>
            </a:r>
            <a:r>
              <a:rPr lang="en-US" sz="2600" dirty="0" smtClean="0">
                <a:latin typeface="Calibri" panose="020F0502020204030204" pitchFamily="34" charset="0"/>
                <a:cs typeface="Calibri" panose="020F0502020204030204" pitchFamily="34" charset="0"/>
                <a:sym typeface="Wingdings" panose="05000000000000000000" pitchFamily="2" charset="2"/>
              </a:rPr>
              <a:t> </a:t>
            </a:r>
            <a:r>
              <a:rPr lang="en-US" sz="2600" dirty="0" err="1" smtClean="0">
                <a:latin typeface="Calibri" panose="020F0502020204030204" pitchFamily="34" charset="0"/>
                <a:cs typeface="Calibri" panose="020F0502020204030204" pitchFamily="34" charset="0"/>
                <a:sym typeface="Wingdings" panose="05000000000000000000" pitchFamily="2" charset="2"/>
              </a:rPr>
              <a:t>của</a:t>
            </a:r>
            <a:r>
              <a:rPr lang="en-US" sz="2600" dirty="0" smtClean="0">
                <a:latin typeface="Calibri" panose="020F0502020204030204" pitchFamily="34" charset="0"/>
                <a:cs typeface="Calibri" panose="020F0502020204030204" pitchFamily="34" charset="0"/>
                <a:sym typeface="Wingdings" panose="05000000000000000000" pitchFamily="2" charset="2"/>
              </a:rPr>
              <a:t> </a:t>
            </a:r>
            <a:r>
              <a:rPr lang="en-US" sz="2600" dirty="0" err="1" smtClean="0">
                <a:latin typeface="Calibri" panose="020F0502020204030204" pitchFamily="34" charset="0"/>
                <a:cs typeface="Calibri" panose="020F0502020204030204" pitchFamily="34" charset="0"/>
                <a:sym typeface="Wingdings" panose="05000000000000000000" pitchFamily="2" charset="2"/>
              </a:rPr>
              <a:t>khách</a:t>
            </a:r>
            <a:r>
              <a:rPr lang="en-US" sz="2600" dirty="0" smtClean="0">
                <a:latin typeface="Calibri" panose="020F0502020204030204" pitchFamily="34" charset="0"/>
                <a:cs typeface="Calibri" panose="020F0502020204030204" pitchFamily="34" charset="0"/>
                <a:sym typeface="Wingdings" panose="05000000000000000000" pitchFamily="2" charset="2"/>
              </a:rPr>
              <a:t> hang</a:t>
            </a:r>
          </a:p>
          <a:p>
            <a:pPr marL="342900" indent="-342900">
              <a:spcBef>
                <a:spcPts val="600"/>
              </a:spcBef>
              <a:spcAft>
                <a:spcPts val="600"/>
              </a:spcAft>
              <a:buFont typeface="Wingdings" panose="05000000000000000000" pitchFamily="2" charset="2"/>
              <a:buChar char="v"/>
            </a:pP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Để</a:t>
            </a:r>
            <a:r>
              <a:rPr lang="en-US" sz="2600" dirty="0" smtClean="0">
                <a:latin typeface="Calibri" panose="020F0502020204030204" pitchFamily="34" charset="0"/>
                <a:cs typeface="Calibri" panose="020F0502020204030204" pitchFamily="34" charset="0"/>
              </a:rPr>
              <a:t> </a:t>
            </a:r>
            <a:r>
              <a:rPr lang="en-US" sz="2600" dirty="0">
                <a:latin typeface="Calibri" panose="020F0502020204030204" pitchFamily="34" charset="0"/>
                <a:cs typeface="Calibri" panose="020F0502020204030204" pitchFamily="34" charset="0"/>
              </a:rPr>
              <a:t>document </a:t>
            </a:r>
            <a:r>
              <a:rPr lang="en-US" sz="2600" dirty="0" err="1">
                <a:latin typeface="Calibri" panose="020F0502020204030204" pitchFamily="34" charset="0"/>
                <a:cs typeface="Calibri" panose="020F0502020204030204" pitchFamily="34" charset="0"/>
              </a:rPr>
              <a:t>thì</a:t>
            </a:r>
            <a:r>
              <a:rPr lang="en-US" sz="2600" dirty="0">
                <a:latin typeface="Calibri" panose="020F0502020204030204" pitchFamily="34" charset="0"/>
                <a:cs typeface="Calibri" panose="020F0502020204030204" pitchFamily="34" charset="0"/>
              </a:rPr>
              <a:t> </a:t>
            </a:r>
            <a:r>
              <a:rPr lang="en-US" sz="2600" dirty="0" smtClean="0">
                <a:latin typeface="Calibri" panose="020F0502020204030204" pitchFamily="34" charset="0"/>
                <a:cs typeface="Calibri" panose="020F0502020204030204" pitchFamily="34" charset="0"/>
              </a:rPr>
              <a:t>BA </a:t>
            </a:r>
            <a:r>
              <a:rPr lang="en-US" sz="2600" dirty="0" err="1" smtClean="0">
                <a:latin typeface="Calibri" panose="020F0502020204030204" pitchFamily="34" charset="0"/>
                <a:cs typeface="Calibri" panose="020F0502020204030204" pitchFamily="34" charset="0"/>
              </a:rPr>
              <a:t>sẽ</a:t>
            </a:r>
            <a:r>
              <a:rPr lang="en-US" sz="2600" dirty="0" smtClean="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áp</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dụng</a:t>
            </a:r>
            <a:r>
              <a:rPr lang="en-US" sz="2600" dirty="0">
                <a:latin typeface="Calibri" panose="020F0502020204030204" pitchFamily="34" charset="0"/>
                <a:cs typeface="Calibri" panose="020F0502020204030204" pitchFamily="34" charset="0"/>
              </a:rPr>
              <a:t> 2 </a:t>
            </a:r>
            <a:r>
              <a:rPr lang="en-US" sz="2600" dirty="0" err="1">
                <a:latin typeface="Calibri" panose="020F0502020204030204" pitchFamily="34" charset="0"/>
                <a:cs typeface="Calibri" panose="020F0502020204030204" pitchFamily="34" charset="0"/>
              </a:rPr>
              <a:t>thứ</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sau</a:t>
            </a:r>
            <a:r>
              <a:rPr lang="en-US" sz="2600" dirty="0" smtClean="0">
                <a:latin typeface="Calibri" panose="020F0502020204030204" pitchFamily="34" charset="0"/>
                <a:cs typeface="Calibri" panose="020F0502020204030204" pitchFamily="34" charset="0"/>
              </a:rPr>
              <a:t>:</a:t>
            </a:r>
            <a:endParaRPr lang="en-US" sz="2600" dirty="0">
              <a:latin typeface="Calibri" panose="020F0502020204030204" pitchFamily="34" charset="0"/>
              <a:cs typeface="Calibri" panose="020F0502020204030204" pitchFamily="34" charset="0"/>
            </a:endParaRPr>
          </a:p>
          <a:p>
            <a:pPr marL="800100" lvl="1" indent="-342900">
              <a:spcBef>
                <a:spcPts val="600"/>
              </a:spcBef>
              <a:spcAft>
                <a:spcPts val="600"/>
              </a:spcAft>
              <a:buFont typeface="Arial" panose="020B0604020202020204" pitchFamily="34" charset="0"/>
              <a:buChar char="•"/>
            </a:pPr>
            <a:r>
              <a:rPr lang="en-US" sz="2600" dirty="0" err="1">
                <a:latin typeface="Calibri" panose="020F0502020204030204" pitchFamily="34" charset="0"/>
                <a:cs typeface="Calibri" panose="020F0502020204030204" pitchFamily="34" charset="0"/>
              </a:rPr>
              <a:t>Tận</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dụng</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các</a:t>
            </a:r>
            <a:r>
              <a:rPr lang="en-US" sz="2600" dirty="0">
                <a:latin typeface="Calibri" panose="020F0502020204030204" pitchFamily="34" charset="0"/>
                <a:cs typeface="Calibri" panose="020F0502020204030204" pitchFamily="34" charset="0"/>
              </a:rPr>
              <a:t> template </a:t>
            </a:r>
            <a:r>
              <a:rPr lang="en-US" sz="2600" dirty="0" err="1">
                <a:latin typeface="Calibri" panose="020F0502020204030204" pitchFamily="34" charset="0"/>
                <a:cs typeface="Calibri" panose="020F0502020204030204" pitchFamily="34" charset="0"/>
              </a:rPr>
              <a:t>có</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sẵn</a:t>
            </a:r>
            <a:endParaRPr lang="en-US" sz="2600" dirty="0">
              <a:latin typeface="Calibri" panose="020F0502020204030204" pitchFamily="34" charset="0"/>
              <a:cs typeface="Calibri" panose="020F0502020204030204" pitchFamily="34" charset="0"/>
            </a:endParaRPr>
          </a:p>
          <a:p>
            <a:pPr marL="800100" lvl="1" indent="-342900">
              <a:spcBef>
                <a:spcPts val="600"/>
              </a:spcBef>
              <a:spcAft>
                <a:spcPts val="600"/>
              </a:spcAft>
              <a:buFont typeface="Arial" panose="020B0604020202020204" pitchFamily="34" charset="0"/>
              <a:buChar char="•"/>
            </a:pPr>
            <a:r>
              <a:rPr lang="en-US" sz="2600" dirty="0" err="1">
                <a:latin typeface="Calibri" panose="020F0502020204030204" pitchFamily="34" charset="0"/>
                <a:cs typeface="Calibri" panose="020F0502020204030204" pitchFamily="34" charset="0"/>
              </a:rPr>
              <a:t>Dùng</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ngôn</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ngữ</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mô</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hình</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hóa</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để</a:t>
            </a:r>
            <a:r>
              <a:rPr lang="en-US" sz="2600" dirty="0">
                <a:latin typeface="Calibri" panose="020F0502020204030204" pitchFamily="34" charset="0"/>
                <a:cs typeface="Calibri" panose="020F0502020204030204" pitchFamily="34" charset="0"/>
              </a:rPr>
              <a:t> </a:t>
            </a:r>
            <a:r>
              <a:rPr lang="en-US" sz="2600" dirty="0" smtClean="0">
                <a:latin typeface="Calibri" panose="020F0502020204030204" pitchFamily="34" charset="0"/>
                <a:cs typeface="Calibri" panose="020F0502020204030204" pitchFamily="34" charset="0"/>
              </a:rPr>
              <a:t>document ( </a:t>
            </a:r>
            <a:r>
              <a:rPr lang="en-US" sz="2600" dirty="0" err="1" smtClean="0">
                <a:latin typeface="Calibri" panose="020F0502020204030204" pitchFamily="34" charset="0"/>
                <a:cs typeface="Calibri" panose="020F0502020204030204" pitchFamily="34" charset="0"/>
              </a:rPr>
              <a:t>có</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khoảng</a:t>
            </a:r>
            <a:r>
              <a:rPr lang="en-US" sz="2600" dirty="0" smtClean="0">
                <a:latin typeface="Calibri" panose="020F0502020204030204" pitchFamily="34" charset="0"/>
                <a:cs typeface="Calibri" panose="020F0502020204030204" pitchFamily="34" charset="0"/>
              </a:rPr>
              <a:t> 20 </a:t>
            </a:r>
            <a:r>
              <a:rPr lang="en-US" sz="2600" dirty="0" err="1" smtClean="0">
                <a:latin typeface="Calibri" panose="020F0502020204030204" pitchFamily="34" charset="0"/>
                <a:cs typeface="Calibri" panose="020F0502020204030204" pitchFamily="34" charset="0"/>
              </a:rPr>
              <a:t>loại</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phổ</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biến</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nhất</a:t>
            </a:r>
            <a:r>
              <a:rPr lang="en-US" sz="2600" dirty="0" smtClean="0">
                <a:latin typeface="Calibri" panose="020F0502020204030204" pitchFamily="34" charset="0"/>
                <a:cs typeface="Calibri" panose="020F0502020204030204" pitchFamily="34" charset="0"/>
              </a:rPr>
              <a:t> </a:t>
            </a:r>
            <a:r>
              <a:rPr lang="en-US" sz="2600" dirty="0" err="1" smtClean="0">
                <a:latin typeface="Calibri" panose="020F0502020204030204" pitchFamily="34" charset="0"/>
                <a:cs typeface="Calibri" panose="020F0502020204030204" pitchFamily="34" charset="0"/>
              </a:rPr>
              <a:t>là</a:t>
            </a:r>
            <a:r>
              <a:rPr lang="en-US" sz="2600" dirty="0" smtClean="0">
                <a:latin typeface="Calibri" panose="020F0502020204030204" pitchFamily="34" charset="0"/>
                <a:cs typeface="Calibri" panose="020F0502020204030204" pitchFamily="34" charset="0"/>
              </a:rPr>
              <a:t> BPMN </a:t>
            </a:r>
            <a:r>
              <a:rPr lang="en-US" sz="2600" dirty="0" err="1" smtClean="0">
                <a:latin typeface="Calibri" panose="020F0502020204030204" pitchFamily="34" charset="0"/>
                <a:cs typeface="Calibri" panose="020F0502020204030204" pitchFamily="34" charset="0"/>
              </a:rPr>
              <a:t>và</a:t>
            </a:r>
            <a:r>
              <a:rPr lang="en-US" sz="2600" dirty="0" smtClean="0">
                <a:latin typeface="Calibri" panose="020F0502020204030204" pitchFamily="34" charset="0"/>
                <a:cs typeface="Calibri" panose="020F0502020204030204" pitchFamily="34" charset="0"/>
              </a:rPr>
              <a:t> UML )</a:t>
            </a:r>
            <a:endParaRPr lang="en-US"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972247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sp>
        <p:nvSpPr>
          <p:cNvPr id="4" name="TextBox 3"/>
          <p:cNvSpPr txBox="1"/>
          <p:nvPr/>
        </p:nvSpPr>
        <p:spPr>
          <a:xfrm>
            <a:off x="608427" y="57122"/>
            <a:ext cx="4909626" cy="523220"/>
          </a:xfrm>
          <a:prstGeom prst="rect">
            <a:avLst/>
          </a:prstGeom>
          <a:noFill/>
        </p:spPr>
        <p:txBody>
          <a:bodyPr wrap="square" rtlCol="0">
            <a:spAutoFit/>
          </a:bodyPr>
          <a:lstStyle/>
          <a:p>
            <a:r>
              <a:rPr lang="en-US" sz="2800" b="1" dirty="0" smtClean="0">
                <a:solidFill>
                  <a:srgbClr val="C00000"/>
                </a:solidFill>
              </a:rPr>
              <a:t>1.5. Verification</a:t>
            </a:r>
            <a:endParaRPr lang="en-US" sz="2800" b="1" dirty="0">
              <a:solidFill>
                <a:srgbClr val="C00000"/>
              </a:solidFill>
            </a:endParaRPr>
          </a:p>
        </p:txBody>
      </p:sp>
      <p:sp>
        <p:nvSpPr>
          <p:cNvPr id="2" name="AutoShape 2" descr="Kết quả hình ảnh cho learn something ne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9"/>
          <p:cNvSpPr/>
          <p:nvPr/>
        </p:nvSpPr>
        <p:spPr>
          <a:xfrm>
            <a:off x="890343" y="854854"/>
            <a:ext cx="10912451" cy="2400657"/>
          </a:xfrm>
          <a:prstGeom prst="rect">
            <a:avLst/>
          </a:prstGeom>
        </p:spPr>
        <p:txBody>
          <a:bodyPr wrap="square">
            <a:spAutoFit/>
          </a:bodyPr>
          <a:lstStyle/>
          <a:p>
            <a:pPr marL="342900" indent="-342900">
              <a:spcBef>
                <a:spcPts val="1200"/>
              </a:spcBef>
              <a:spcAft>
                <a:spcPts val="1200"/>
              </a:spcAft>
              <a:buFont typeface="Wingdings" panose="05000000000000000000" pitchFamily="2" charset="2"/>
              <a:buChar char="v"/>
            </a:pPr>
            <a:r>
              <a:rPr lang="vi-VN" sz="2600" dirty="0">
                <a:latin typeface="Calibri" panose="020F0502020204030204" pitchFamily="34" charset="0"/>
                <a:cs typeface="Calibri" panose="020F0502020204030204" pitchFamily="34" charset="0"/>
              </a:rPr>
              <a:t>Sau khi document xong, </a:t>
            </a:r>
            <a:r>
              <a:rPr lang="en-US" sz="2600" dirty="0" smtClean="0">
                <a:latin typeface="Calibri" panose="020F0502020204030204" pitchFamily="34" charset="0"/>
                <a:cs typeface="Calibri" panose="020F0502020204030204" pitchFamily="34" charset="0"/>
              </a:rPr>
              <a:t>BA </a:t>
            </a:r>
            <a:r>
              <a:rPr lang="vi-VN" sz="2600" dirty="0" smtClean="0">
                <a:latin typeface="Calibri" panose="020F0502020204030204" pitchFamily="34" charset="0"/>
                <a:cs typeface="Calibri" panose="020F0502020204030204" pitchFamily="34" charset="0"/>
              </a:rPr>
              <a:t>sẽ </a:t>
            </a:r>
            <a:r>
              <a:rPr lang="vi-VN" sz="2600" dirty="0">
                <a:latin typeface="Calibri" panose="020F0502020204030204" pitchFamily="34" charset="0"/>
                <a:cs typeface="Calibri" panose="020F0502020204030204" pitchFamily="34" charset="0"/>
              </a:rPr>
              <a:t>chuyển cho team verify lại một lần nữa. Cụ thể là QA hoặc PM.</a:t>
            </a:r>
          </a:p>
          <a:p>
            <a:pPr marL="342900" indent="-342900">
              <a:spcBef>
                <a:spcPts val="1200"/>
              </a:spcBef>
              <a:spcAft>
                <a:spcPts val="1200"/>
              </a:spcAft>
              <a:buFont typeface="Wingdings" panose="05000000000000000000" pitchFamily="2" charset="2"/>
              <a:buChar char="v"/>
            </a:pPr>
            <a:r>
              <a:rPr lang="vi-VN" sz="2600" dirty="0" smtClean="0">
                <a:latin typeface="Calibri" panose="020F0502020204030204" pitchFamily="34" charset="0"/>
                <a:cs typeface="Calibri" panose="020F0502020204030204" pitchFamily="34" charset="0"/>
              </a:rPr>
              <a:t>Họ </a:t>
            </a:r>
            <a:r>
              <a:rPr lang="vi-VN" sz="2600" dirty="0">
                <a:latin typeface="Calibri" panose="020F0502020204030204" pitchFamily="34" charset="0"/>
                <a:cs typeface="Calibri" panose="020F0502020204030204" pitchFamily="34" charset="0"/>
              </a:rPr>
              <a:t>sẽ kiểm tra lại xem thử </a:t>
            </a:r>
            <a:r>
              <a:rPr lang="en-US" sz="2600" dirty="0" smtClean="0">
                <a:latin typeface="Calibri" panose="020F0502020204030204" pitchFamily="34" charset="0"/>
                <a:cs typeface="Calibri" panose="020F0502020204030204" pitchFamily="34" charset="0"/>
              </a:rPr>
              <a:t>BA</a:t>
            </a:r>
            <a:r>
              <a:rPr lang="vi-VN" sz="2600" dirty="0" smtClean="0">
                <a:latin typeface="Calibri" panose="020F0502020204030204" pitchFamily="34" charset="0"/>
                <a:cs typeface="Calibri" panose="020F0502020204030204" pitchFamily="34" charset="0"/>
              </a:rPr>
              <a:t> </a:t>
            </a:r>
            <a:r>
              <a:rPr lang="vi-VN" sz="2600" dirty="0">
                <a:latin typeface="Calibri" panose="020F0502020204030204" pitchFamily="34" charset="0"/>
                <a:cs typeface="Calibri" panose="020F0502020204030204" pitchFamily="34" charset="0"/>
              </a:rPr>
              <a:t>đã document đúng chưa, đủ các phần yêu cầu chưa. Đặc biệt là PM sẽ kiểm tra lại các yêu cầu của khách hàng đã được document chính xác và hợp lý hay chưa.</a:t>
            </a:r>
            <a:endParaRPr lang="en-US" sz="2600" dirty="0">
              <a:latin typeface="Calibri" panose="020F0502020204030204" pitchFamily="34" charset="0"/>
              <a:cs typeface="Calibri" panose="020F0502020204030204" pitchFamily="34" charset="0"/>
            </a:endParaRPr>
          </a:p>
        </p:txBody>
      </p:sp>
      <p:sp>
        <p:nvSpPr>
          <p:cNvPr id="3" name="TextBox 2"/>
          <p:cNvSpPr txBox="1"/>
          <p:nvPr/>
        </p:nvSpPr>
        <p:spPr>
          <a:xfrm>
            <a:off x="718456" y="3530023"/>
            <a:ext cx="3056709" cy="523220"/>
          </a:xfrm>
          <a:prstGeom prst="rect">
            <a:avLst/>
          </a:prstGeom>
          <a:noFill/>
        </p:spPr>
        <p:txBody>
          <a:bodyPr wrap="square" rtlCol="0">
            <a:spAutoFit/>
          </a:bodyPr>
          <a:lstStyle/>
          <a:p>
            <a:r>
              <a:rPr lang="en-US" sz="2800" b="1" dirty="0" smtClean="0">
                <a:solidFill>
                  <a:srgbClr val="C00000"/>
                </a:solidFill>
              </a:rPr>
              <a:t>1.6. Management</a:t>
            </a:r>
            <a:endParaRPr lang="en-US" sz="2800" dirty="0"/>
          </a:p>
        </p:txBody>
      </p:sp>
      <p:sp>
        <p:nvSpPr>
          <p:cNvPr id="5" name="TextBox 4"/>
          <p:cNvSpPr txBox="1"/>
          <p:nvPr/>
        </p:nvSpPr>
        <p:spPr>
          <a:xfrm>
            <a:off x="608427" y="4206240"/>
            <a:ext cx="10076989" cy="1938992"/>
          </a:xfrm>
          <a:prstGeom prst="rect">
            <a:avLst/>
          </a:prstGeom>
          <a:noFill/>
        </p:spPr>
        <p:txBody>
          <a:bodyPr wrap="square" rtlCol="0">
            <a:spAutoFit/>
          </a:bodyPr>
          <a:lstStyle/>
          <a:p>
            <a:r>
              <a:rPr lang="en-US" sz="2400" dirty="0" err="1" smtClean="0"/>
              <a:t>Quản</a:t>
            </a:r>
            <a:r>
              <a:rPr lang="en-US" sz="2400" dirty="0" smtClean="0"/>
              <a:t> </a:t>
            </a:r>
            <a:r>
              <a:rPr lang="en-US" sz="2400" dirty="0" err="1"/>
              <a:t>lý</a:t>
            </a:r>
            <a:r>
              <a:rPr lang="en-US" sz="2400" dirty="0"/>
              <a:t> </a:t>
            </a:r>
            <a:r>
              <a:rPr lang="en-US" sz="2400" dirty="0" err="1"/>
              <a:t>các</a:t>
            </a:r>
            <a:r>
              <a:rPr lang="en-US" sz="2400" dirty="0"/>
              <a:t> document </a:t>
            </a:r>
            <a:r>
              <a:rPr lang="en-US" sz="2400" dirty="0" err="1"/>
              <a:t>sau</a:t>
            </a:r>
            <a:r>
              <a:rPr lang="en-US" sz="2400" dirty="0"/>
              <a:t> </a:t>
            </a:r>
            <a:r>
              <a:rPr lang="en-US" sz="2400" dirty="0" err="1"/>
              <a:t>khi</a:t>
            </a:r>
            <a:r>
              <a:rPr lang="en-US" sz="2400" dirty="0"/>
              <a:t> </a:t>
            </a:r>
            <a:r>
              <a:rPr lang="en-US" sz="2400" dirty="0" err="1"/>
              <a:t>đã</a:t>
            </a:r>
            <a:r>
              <a:rPr lang="en-US" sz="2400" dirty="0"/>
              <a:t> </a:t>
            </a:r>
            <a:r>
              <a:rPr lang="en-US" sz="2400" dirty="0" err="1"/>
              <a:t>xong</a:t>
            </a:r>
            <a:r>
              <a:rPr lang="en-US" sz="2400" dirty="0"/>
              <a:t> </a:t>
            </a:r>
            <a:r>
              <a:rPr lang="en-US" sz="2400" dirty="0" err="1"/>
              <a:t>xuôi</a:t>
            </a:r>
            <a:r>
              <a:rPr lang="en-US" sz="2400" dirty="0"/>
              <a:t>. </a:t>
            </a:r>
            <a:endParaRPr lang="en-US" sz="2400" dirty="0" smtClean="0"/>
          </a:p>
          <a:p>
            <a:r>
              <a:rPr lang="en-US" sz="2400" dirty="0" err="1" smtClean="0"/>
              <a:t>Quản</a:t>
            </a:r>
            <a:r>
              <a:rPr lang="en-US" sz="2400" dirty="0" smtClean="0"/>
              <a:t> </a:t>
            </a:r>
            <a:r>
              <a:rPr lang="en-US" sz="2400" dirty="0" err="1"/>
              <a:t>lý</a:t>
            </a:r>
            <a:r>
              <a:rPr lang="en-US" sz="2400" dirty="0"/>
              <a:t> ở </a:t>
            </a:r>
            <a:r>
              <a:rPr lang="en-US" sz="2400" dirty="0" err="1"/>
              <a:t>đây</a:t>
            </a:r>
            <a:r>
              <a:rPr lang="en-US" sz="2400" dirty="0"/>
              <a:t> </a:t>
            </a:r>
            <a:r>
              <a:rPr lang="en-US" sz="2400" dirty="0" err="1"/>
              <a:t>là</a:t>
            </a:r>
            <a:r>
              <a:rPr lang="en-US" sz="2400" dirty="0"/>
              <a:t> </a:t>
            </a:r>
            <a:r>
              <a:rPr lang="en-US" sz="2400" dirty="0" err="1"/>
              <a:t>quản</a:t>
            </a:r>
            <a:r>
              <a:rPr lang="en-US" sz="2400" dirty="0"/>
              <a:t> </a:t>
            </a:r>
            <a:r>
              <a:rPr lang="en-US" sz="2400" dirty="0" err="1"/>
              <a:t>lý</a:t>
            </a:r>
            <a:r>
              <a:rPr lang="en-US" sz="2400" dirty="0"/>
              <a:t> </a:t>
            </a:r>
            <a:r>
              <a:rPr lang="en-US" sz="2400" dirty="0" err="1"/>
              <a:t>gì</a:t>
            </a:r>
            <a:r>
              <a:rPr lang="en-US" sz="2400" dirty="0" smtClean="0"/>
              <a:t>?</a:t>
            </a:r>
          </a:p>
          <a:p>
            <a:r>
              <a:rPr lang="en-US" sz="2400" dirty="0" smtClean="0">
                <a:sym typeface="Wingdings" panose="05000000000000000000" pitchFamily="2" charset="2"/>
              </a:rPr>
              <a:t> </a:t>
            </a:r>
            <a:r>
              <a:rPr lang="en-US" sz="2400" dirty="0" err="1" smtClean="0">
                <a:latin typeface="Calibri" panose="020F0502020204030204" pitchFamily="34" charset="0"/>
                <a:cs typeface="Calibri" panose="020F0502020204030204" pitchFamily="34" charset="0"/>
                <a:sym typeface="Wingdings" panose="05000000000000000000" pitchFamily="2" charset="2"/>
              </a:rPr>
              <a:t>Nếu</a:t>
            </a:r>
            <a:r>
              <a:rPr lang="en-US" sz="2400" dirty="0" smtClean="0">
                <a:latin typeface="Calibri" panose="020F0502020204030204" pitchFamily="34" charset="0"/>
                <a:cs typeface="Calibri" panose="020F0502020204030204" pitchFamily="34" charset="0"/>
                <a:sym typeface="Wingdings" panose="05000000000000000000" pitchFamily="2" charset="2"/>
              </a:rPr>
              <a:t> r</a:t>
            </a:r>
            <a:r>
              <a:rPr lang="vi-VN" sz="2400" dirty="0" smtClean="0">
                <a:latin typeface="Calibri" panose="020F0502020204030204" pitchFamily="34" charset="0"/>
                <a:cs typeface="Calibri" panose="020F0502020204030204" pitchFamily="34" charset="0"/>
                <a:sym typeface="Wingdings" panose="05000000000000000000" pitchFamily="2" charset="2"/>
              </a:rPr>
              <a:t>equirement </a:t>
            </a:r>
            <a:r>
              <a:rPr lang="vi-VN" sz="2400" dirty="0">
                <a:latin typeface="Calibri" panose="020F0502020204030204" pitchFamily="34" charset="0"/>
                <a:cs typeface="Calibri" panose="020F0502020204030204" pitchFamily="34" charset="0"/>
                <a:sym typeface="Wingdings" panose="05000000000000000000" pitchFamily="2" charset="2"/>
              </a:rPr>
              <a:t>thay </a:t>
            </a:r>
            <a:r>
              <a:rPr lang="vi-VN" sz="2400" dirty="0" smtClean="0">
                <a:latin typeface="Calibri" panose="020F0502020204030204" pitchFamily="34" charset="0"/>
                <a:cs typeface="Calibri" panose="020F0502020204030204" pitchFamily="34" charset="0"/>
                <a:sym typeface="Wingdings" panose="05000000000000000000" pitchFamily="2" charset="2"/>
              </a:rPr>
              <a:t>đổi</a:t>
            </a:r>
            <a:r>
              <a:rPr lang="en-US" sz="2400" dirty="0">
                <a:latin typeface="Calibri" panose="020F0502020204030204" pitchFamily="34" charset="0"/>
                <a:cs typeface="Calibri" panose="020F0502020204030204" pitchFamily="34" charset="0"/>
                <a:sym typeface="Wingdings" panose="05000000000000000000" pitchFamily="2" charset="2"/>
              </a:rPr>
              <a:t> </a:t>
            </a:r>
            <a:r>
              <a:rPr lang="en-US" sz="2400" dirty="0" smtClean="0">
                <a:latin typeface="Calibri" panose="020F0502020204030204" pitchFamily="34" charset="0"/>
                <a:cs typeface="Calibri" panose="020F0502020204030204" pitchFamily="34" charset="0"/>
                <a:sym typeface="Wingdings" panose="05000000000000000000" pitchFamily="2" charset="2"/>
              </a:rPr>
              <a:t> </a:t>
            </a:r>
            <a:r>
              <a:rPr lang="vi-VN" sz="2400" dirty="0" smtClean="0">
                <a:latin typeface="Calibri" panose="020F0502020204030204" pitchFamily="34" charset="0"/>
                <a:cs typeface="Calibri" panose="020F0502020204030204" pitchFamily="34" charset="0"/>
                <a:sym typeface="Wingdings" panose="05000000000000000000" pitchFamily="2" charset="2"/>
              </a:rPr>
              <a:t> nội </a:t>
            </a:r>
            <a:r>
              <a:rPr lang="vi-VN" sz="2400" dirty="0">
                <a:latin typeface="Calibri" panose="020F0502020204030204" pitchFamily="34" charset="0"/>
                <a:cs typeface="Calibri" panose="020F0502020204030204" pitchFamily="34" charset="0"/>
                <a:sym typeface="Wingdings" panose="05000000000000000000" pitchFamily="2" charset="2"/>
              </a:rPr>
              <a:t>dung của tài liệu SRS hoặc FRD thay </a:t>
            </a:r>
            <a:r>
              <a:rPr lang="vi-VN" sz="2400" dirty="0" smtClean="0">
                <a:latin typeface="Calibri" panose="020F0502020204030204" pitchFamily="34" charset="0"/>
                <a:cs typeface="Calibri" panose="020F0502020204030204" pitchFamily="34" charset="0"/>
                <a:sym typeface="Wingdings" panose="05000000000000000000" pitchFamily="2" charset="2"/>
              </a:rPr>
              <a:t>đổi</a:t>
            </a:r>
            <a:r>
              <a:rPr lang="en-US" sz="2400" dirty="0" smtClean="0">
                <a:latin typeface="Calibri" panose="020F0502020204030204" pitchFamily="34" charset="0"/>
                <a:cs typeface="Calibri" panose="020F0502020204030204" pitchFamily="34" charset="0"/>
                <a:sym typeface="Wingdings" panose="05000000000000000000" pitchFamily="2" charset="2"/>
              </a:rPr>
              <a:t> </a:t>
            </a:r>
            <a:r>
              <a:rPr lang="vi-VN" sz="2400" dirty="0" smtClean="0">
                <a:latin typeface="Calibri" panose="020F0502020204030204" pitchFamily="34" charset="0"/>
                <a:cs typeface="Calibri" panose="020F0502020204030204" pitchFamily="34" charset="0"/>
                <a:sym typeface="Wingdings" panose="05000000000000000000" pitchFamily="2" charset="2"/>
              </a:rPr>
              <a:t> </a:t>
            </a:r>
            <a:r>
              <a:rPr lang="vi-VN" sz="2400" dirty="0">
                <a:latin typeface="Calibri" panose="020F0502020204030204" pitchFamily="34" charset="0"/>
                <a:cs typeface="Calibri" panose="020F0502020204030204" pitchFamily="34" charset="0"/>
                <a:sym typeface="Wingdings" panose="05000000000000000000" pitchFamily="2" charset="2"/>
              </a:rPr>
              <a:t>thì </a:t>
            </a:r>
            <a:r>
              <a:rPr lang="en-US" sz="2400" dirty="0" smtClean="0">
                <a:latin typeface="Calibri" panose="020F0502020204030204" pitchFamily="34" charset="0"/>
                <a:cs typeface="Calibri" panose="020F0502020204030204" pitchFamily="34" charset="0"/>
                <a:sym typeface="Wingdings" panose="05000000000000000000" pitchFamily="2" charset="2"/>
              </a:rPr>
              <a:t>BA </a:t>
            </a:r>
            <a:r>
              <a:rPr lang="vi-VN" sz="2400" dirty="0" smtClean="0">
                <a:latin typeface="Calibri" panose="020F0502020204030204" pitchFamily="34" charset="0"/>
                <a:cs typeface="Calibri" panose="020F0502020204030204" pitchFamily="34" charset="0"/>
                <a:sym typeface="Wingdings" panose="05000000000000000000" pitchFamily="2" charset="2"/>
              </a:rPr>
              <a:t>phải </a:t>
            </a:r>
            <a:r>
              <a:rPr lang="vi-VN" sz="2400" dirty="0">
                <a:latin typeface="Calibri" panose="020F0502020204030204" pitchFamily="34" charset="0"/>
                <a:cs typeface="Calibri" panose="020F0502020204030204" pitchFamily="34" charset="0"/>
                <a:sym typeface="Wingdings" panose="05000000000000000000" pitchFamily="2" charset="2"/>
              </a:rPr>
              <a:t>đánh dấu version như thế nào, duyệt nội bộ rồi gửi cho khách hàng duyệt như thế nào.</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59343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1000"/>
                                        <p:tgtEl>
                                          <p:spTgt spid="5">
                                            <p:txEl>
                                              <p:pRg st="0" end="0"/>
                                            </p:txEl>
                                          </p:spTgt>
                                        </p:tgtEl>
                                      </p:cBhvr>
                                    </p:animEffect>
                                    <p:anim calcmode="lin" valueType="num">
                                      <p:cBhvr>
                                        <p:cTn id="14"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fade">
                                      <p:cBhvr>
                                        <p:cTn id="18" dur="1000"/>
                                        <p:tgtEl>
                                          <p:spTgt spid="5">
                                            <p:txEl>
                                              <p:pRg st="1" end="1"/>
                                            </p:txEl>
                                          </p:spTgt>
                                        </p:tgtEl>
                                      </p:cBhvr>
                                    </p:animEffect>
                                    <p:anim calcmode="lin" valueType="num">
                                      <p:cBhvr>
                                        <p:cTn id="19"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5">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fade">
                                      <p:cBhvr>
                                        <p:cTn id="23" dur="1000"/>
                                        <p:tgtEl>
                                          <p:spTgt spid="5">
                                            <p:txEl>
                                              <p:pRg st="2" end="2"/>
                                            </p:txEl>
                                          </p:spTgt>
                                        </p:tgtEl>
                                      </p:cBhvr>
                                    </p:animEffect>
                                    <p:anim calcmode="lin" valueType="num">
                                      <p:cBhvr>
                                        <p:cTn id="24"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755402" y="250235"/>
            <a:ext cx="9224387" cy="584775"/>
          </a:xfrm>
          <a:prstGeom prst="rect">
            <a:avLst/>
          </a:prstGeom>
          <a:noFill/>
        </p:spPr>
        <p:txBody>
          <a:bodyPr wrap="square" rtlCol="0">
            <a:spAutoFit/>
          </a:bodyPr>
          <a:lstStyle/>
          <a:p>
            <a:r>
              <a:rPr lang="en-US" sz="3200" b="1" dirty="0" smtClean="0"/>
              <a:t>1. Analyst</a:t>
            </a:r>
            <a:endParaRPr lang="en-US" sz="3200" b="1" dirty="0"/>
          </a:p>
        </p:txBody>
      </p:sp>
      <p:pic>
        <p:nvPicPr>
          <p:cNvPr id="1026" name="Picture 2" descr="https://i1.wp.com/thinhnotes.com/wp-content/uploads/2019/06/elicitation-to-analysis-requirement-thinhnotes.png?fit=4000%2C2250&amp;ssl=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425" y="835010"/>
            <a:ext cx="10486339" cy="5898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7824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755402" y="250235"/>
            <a:ext cx="9224387" cy="584775"/>
          </a:xfrm>
          <a:prstGeom prst="rect">
            <a:avLst/>
          </a:prstGeom>
          <a:noFill/>
        </p:spPr>
        <p:txBody>
          <a:bodyPr wrap="square" rtlCol="0">
            <a:spAutoFit/>
          </a:bodyPr>
          <a:lstStyle/>
          <a:p>
            <a:r>
              <a:rPr lang="en-US" sz="3200" b="1" dirty="0" smtClean="0"/>
              <a:t>1. Analyst</a:t>
            </a:r>
            <a:endParaRPr lang="en-US" sz="3200" b="1"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3669" y="835010"/>
            <a:ext cx="10058400" cy="5657850"/>
          </a:xfrm>
          <a:prstGeom prst="rect">
            <a:avLst/>
          </a:prstGeom>
        </p:spPr>
      </p:pic>
    </p:spTree>
    <p:extLst>
      <p:ext uri="{BB962C8B-B14F-4D97-AF65-F5344CB8AC3E}">
        <p14:creationId xmlns:p14="http://schemas.microsoft.com/office/powerpoint/2010/main" val="240430908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sp>
        <p:nvSpPr>
          <p:cNvPr id="2" name="TextBox 1"/>
          <p:cNvSpPr txBox="1"/>
          <p:nvPr/>
        </p:nvSpPr>
        <p:spPr>
          <a:xfrm>
            <a:off x="741334" y="506437"/>
            <a:ext cx="9224387" cy="584775"/>
          </a:xfrm>
          <a:prstGeom prst="rect">
            <a:avLst/>
          </a:prstGeom>
          <a:noFill/>
        </p:spPr>
        <p:txBody>
          <a:bodyPr wrap="square" rtlCol="0">
            <a:spAutoFit/>
          </a:bodyPr>
          <a:lstStyle/>
          <a:p>
            <a:r>
              <a:rPr lang="en-US" sz="3200" b="1" dirty="0" smtClean="0"/>
              <a:t>2. Design</a:t>
            </a:r>
            <a:endParaRPr lang="en-US" sz="3200" b="1" dirty="0"/>
          </a:p>
        </p:txBody>
      </p:sp>
      <p:sp>
        <p:nvSpPr>
          <p:cNvPr id="3" name="TextBox 2"/>
          <p:cNvSpPr txBox="1"/>
          <p:nvPr/>
        </p:nvSpPr>
        <p:spPr>
          <a:xfrm>
            <a:off x="267287" y="1231890"/>
            <a:ext cx="11375682" cy="3862596"/>
          </a:xfrm>
          <a:prstGeom prst="rect">
            <a:avLst/>
          </a:prstGeom>
          <a:noFill/>
        </p:spPr>
        <p:txBody>
          <a:bodyPr wrap="square" rtlCol="0">
            <a:spAutoFit/>
          </a:bodyPr>
          <a:lstStyle/>
          <a:p>
            <a:pPr marL="342900" indent="-342900">
              <a:spcBef>
                <a:spcPts val="600"/>
              </a:spcBef>
              <a:spcAft>
                <a:spcPts val="600"/>
              </a:spcAft>
              <a:buFont typeface="Wingdings" panose="05000000000000000000" pitchFamily="2" charset="2"/>
              <a:buChar char="q"/>
            </a:pPr>
            <a:r>
              <a:rPr lang="en-US" sz="2500" dirty="0" smtClean="0">
                <a:latin typeface="Calibri" panose="020F0502020204030204" pitchFamily="34" charset="0"/>
                <a:cs typeface="Calibri" panose="020F0502020204030204" pitchFamily="34" charset="0"/>
              </a:rPr>
              <a:t> </a:t>
            </a:r>
            <a:r>
              <a:rPr lang="vi-VN" sz="2500" dirty="0" smtClean="0">
                <a:latin typeface="Calibri" panose="020F0502020204030204" pitchFamily="34" charset="0"/>
                <a:cs typeface="Calibri" panose="020F0502020204030204" pitchFamily="34" charset="0"/>
              </a:rPr>
              <a:t>Ở bước này, tùy level, trách nhiệm, và loại dự án, mà BA sẽ tham gia vào ít hoặc nhiều.</a:t>
            </a:r>
            <a:endParaRPr lang="en-US" sz="2500" dirty="0" smtClean="0">
              <a:latin typeface="Calibri" panose="020F0502020204030204" pitchFamily="34" charset="0"/>
              <a:cs typeface="Calibri" panose="020F0502020204030204" pitchFamily="34" charset="0"/>
            </a:endParaRPr>
          </a:p>
          <a:p>
            <a:pPr marL="342900" indent="-342900">
              <a:spcBef>
                <a:spcPts val="600"/>
              </a:spcBef>
              <a:spcAft>
                <a:spcPts val="600"/>
              </a:spcAft>
              <a:buFont typeface="Wingdings" panose="05000000000000000000" pitchFamily="2" charset="2"/>
              <a:buChar char="q"/>
            </a:pPr>
            <a:r>
              <a:rPr lang="en-US" sz="2500" dirty="0" smtClean="0">
                <a:latin typeface="Calibri" panose="020F0502020204030204" pitchFamily="34" charset="0"/>
                <a:cs typeface="Calibri" panose="020F0502020204030204" pitchFamily="34" charset="0"/>
              </a:rPr>
              <a:t> T</a:t>
            </a:r>
            <a:r>
              <a:rPr lang="vi-VN" sz="2500" dirty="0" smtClean="0">
                <a:latin typeface="Calibri" panose="020F0502020204030204" pitchFamily="34" charset="0"/>
                <a:cs typeface="Calibri" panose="020F0502020204030204" pitchFamily="34" charset="0"/>
              </a:rPr>
              <a:t>hường </a:t>
            </a:r>
            <a:r>
              <a:rPr lang="vi-VN" sz="2500" dirty="0">
                <a:latin typeface="Calibri" panose="020F0502020204030204" pitchFamily="34" charset="0"/>
                <a:cs typeface="Calibri" panose="020F0502020204030204" pitchFamily="34" charset="0"/>
              </a:rPr>
              <a:t>thì ở giai đoạn này (và có thể là các giai đoạn sau), BA sẽ phải trao đổi thêm với khách hàng để làm rõ các yêu </a:t>
            </a:r>
            <a:r>
              <a:rPr lang="vi-VN" sz="2500" dirty="0" smtClean="0">
                <a:latin typeface="Calibri" panose="020F0502020204030204" pitchFamily="34" charset="0"/>
                <a:cs typeface="Calibri" panose="020F0502020204030204" pitchFamily="34" charset="0"/>
              </a:rPr>
              <a:t>cầu</a:t>
            </a:r>
            <a:r>
              <a:rPr lang="en-US" sz="2500" dirty="0" smtClean="0">
                <a:latin typeface="Calibri" panose="020F0502020204030204" pitchFamily="34" charset="0"/>
                <a:cs typeface="Calibri" panose="020F0502020204030204" pitchFamily="34" charset="0"/>
              </a:rPr>
              <a:t>, do:</a:t>
            </a:r>
          </a:p>
          <a:p>
            <a:pPr marL="800100" lvl="1" indent="-342900">
              <a:spcBef>
                <a:spcPts val="600"/>
              </a:spcBef>
              <a:spcAft>
                <a:spcPts val="600"/>
              </a:spcAft>
              <a:buFont typeface="Arial" panose="020B0604020202020204" pitchFamily="34" charset="0"/>
              <a:buChar char="•"/>
            </a:pPr>
            <a:r>
              <a:rPr lang="vi-VN" sz="2500" dirty="0">
                <a:latin typeface="Calibri" panose="020F0502020204030204" pitchFamily="34" charset="0"/>
                <a:cs typeface="Calibri" panose="020F0502020204030204" pitchFamily="34" charset="0"/>
              </a:rPr>
              <a:t>Hiếm khi BA ghi nhận các được yêu cầu một cách chi tiết ngay ở bước analysis</a:t>
            </a:r>
          </a:p>
          <a:p>
            <a:pPr marL="800100" lvl="1" indent="-342900">
              <a:spcBef>
                <a:spcPts val="600"/>
              </a:spcBef>
              <a:spcAft>
                <a:spcPts val="600"/>
              </a:spcAft>
              <a:buFont typeface="Arial" panose="020B0604020202020204" pitchFamily="34" charset="0"/>
              <a:buChar char="•"/>
            </a:pPr>
            <a:r>
              <a:rPr lang="vi-VN" sz="2500" dirty="0">
                <a:latin typeface="Calibri" panose="020F0502020204030204" pitchFamily="34" charset="0"/>
                <a:cs typeface="Calibri" panose="020F0502020204030204" pitchFamily="34" charset="0"/>
              </a:rPr>
              <a:t>Nếu dự án triển khai theo Agile thì yêu cầu thay đổi liên tục</a:t>
            </a:r>
          </a:p>
          <a:p>
            <a:pPr marL="800100" lvl="1" indent="-342900">
              <a:spcBef>
                <a:spcPts val="600"/>
              </a:spcBef>
              <a:spcAft>
                <a:spcPts val="600"/>
              </a:spcAft>
              <a:buFont typeface="Arial" panose="020B0604020202020204" pitchFamily="34" charset="0"/>
              <a:buChar char="•"/>
            </a:pPr>
            <a:r>
              <a:rPr lang="vi-VN" sz="2500" dirty="0">
                <a:latin typeface="Calibri" panose="020F0502020204030204" pitchFamily="34" charset="0"/>
                <a:cs typeface="Calibri" panose="020F0502020204030204" pitchFamily="34" charset="0"/>
              </a:rPr>
              <a:t>Về phía khách hàng, nhiều khi họ còn chưa chắc về những yêu cầu họ đưa </a:t>
            </a:r>
            <a:r>
              <a:rPr lang="vi-VN" sz="2500" dirty="0" smtClean="0">
                <a:latin typeface="Calibri" panose="020F0502020204030204" pitchFamily="34" charset="0"/>
                <a:cs typeface="Calibri" panose="020F0502020204030204" pitchFamily="34" charset="0"/>
              </a:rPr>
              <a:t>ra</a:t>
            </a:r>
            <a:endParaRPr lang="en-US" sz="2500" dirty="0" smtClean="0">
              <a:latin typeface="Calibri" panose="020F0502020204030204" pitchFamily="34" charset="0"/>
              <a:cs typeface="Calibri" panose="020F0502020204030204" pitchFamily="34" charset="0"/>
            </a:endParaRPr>
          </a:p>
          <a:p>
            <a:endParaRPr lang="en-US" sz="25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594785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sp>
        <p:nvSpPr>
          <p:cNvPr id="2" name="TextBox 1"/>
          <p:cNvSpPr txBox="1"/>
          <p:nvPr/>
        </p:nvSpPr>
        <p:spPr>
          <a:xfrm>
            <a:off x="755402" y="0"/>
            <a:ext cx="9224387" cy="584775"/>
          </a:xfrm>
          <a:prstGeom prst="rect">
            <a:avLst/>
          </a:prstGeom>
          <a:noFill/>
        </p:spPr>
        <p:txBody>
          <a:bodyPr wrap="square" rtlCol="0">
            <a:spAutoFit/>
          </a:bodyPr>
          <a:lstStyle/>
          <a:p>
            <a:r>
              <a:rPr lang="en-US" sz="3200" b="1" dirty="0" smtClean="0"/>
              <a:t>2. Design</a:t>
            </a:r>
            <a:endParaRPr lang="en-US" sz="3200" b="1" dirty="0"/>
          </a:p>
        </p:txBody>
      </p:sp>
      <p:sp>
        <p:nvSpPr>
          <p:cNvPr id="3" name="TextBox 2"/>
          <p:cNvSpPr txBox="1"/>
          <p:nvPr/>
        </p:nvSpPr>
        <p:spPr>
          <a:xfrm>
            <a:off x="239152" y="584776"/>
            <a:ext cx="11375682" cy="800219"/>
          </a:xfrm>
          <a:prstGeom prst="rect">
            <a:avLst/>
          </a:prstGeom>
          <a:noFill/>
        </p:spPr>
        <p:txBody>
          <a:bodyPr wrap="square" rtlCol="0">
            <a:spAutoFit/>
          </a:bodyPr>
          <a:lstStyle/>
          <a:p>
            <a:pPr lvl="1"/>
            <a:endParaRPr lang="vi-VN" sz="2200" dirty="0">
              <a:latin typeface="Calibri" panose="020F0502020204030204" pitchFamily="34" charset="0"/>
              <a:cs typeface="Calibri" panose="020F0502020204030204" pitchFamily="34" charset="0"/>
            </a:endParaRPr>
          </a:p>
          <a:p>
            <a:endParaRPr lang="en-US" sz="2400" dirty="0" smtClean="0">
              <a:latin typeface="Calibri" panose="020F0502020204030204" pitchFamily="34" charset="0"/>
              <a:cs typeface="Calibri" panose="020F0502020204030204" pitchFamily="34" charset="0"/>
            </a:endParaRPr>
          </a:p>
        </p:txBody>
      </p:sp>
      <p:sp>
        <p:nvSpPr>
          <p:cNvPr id="4" name="TextBox 3"/>
          <p:cNvSpPr txBox="1"/>
          <p:nvPr/>
        </p:nvSpPr>
        <p:spPr>
          <a:xfrm>
            <a:off x="478301" y="584775"/>
            <a:ext cx="11451101" cy="5693866"/>
          </a:xfrm>
          <a:prstGeom prst="rect">
            <a:avLst/>
          </a:prstGeom>
          <a:noFill/>
        </p:spPr>
        <p:txBody>
          <a:bodyPr wrap="square" rtlCol="0">
            <a:spAutoFit/>
          </a:bodyPr>
          <a:lstStyle/>
          <a:p>
            <a:pPr marL="342900" indent="-342900">
              <a:buFont typeface="Wingdings" panose="05000000000000000000" pitchFamily="2" charset="2"/>
              <a:buChar char="§"/>
            </a:pPr>
            <a:r>
              <a:rPr lang="vi-VN" sz="2400" dirty="0" smtClean="0">
                <a:latin typeface="Calibri" panose="020F0502020204030204" pitchFamily="34" charset="0"/>
                <a:cs typeface="Calibri" panose="020F0502020204030204" pitchFamily="34" charset="0"/>
              </a:rPr>
              <a:t>Ở bước design, anh em sẽ can thiệp sâu một ít về kỹ thuật, bao gồm những thứ như:</a:t>
            </a:r>
            <a:endParaRPr lang="en-US" sz="2400" dirty="0" smtClean="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vi-VN" sz="2400" dirty="0">
                <a:latin typeface="Calibri" panose="020F0502020204030204" pitchFamily="34" charset="0"/>
                <a:cs typeface="Calibri" panose="020F0502020204030204" pitchFamily="34" charset="0"/>
              </a:rPr>
              <a:t>Thiết kế Database</a:t>
            </a:r>
          </a:p>
          <a:p>
            <a:pPr marL="800100" lvl="1" indent="-342900">
              <a:buFont typeface="Arial" panose="020B0604020202020204" pitchFamily="34" charset="0"/>
              <a:buChar char="•"/>
            </a:pPr>
            <a:r>
              <a:rPr lang="vi-VN" sz="2400" dirty="0">
                <a:latin typeface="Calibri" panose="020F0502020204030204" pitchFamily="34" charset="0"/>
                <a:cs typeface="Calibri" panose="020F0502020204030204" pitchFamily="34" charset="0"/>
              </a:rPr>
              <a:t>Vẽ Data Flow</a:t>
            </a:r>
          </a:p>
          <a:p>
            <a:pPr marL="800100" lvl="1" indent="-342900">
              <a:buFont typeface="Arial" panose="020B0604020202020204" pitchFamily="34" charset="0"/>
              <a:buChar char="•"/>
            </a:pPr>
            <a:r>
              <a:rPr lang="vi-VN" sz="2400" dirty="0">
                <a:latin typeface="Calibri" panose="020F0502020204030204" pitchFamily="34" charset="0"/>
                <a:cs typeface="Calibri" panose="020F0502020204030204" pitchFamily="34" charset="0"/>
              </a:rPr>
              <a:t>Vẽ Mockup</a:t>
            </a:r>
          </a:p>
          <a:p>
            <a:pPr marL="800100" lvl="1" indent="-342900">
              <a:buFont typeface="Arial" panose="020B0604020202020204" pitchFamily="34" charset="0"/>
              <a:buChar char="•"/>
            </a:pPr>
            <a:r>
              <a:rPr lang="vi-VN" sz="2400" dirty="0">
                <a:latin typeface="Calibri" panose="020F0502020204030204" pitchFamily="34" charset="0"/>
                <a:cs typeface="Calibri" panose="020F0502020204030204" pitchFamily="34" charset="0"/>
              </a:rPr>
              <a:t>Thiết kế UX/UI</a:t>
            </a:r>
          </a:p>
          <a:p>
            <a:pPr marL="800100" lvl="1" indent="-342900">
              <a:buFont typeface="Arial" panose="020B0604020202020204" pitchFamily="34" charset="0"/>
              <a:buChar char="•"/>
            </a:pPr>
            <a:r>
              <a:rPr lang="vi-VN" sz="2400" dirty="0">
                <a:latin typeface="Calibri" panose="020F0502020204030204" pitchFamily="34" charset="0"/>
                <a:cs typeface="Calibri" panose="020F0502020204030204" pitchFamily="34" charset="0"/>
              </a:rPr>
              <a:t>Thiết kế Business Process Flow</a:t>
            </a:r>
          </a:p>
          <a:p>
            <a:pPr marL="800100" lvl="1" indent="-342900">
              <a:buFont typeface="Arial" panose="020B0604020202020204" pitchFamily="34" charset="0"/>
              <a:buChar char="•"/>
            </a:pPr>
            <a:r>
              <a:rPr lang="vi-VN" sz="2400" dirty="0">
                <a:latin typeface="Calibri" panose="020F0502020204030204" pitchFamily="34" charset="0"/>
                <a:cs typeface="Calibri" panose="020F0502020204030204" pitchFamily="34" charset="0"/>
              </a:rPr>
              <a:t>Thiết kế bộ phân quyền hệ thống</a:t>
            </a:r>
          </a:p>
          <a:p>
            <a:pPr marL="800100" lvl="1" indent="-342900">
              <a:buFont typeface="Arial" panose="020B0604020202020204" pitchFamily="34" charset="0"/>
              <a:buChar char="•"/>
            </a:pPr>
            <a:r>
              <a:rPr lang="vi-VN" sz="2400" dirty="0">
                <a:latin typeface="Calibri" panose="020F0502020204030204" pitchFamily="34" charset="0"/>
                <a:cs typeface="Calibri" panose="020F0502020204030204" pitchFamily="34" charset="0"/>
              </a:rPr>
              <a:t>Vẽ Solution Architect</a:t>
            </a:r>
          </a:p>
          <a:p>
            <a:pPr marL="800100" lvl="1" indent="-342900">
              <a:buFont typeface="Arial" panose="020B0604020202020204" pitchFamily="34" charset="0"/>
              <a:buChar char="•"/>
            </a:pPr>
            <a:r>
              <a:rPr lang="vi-VN" sz="2400" dirty="0" smtClean="0">
                <a:latin typeface="Calibri" panose="020F0502020204030204" pitchFamily="34" charset="0"/>
                <a:cs typeface="Calibri" panose="020F0502020204030204" pitchFamily="34" charset="0"/>
              </a:rPr>
              <a:t>…</a:t>
            </a:r>
            <a:endParaRPr lang="en-US" sz="2400" dirty="0" smtClean="0">
              <a:latin typeface="Calibri" panose="020F0502020204030204" pitchFamily="34" charset="0"/>
              <a:cs typeface="Calibri" panose="020F0502020204030204" pitchFamily="34" charset="0"/>
            </a:endParaRPr>
          </a:p>
          <a:p>
            <a:pPr lvl="1"/>
            <a:r>
              <a:rPr lang="en-US" sz="2400" dirty="0" smtClean="0">
                <a:latin typeface="Calibri" panose="020F0502020204030204" pitchFamily="34" charset="0"/>
                <a:cs typeface="Calibri" panose="020F0502020204030204" pitchFamily="34" charset="0"/>
                <a:sym typeface="Wingdings" panose="05000000000000000000" pitchFamily="2" charset="2"/>
              </a:rPr>
              <a:t> </a:t>
            </a:r>
            <a:r>
              <a:rPr lang="en-US" sz="2400" dirty="0" err="1" smtClean="0">
                <a:latin typeface="Calibri" panose="020F0502020204030204" pitchFamily="34" charset="0"/>
                <a:cs typeface="Calibri" panose="020F0502020204030204" pitchFamily="34" charset="0"/>
                <a:sym typeface="Wingdings" panose="05000000000000000000" pitchFamily="2" charset="2"/>
              </a:rPr>
              <a:t>Tùy</a:t>
            </a:r>
            <a:r>
              <a:rPr lang="en-US" sz="2400" dirty="0" smtClean="0">
                <a:latin typeface="Calibri" panose="020F0502020204030204" pitchFamily="34" charset="0"/>
                <a:cs typeface="Calibri" panose="020F0502020204030204" pitchFamily="34" charset="0"/>
                <a:sym typeface="Wingdings" panose="05000000000000000000" pitchFamily="2" charset="2"/>
              </a:rPr>
              <a:t> </a:t>
            </a:r>
            <a:r>
              <a:rPr lang="en-US" sz="2400" dirty="0" err="1" smtClean="0">
                <a:latin typeface="Calibri" panose="020F0502020204030204" pitchFamily="34" charset="0"/>
                <a:cs typeface="Calibri" panose="020F0502020204030204" pitchFamily="34" charset="0"/>
                <a:sym typeface="Wingdings" panose="05000000000000000000" pitchFamily="2" charset="2"/>
              </a:rPr>
              <a:t>theo</a:t>
            </a:r>
            <a:r>
              <a:rPr lang="en-US" sz="2400" dirty="0" smtClean="0">
                <a:latin typeface="Calibri" panose="020F0502020204030204" pitchFamily="34" charset="0"/>
                <a:cs typeface="Calibri" panose="020F0502020204030204" pitchFamily="34" charset="0"/>
                <a:sym typeface="Wingdings" panose="05000000000000000000" pitchFamily="2" charset="2"/>
              </a:rPr>
              <a:t> </a:t>
            </a:r>
            <a:r>
              <a:rPr lang="en-US" sz="2400" dirty="0" err="1" smtClean="0">
                <a:latin typeface="Calibri" panose="020F0502020204030204" pitchFamily="34" charset="0"/>
                <a:cs typeface="Calibri" panose="020F0502020204030204" pitchFamily="34" charset="0"/>
                <a:sym typeface="Wingdings" panose="05000000000000000000" pitchFamily="2" charset="2"/>
              </a:rPr>
              <a:t>từng</a:t>
            </a:r>
            <a:r>
              <a:rPr lang="en-US" sz="2400" dirty="0" smtClean="0">
                <a:latin typeface="Calibri" panose="020F0502020204030204" pitchFamily="34" charset="0"/>
                <a:cs typeface="Calibri" panose="020F0502020204030204" pitchFamily="34" charset="0"/>
                <a:sym typeface="Wingdings" panose="05000000000000000000" pitchFamily="2" charset="2"/>
              </a:rPr>
              <a:t> </a:t>
            </a:r>
            <a:r>
              <a:rPr lang="en-US" sz="2400" dirty="0" err="1" smtClean="0">
                <a:latin typeface="Calibri" panose="020F0502020204030204" pitchFamily="34" charset="0"/>
                <a:cs typeface="Calibri" panose="020F0502020204030204" pitchFamily="34" charset="0"/>
                <a:sym typeface="Wingdings" panose="05000000000000000000" pitchFamily="2" charset="2"/>
              </a:rPr>
              <a:t>lại</a:t>
            </a:r>
            <a:r>
              <a:rPr lang="en-US" sz="2400" dirty="0" smtClean="0">
                <a:latin typeface="Calibri" panose="020F0502020204030204" pitchFamily="34" charset="0"/>
                <a:cs typeface="Calibri" panose="020F0502020204030204" pitchFamily="34" charset="0"/>
                <a:sym typeface="Wingdings" panose="05000000000000000000" pitchFamily="2" charset="2"/>
              </a:rPr>
              <a:t> </a:t>
            </a:r>
            <a:r>
              <a:rPr lang="en-US" sz="2400" dirty="0" err="1" smtClean="0">
                <a:latin typeface="Calibri" panose="020F0502020204030204" pitchFamily="34" charset="0"/>
                <a:cs typeface="Calibri" panose="020F0502020204030204" pitchFamily="34" charset="0"/>
                <a:sym typeface="Wingdings" panose="05000000000000000000" pitchFamily="2" charset="2"/>
              </a:rPr>
              <a:t>dự</a:t>
            </a:r>
            <a:r>
              <a:rPr lang="en-US" sz="2400" dirty="0" smtClean="0">
                <a:latin typeface="Calibri" panose="020F0502020204030204" pitchFamily="34" charset="0"/>
                <a:cs typeface="Calibri" panose="020F0502020204030204" pitchFamily="34" charset="0"/>
                <a:sym typeface="Wingdings" panose="05000000000000000000" pitchFamily="2" charset="2"/>
              </a:rPr>
              <a:t> </a:t>
            </a:r>
            <a:r>
              <a:rPr lang="en-US" sz="2400" dirty="0" err="1" smtClean="0">
                <a:latin typeface="Calibri" panose="020F0502020204030204" pitchFamily="34" charset="0"/>
                <a:cs typeface="Calibri" panose="020F0502020204030204" pitchFamily="34" charset="0"/>
                <a:sym typeface="Wingdings" panose="05000000000000000000" pitchFamily="2" charset="2"/>
              </a:rPr>
              <a:t>án</a:t>
            </a:r>
            <a:endParaRPr lang="en-US" sz="2400" dirty="0">
              <a:latin typeface="Calibri" panose="020F0502020204030204" pitchFamily="34" charset="0"/>
              <a:cs typeface="Calibri" panose="020F0502020204030204" pitchFamily="34" charset="0"/>
            </a:endParaRPr>
          </a:p>
          <a:p>
            <a:endParaRPr lang="en-US" sz="2400" dirty="0" smtClean="0">
              <a:latin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vi-VN" sz="2400" dirty="0">
                <a:latin typeface="Calibri" panose="020F0502020204030204" pitchFamily="34" charset="0"/>
                <a:cs typeface="Calibri" panose="020F0502020204030204" pitchFamily="34" charset="0"/>
              </a:rPr>
              <a:t>Không phải một mình BA thực hiện giai đpạn này, mà phải có sự can thiệp/ support của các bộ phận khác, có thể là Dev, Technical Architect, hoặc PM</a:t>
            </a:r>
            <a:r>
              <a:rPr lang="vi-VN" sz="2400" dirty="0" smtClean="0">
                <a:latin typeface="Calibri" panose="020F0502020204030204" pitchFamily="34" charset="0"/>
                <a:cs typeface="Calibri" panose="020F0502020204030204" pitchFamily="34" charset="0"/>
              </a:rPr>
              <a:t>…</a:t>
            </a:r>
            <a:endParaRPr lang="en-US" sz="2400" dirty="0" smtClean="0">
              <a:latin typeface="Calibri" panose="020F0502020204030204" pitchFamily="34" charset="0"/>
              <a:cs typeface="Calibri" panose="020F0502020204030204" pitchFamily="34" charset="0"/>
            </a:endParaRPr>
          </a:p>
          <a:p>
            <a:pPr marL="342900" indent="-342900">
              <a:buFont typeface="Wingdings" panose="05000000000000000000" pitchFamily="2" charset="2"/>
              <a:buChar char="§"/>
            </a:pPr>
            <a:endParaRPr lang="en-US" sz="24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2800" b="1" i="1" dirty="0" err="1" smtClean="0">
                <a:latin typeface="Calibri" panose="020F0502020204030204" pitchFamily="34" charset="0"/>
                <a:cs typeface="Calibri" panose="020F0502020204030204" pitchFamily="34" charset="0"/>
              </a:rPr>
              <a:t>Đầu</a:t>
            </a:r>
            <a:r>
              <a:rPr lang="en-US" sz="2800" b="1" i="1" dirty="0" smtClean="0">
                <a:latin typeface="Calibri" panose="020F0502020204030204" pitchFamily="34" charset="0"/>
                <a:cs typeface="Calibri" panose="020F0502020204030204" pitchFamily="34" charset="0"/>
              </a:rPr>
              <a:t> </a:t>
            </a:r>
            <a:r>
              <a:rPr lang="en-US" sz="2800" b="1" i="1" dirty="0" err="1" smtClean="0">
                <a:latin typeface="Calibri" panose="020F0502020204030204" pitchFamily="34" charset="0"/>
                <a:cs typeface="Calibri" panose="020F0502020204030204" pitchFamily="34" charset="0"/>
              </a:rPr>
              <a:t>ra</a:t>
            </a:r>
            <a:r>
              <a:rPr lang="en-US" sz="2800" b="1" i="1" dirty="0" smtClean="0">
                <a:latin typeface="Calibri" panose="020F0502020204030204" pitchFamily="34" charset="0"/>
                <a:cs typeface="Calibri" panose="020F0502020204030204" pitchFamily="34" charset="0"/>
              </a:rPr>
              <a:t>: </a:t>
            </a:r>
            <a:r>
              <a:rPr lang="en-US" sz="2800" b="1" i="1" dirty="0" err="1" smtClean="0">
                <a:latin typeface="Calibri" panose="020F0502020204030204" pitchFamily="34" charset="0"/>
                <a:cs typeface="Calibri" panose="020F0502020204030204" pitchFamily="34" charset="0"/>
              </a:rPr>
              <a:t>Tài</a:t>
            </a:r>
            <a:r>
              <a:rPr lang="en-US" sz="2800" b="1" i="1" dirty="0" smtClean="0">
                <a:latin typeface="Calibri" panose="020F0502020204030204" pitchFamily="34" charset="0"/>
                <a:cs typeface="Calibri" panose="020F0502020204030204" pitchFamily="34" charset="0"/>
              </a:rPr>
              <a:t> </a:t>
            </a:r>
            <a:r>
              <a:rPr lang="en-US" sz="2800" b="1" i="1" dirty="0" err="1" smtClean="0">
                <a:latin typeface="Calibri" panose="020F0502020204030204" pitchFamily="34" charset="0"/>
                <a:cs typeface="Calibri" panose="020F0502020204030204" pitchFamily="34" charset="0"/>
              </a:rPr>
              <a:t>liệu</a:t>
            </a:r>
            <a:r>
              <a:rPr lang="en-US" sz="2800" b="1" i="1" dirty="0" smtClean="0">
                <a:latin typeface="Calibri" panose="020F0502020204030204" pitchFamily="34" charset="0"/>
                <a:cs typeface="Calibri" panose="020F0502020204030204" pitchFamily="34" charset="0"/>
              </a:rPr>
              <a:t> </a:t>
            </a:r>
            <a:r>
              <a:rPr lang="en-US" sz="2800" b="1" i="1" dirty="0" err="1" smtClean="0">
                <a:latin typeface="Calibri" panose="020F0502020204030204" pitchFamily="34" charset="0"/>
                <a:cs typeface="Calibri" panose="020F0502020204030204" pitchFamily="34" charset="0"/>
              </a:rPr>
              <a:t>thiết</a:t>
            </a:r>
            <a:r>
              <a:rPr lang="en-US" sz="2800" b="1" i="1" dirty="0" smtClean="0">
                <a:latin typeface="Calibri" panose="020F0502020204030204" pitchFamily="34" charset="0"/>
                <a:cs typeface="Calibri" panose="020F0502020204030204" pitchFamily="34" charset="0"/>
              </a:rPr>
              <a:t> </a:t>
            </a:r>
            <a:r>
              <a:rPr lang="en-US" sz="2800" b="1" i="1" dirty="0" err="1" smtClean="0">
                <a:latin typeface="Calibri" panose="020F0502020204030204" pitchFamily="34" charset="0"/>
                <a:cs typeface="Calibri" panose="020F0502020204030204" pitchFamily="34" charset="0"/>
              </a:rPr>
              <a:t>kế</a:t>
            </a:r>
            <a:r>
              <a:rPr lang="en-US" sz="2800" b="1" i="1" dirty="0" smtClean="0">
                <a:latin typeface="Calibri" panose="020F0502020204030204" pitchFamily="34" charset="0"/>
                <a:cs typeface="Calibri" panose="020F0502020204030204" pitchFamily="34" charset="0"/>
              </a:rPr>
              <a:t> (SDD/FDD)</a:t>
            </a:r>
            <a:endParaRPr lang="vi-VN" sz="2800" b="1"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7755634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755402" y="250235"/>
            <a:ext cx="9224387" cy="584775"/>
          </a:xfrm>
          <a:prstGeom prst="rect">
            <a:avLst/>
          </a:prstGeom>
          <a:noFill/>
        </p:spPr>
        <p:txBody>
          <a:bodyPr wrap="square" rtlCol="0">
            <a:spAutoFit/>
          </a:bodyPr>
          <a:lstStyle/>
          <a:p>
            <a:r>
              <a:rPr lang="en-US" sz="3200" b="1" dirty="0" smtClean="0"/>
              <a:t>2. Design</a:t>
            </a:r>
            <a:endParaRPr lang="en-US" sz="32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2593" y="835010"/>
            <a:ext cx="10450286" cy="5878286"/>
          </a:xfrm>
          <a:prstGeom prst="rect">
            <a:avLst/>
          </a:prstGeom>
        </p:spPr>
      </p:pic>
    </p:spTree>
    <p:extLst>
      <p:ext uri="{BB962C8B-B14F-4D97-AF65-F5344CB8AC3E}">
        <p14:creationId xmlns:p14="http://schemas.microsoft.com/office/powerpoint/2010/main" val="5404447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sp>
        <p:nvSpPr>
          <p:cNvPr id="2" name="TextBox 1"/>
          <p:cNvSpPr txBox="1"/>
          <p:nvPr/>
        </p:nvSpPr>
        <p:spPr>
          <a:xfrm>
            <a:off x="755402" y="442313"/>
            <a:ext cx="9224387" cy="584775"/>
          </a:xfrm>
          <a:prstGeom prst="rect">
            <a:avLst/>
          </a:prstGeom>
          <a:noFill/>
        </p:spPr>
        <p:txBody>
          <a:bodyPr wrap="square" rtlCol="0">
            <a:spAutoFit/>
          </a:bodyPr>
          <a:lstStyle/>
          <a:p>
            <a:r>
              <a:rPr lang="en-US" sz="3200" b="1" dirty="0" smtClean="0"/>
              <a:t>3. Develop</a:t>
            </a:r>
            <a:endParaRPr lang="en-US" sz="3200" b="1" dirty="0"/>
          </a:p>
        </p:txBody>
      </p:sp>
      <p:sp>
        <p:nvSpPr>
          <p:cNvPr id="3" name="TextBox 2"/>
          <p:cNvSpPr txBox="1"/>
          <p:nvPr/>
        </p:nvSpPr>
        <p:spPr>
          <a:xfrm>
            <a:off x="239152" y="584776"/>
            <a:ext cx="11375682" cy="800219"/>
          </a:xfrm>
          <a:prstGeom prst="rect">
            <a:avLst/>
          </a:prstGeom>
          <a:noFill/>
        </p:spPr>
        <p:txBody>
          <a:bodyPr wrap="square" rtlCol="0">
            <a:spAutoFit/>
          </a:bodyPr>
          <a:lstStyle/>
          <a:p>
            <a:pPr lvl="1"/>
            <a:endParaRPr lang="vi-VN" sz="2200" dirty="0">
              <a:latin typeface="Calibri" panose="020F0502020204030204" pitchFamily="34" charset="0"/>
              <a:cs typeface="Calibri" panose="020F0502020204030204" pitchFamily="34" charset="0"/>
            </a:endParaRPr>
          </a:p>
          <a:p>
            <a:endParaRPr lang="en-US" sz="2400" dirty="0" smtClean="0">
              <a:latin typeface="Calibri" panose="020F0502020204030204" pitchFamily="34" charset="0"/>
              <a:cs typeface="Calibri" panose="020F0502020204030204" pitchFamily="34" charset="0"/>
            </a:endParaRPr>
          </a:p>
        </p:txBody>
      </p:sp>
      <p:sp>
        <p:nvSpPr>
          <p:cNvPr id="4" name="TextBox 3"/>
          <p:cNvSpPr txBox="1"/>
          <p:nvPr/>
        </p:nvSpPr>
        <p:spPr>
          <a:xfrm>
            <a:off x="407963" y="1113279"/>
            <a:ext cx="11451101" cy="3293209"/>
          </a:xfrm>
          <a:prstGeom prst="rect">
            <a:avLst/>
          </a:prstGeom>
          <a:noFill/>
        </p:spPr>
        <p:txBody>
          <a:bodyPr wrap="square" rtlCol="0">
            <a:spAutoFit/>
          </a:bodyPr>
          <a:lstStyle/>
          <a:p>
            <a:r>
              <a:rPr lang="vi-VN" sz="2600" dirty="0">
                <a:latin typeface="Calibri" panose="020F0502020204030204" pitchFamily="34" charset="0"/>
                <a:cs typeface="Calibri" panose="020F0502020204030204" pitchFamily="34" charset="0"/>
              </a:rPr>
              <a:t>Giai đoạn này </a:t>
            </a:r>
            <a:r>
              <a:rPr lang="vi-VN" sz="2600" dirty="0" smtClean="0">
                <a:latin typeface="Calibri" panose="020F0502020204030204" pitchFamily="34" charset="0"/>
                <a:cs typeface="Calibri" panose="020F0502020204030204" pitchFamily="34" charset="0"/>
              </a:rPr>
              <a:t>BA </a:t>
            </a:r>
            <a:r>
              <a:rPr lang="vi-VN" sz="2600" dirty="0">
                <a:latin typeface="Calibri" panose="020F0502020204030204" pitchFamily="34" charset="0"/>
                <a:cs typeface="Calibri" panose="020F0502020204030204" pitchFamily="34" charset="0"/>
              </a:rPr>
              <a:t>sẽ hỗ trợ Development Team trong quá trình build sản phẩm</a:t>
            </a:r>
            <a:r>
              <a:rPr lang="vi-VN" sz="2600" b="1" i="1" dirty="0" smtClean="0">
                <a:latin typeface="Calibri" panose="020F0502020204030204" pitchFamily="34" charset="0"/>
                <a:cs typeface="Calibri" panose="020F0502020204030204" pitchFamily="34" charset="0"/>
              </a:rPr>
              <a:t>.</a:t>
            </a:r>
            <a:endParaRPr lang="en-US" sz="2600" b="1" i="1" dirty="0" smtClean="0">
              <a:latin typeface="Calibri" panose="020F0502020204030204" pitchFamily="34" charset="0"/>
              <a:cs typeface="Calibri" panose="020F0502020204030204" pitchFamily="34" charset="0"/>
            </a:endParaRPr>
          </a:p>
          <a:p>
            <a:endParaRPr lang="en-US" sz="2600" b="1" i="1" dirty="0">
              <a:latin typeface="Calibri" panose="020F0502020204030204" pitchFamily="34" charset="0"/>
              <a:cs typeface="Calibri" panose="020F0502020204030204" pitchFamily="34" charset="0"/>
            </a:endParaRPr>
          </a:p>
          <a:p>
            <a:pPr lvl="1"/>
            <a:r>
              <a:rPr lang="vi-VN" sz="2600" i="1" dirty="0">
                <a:latin typeface="Calibri" panose="020F0502020204030204" pitchFamily="34" charset="0"/>
                <a:cs typeface="Calibri" panose="020F0502020204030204" pitchFamily="34" charset="0"/>
              </a:rPr>
              <a:t>Ví </a:t>
            </a:r>
            <a:r>
              <a:rPr lang="vi-VN" sz="2600" i="1" dirty="0" smtClean="0">
                <a:latin typeface="Calibri" panose="020F0502020204030204" pitchFamily="34" charset="0"/>
                <a:cs typeface="Calibri" panose="020F0502020204030204" pitchFamily="34" charset="0"/>
              </a:rPr>
              <a:t>dụ</a:t>
            </a:r>
            <a:r>
              <a:rPr lang="en-US" sz="2600" i="1" dirty="0" smtClean="0">
                <a:latin typeface="Calibri" panose="020F0502020204030204" pitchFamily="34" charset="0"/>
                <a:cs typeface="Calibri" panose="020F0502020204030204" pitchFamily="34" charset="0"/>
              </a:rPr>
              <a:t>:</a:t>
            </a:r>
            <a:r>
              <a:rPr lang="vi-VN" sz="2600" i="1" dirty="0" smtClean="0">
                <a:latin typeface="Calibri" panose="020F0502020204030204" pitchFamily="34" charset="0"/>
                <a:cs typeface="Calibri" panose="020F0502020204030204" pitchFamily="34" charset="0"/>
              </a:rPr>
              <a:t> </a:t>
            </a:r>
            <a:r>
              <a:rPr lang="vi-VN" sz="2600" i="1" dirty="0">
                <a:latin typeface="Calibri" panose="020F0502020204030204" pitchFamily="34" charset="0"/>
                <a:cs typeface="Calibri" panose="020F0502020204030204" pitchFamily="34" charset="0"/>
              </a:rPr>
              <a:t>có Use Case nào chưa rõ, anh em sẽ giải thích để dev họ hiểu hơn về mục đích của Use Case. Hoặc nếu anh em làm giai đoạn Analysis và Design không kỹ, thì giai đoạn Development sẽ </a:t>
            </a:r>
            <a:r>
              <a:rPr lang="en-US" sz="2600" i="1" dirty="0" err="1" smtClean="0">
                <a:latin typeface="Calibri" panose="020F0502020204030204" pitchFamily="34" charset="0"/>
                <a:cs typeface="Calibri" panose="020F0502020204030204" pitchFamily="34" charset="0"/>
              </a:rPr>
              <a:t>xuất</a:t>
            </a:r>
            <a:r>
              <a:rPr lang="en-US" sz="2600" i="1" dirty="0" smtClean="0">
                <a:latin typeface="Calibri" panose="020F0502020204030204" pitchFamily="34" charset="0"/>
                <a:cs typeface="Calibri" panose="020F0502020204030204" pitchFamily="34" charset="0"/>
              </a:rPr>
              <a:t> </a:t>
            </a:r>
            <a:r>
              <a:rPr lang="en-US" sz="2600" i="1" dirty="0" err="1" smtClean="0">
                <a:latin typeface="Calibri" panose="020F0502020204030204" pitchFamily="34" charset="0"/>
                <a:cs typeface="Calibri" panose="020F0502020204030204" pitchFamily="34" charset="0"/>
              </a:rPr>
              <a:t>hiện</a:t>
            </a:r>
            <a:r>
              <a:rPr lang="en-US" sz="2600" i="1" dirty="0" smtClean="0">
                <a:latin typeface="Calibri" panose="020F0502020204030204" pitchFamily="34" charset="0"/>
                <a:cs typeface="Calibri" panose="020F0502020204030204" pitchFamily="34" charset="0"/>
              </a:rPr>
              <a:t> </a:t>
            </a:r>
            <a:r>
              <a:rPr lang="vi-VN" sz="2600" i="1" dirty="0" smtClean="0">
                <a:latin typeface="Calibri" panose="020F0502020204030204" pitchFamily="34" charset="0"/>
                <a:cs typeface="Calibri" panose="020F0502020204030204" pitchFamily="34" charset="0"/>
              </a:rPr>
              <a:t>những </a:t>
            </a:r>
            <a:r>
              <a:rPr lang="vi-VN" sz="2600" i="1" dirty="0">
                <a:latin typeface="Calibri" panose="020F0502020204030204" pitchFamily="34" charset="0"/>
                <a:cs typeface="Calibri" panose="020F0502020204030204" pitchFamily="34" charset="0"/>
              </a:rPr>
              <a:t>lỗi logic giữa các yêu cầu với nhau</a:t>
            </a:r>
            <a:r>
              <a:rPr lang="vi-VN" sz="2600" i="1" dirty="0" smtClean="0">
                <a:latin typeface="Calibri" panose="020F0502020204030204" pitchFamily="34" charset="0"/>
                <a:cs typeface="Calibri" panose="020F0502020204030204" pitchFamily="34" charset="0"/>
              </a:rPr>
              <a:t>.</a:t>
            </a:r>
            <a:endParaRPr lang="en-US" sz="2600" i="1" dirty="0" smtClean="0">
              <a:latin typeface="Calibri" panose="020F0502020204030204" pitchFamily="34" charset="0"/>
              <a:cs typeface="Calibri" panose="020F0502020204030204" pitchFamily="34" charset="0"/>
            </a:endParaRPr>
          </a:p>
          <a:p>
            <a:pPr lvl="1"/>
            <a:r>
              <a:rPr lang="en-US" sz="2600" i="1" dirty="0">
                <a:latin typeface="Calibri" panose="020F0502020204030204" pitchFamily="34" charset="0"/>
                <a:cs typeface="Calibri" panose="020F0502020204030204" pitchFamily="34" charset="0"/>
                <a:sym typeface="Wingdings" panose="05000000000000000000" pitchFamily="2" charset="2"/>
              </a:rPr>
              <a:t>  BA </a:t>
            </a:r>
            <a:r>
              <a:rPr lang="en-US" sz="2600" i="1" dirty="0" err="1">
                <a:latin typeface="Calibri" panose="020F0502020204030204" pitchFamily="34" charset="0"/>
                <a:cs typeface="Calibri" panose="020F0502020204030204" pitchFamily="34" charset="0"/>
                <a:sym typeface="Wingdings" panose="05000000000000000000" pitchFamily="2" charset="2"/>
              </a:rPr>
              <a:t>phải</a:t>
            </a:r>
            <a:r>
              <a:rPr lang="en-US" sz="2600" i="1" dirty="0">
                <a:latin typeface="Calibri" panose="020F0502020204030204" pitchFamily="34" charset="0"/>
                <a:cs typeface="Calibri" panose="020F0502020204030204" pitchFamily="34" charset="0"/>
                <a:sym typeface="Wingdings" panose="05000000000000000000" pitchFamily="2" charset="2"/>
              </a:rPr>
              <a:t> </a:t>
            </a:r>
            <a:r>
              <a:rPr lang="en-US" sz="2600" i="1" dirty="0" err="1">
                <a:latin typeface="Calibri" panose="020F0502020204030204" pitchFamily="34" charset="0"/>
                <a:cs typeface="Calibri" panose="020F0502020204030204" pitchFamily="34" charset="0"/>
                <a:sym typeface="Wingdings" panose="05000000000000000000" pitchFamily="2" charset="2"/>
              </a:rPr>
              <a:t>làm</a:t>
            </a:r>
            <a:r>
              <a:rPr lang="en-US" sz="2600" i="1" dirty="0">
                <a:latin typeface="Calibri" panose="020F0502020204030204" pitchFamily="34" charset="0"/>
                <a:cs typeface="Calibri" panose="020F0502020204030204" pitchFamily="34" charset="0"/>
                <a:sym typeface="Wingdings" panose="05000000000000000000" pitchFamily="2" charset="2"/>
              </a:rPr>
              <a:t> </a:t>
            </a:r>
            <a:r>
              <a:rPr lang="en-US" sz="2600" i="1" dirty="0" err="1">
                <a:latin typeface="Calibri" panose="020F0502020204030204" pitchFamily="34" charset="0"/>
                <a:cs typeface="Calibri" panose="020F0502020204030204" pitchFamily="34" charset="0"/>
                <a:sym typeface="Wingdings" panose="05000000000000000000" pitchFamily="2" charset="2"/>
              </a:rPr>
              <a:t>việc</a:t>
            </a:r>
            <a:r>
              <a:rPr lang="en-US" sz="2600" i="1" dirty="0">
                <a:latin typeface="Calibri" panose="020F0502020204030204" pitchFamily="34" charset="0"/>
                <a:cs typeface="Calibri" panose="020F0502020204030204" pitchFamily="34" charset="0"/>
                <a:sym typeface="Wingdings" panose="05000000000000000000" pitchFamily="2" charset="2"/>
              </a:rPr>
              <a:t> </a:t>
            </a:r>
            <a:r>
              <a:rPr lang="en-US" sz="2600" i="1" dirty="0" err="1">
                <a:latin typeface="Calibri" panose="020F0502020204030204" pitchFamily="34" charset="0"/>
                <a:cs typeface="Calibri" panose="020F0502020204030204" pitchFamily="34" charset="0"/>
                <a:sym typeface="Wingdings" panose="05000000000000000000" pitchFamily="2" charset="2"/>
              </a:rPr>
              <a:t>lại</a:t>
            </a:r>
            <a:r>
              <a:rPr lang="en-US" sz="2600" i="1" dirty="0">
                <a:latin typeface="Calibri" panose="020F0502020204030204" pitchFamily="34" charset="0"/>
                <a:cs typeface="Calibri" panose="020F0502020204030204" pitchFamily="34" charset="0"/>
                <a:sym typeface="Wingdings" panose="05000000000000000000" pitchFamily="2" charset="2"/>
              </a:rPr>
              <a:t> </a:t>
            </a:r>
            <a:r>
              <a:rPr lang="en-US" sz="2600" i="1" dirty="0" err="1">
                <a:latin typeface="Calibri" panose="020F0502020204030204" pitchFamily="34" charset="0"/>
                <a:cs typeface="Calibri" panose="020F0502020204030204" pitchFamily="34" charset="0"/>
                <a:sym typeface="Wingdings" panose="05000000000000000000" pitchFamily="2" charset="2"/>
              </a:rPr>
              <a:t>với</a:t>
            </a:r>
            <a:r>
              <a:rPr lang="en-US" sz="2600" i="1" dirty="0">
                <a:latin typeface="Calibri" panose="020F0502020204030204" pitchFamily="34" charset="0"/>
                <a:cs typeface="Calibri" panose="020F0502020204030204" pitchFamily="34" charset="0"/>
                <a:sym typeface="Wingdings" panose="05000000000000000000" pitchFamily="2" charset="2"/>
              </a:rPr>
              <a:t> </a:t>
            </a:r>
            <a:r>
              <a:rPr lang="en-US" sz="2600" i="1" dirty="0" err="1">
                <a:latin typeface="Calibri" panose="020F0502020204030204" pitchFamily="34" charset="0"/>
                <a:cs typeface="Calibri" panose="020F0502020204030204" pitchFamily="34" charset="0"/>
                <a:sym typeface="Wingdings" panose="05000000000000000000" pitchFamily="2" charset="2"/>
              </a:rPr>
              <a:t>khách</a:t>
            </a:r>
            <a:r>
              <a:rPr lang="en-US" sz="2600" i="1" dirty="0">
                <a:latin typeface="Calibri" panose="020F0502020204030204" pitchFamily="34" charset="0"/>
                <a:cs typeface="Calibri" panose="020F0502020204030204" pitchFamily="34" charset="0"/>
                <a:sym typeface="Wingdings" panose="05000000000000000000" pitchFamily="2" charset="2"/>
              </a:rPr>
              <a:t> </a:t>
            </a:r>
            <a:r>
              <a:rPr lang="en-US" sz="2600" i="1" dirty="0" err="1">
                <a:latin typeface="Calibri" panose="020F0502020204030204" pitchFamily="34" charset="0"/>
                <a:cs typeface="Calibri" panose="020F0502020204030204" pitchFamily="34" charset="0"/>
                <a:sym typeface="Wingdings" panose="05000000000000000000" pitchFamily="2" charset="2"/>
              </a:rPr>
              <a:t>hàng</a:t>
            </a:r>
            <a:r>
              <a:rPr lang="en-US" sz="2600" i="1" dirty="0">
                <a:latin typeface="Calibri" panose="020F0502020204030204" pitchFamily="34" charset="0"/>
                <a:cs typeface="Calibri" panose="020F0502020204030204" pitchFamily="34" charset="0"/>
                <a:sym typeface="Wingdings" panose="05000000000000000000" pitchFamily="2" charset="2"/>
              </a:rPr>
              <a:t> </a:t>
            </a:r>
            <a:r>
              <a:rPr lang="en-US" sz="2600" i="1" dirty="0" err="1">
                <a:latin typeface="Calibri" panose="020F0502020204030204" pitchFamily="34" charset="0"/>
                <a:cs typeface="Calibri" panose="020F0502020204030204" pitchFamily="34" charset="0"/>
                <a:sym typeface="Wingdings" panose="05000000000000000000" pitchFamily="2" charset="2"/>
              </a:rPr>
              <a:t>để</a:t>
            </a:r>
            <a:r>
              <a:rPr lang="en-US" sz="2600" i="1" dirty="0">
                <a:latin typeface="Calibri" panose="020F0502020204030204" pitchFamily="34" charset="0"/>
                <a:cs typeface="Calibri" panose="020F0502020204030204" pitchFamily="34" charset="0"/>
                <a:sym typeface="Wingdings" panose="05000000000000000000" pitchFamily="2" charset="2"/>
              </a:rPr>
              <a:t> </a:t>
            </a:r>
            <a:r>
              <a:rPr lang="en-US" sz="2600" i="1" dirty="0" err="1">
                <a:latin typeface="Calibri" panose="020F0502020204030204" pitchFamily="34" charset="0"/>
                <a:cs typeface="Calibri" panose="020F0502020204030204" pitchFamily="34" charset="0"/>
                <a:sym typeface="Wingdings" panose="05000000000000000000" pitchFamily="2" charset="2"/>
              </a:rPr>
              <a:t>làm</a:t>
            </a:r>
            <a:r>
              <a:rPr lang="en-US" sz="2600" i="1" dirty="0">
                <a:latin typeface="Calibri" panose="020F0502020204030204" pitchFamily="34" charset="0"/>
                <a:cs typeface="Calibri" panose="020F0502020204030204" pitchFamily="34" charset="0"/>
                <a:sym typeface="Wingdings" panose="05000000000000000000" pitchFamily="2" charset="2"/>
              </a:rPr>
              <a:t> </a:t>
            </a:r>
            <a:r>
              <a:rPr lang="en-US" sz="2600" i="1" dirty="0" err="1">
                <a:latin typeface="Calibri" panose="020F0502020204030204" pitchFamily="34" charset="0"/>
                <a:cs typeface="Calibri" panose="020F0502020204030204" pitchFamily="34" charset="0"/>
                <a:sym typeface="Wingdings" panose="05000000000000000000" pitchFamily="2" charset="2"/>
              </a:rPr>
              <a:t>rõ</a:t>
            </a:r>
            <a:r>
              <a:rPr lang="en-US" sz="2600" i="1" dirty="0">
                <a:latin typeface="Calibri" panose="020F0502020204030204" pitchFamily="34" charset="0"/>
                <a:cs typeface="Calibri" panose="020F0502020204030204" pitchFamily="34" charset="0"/>
                <a:sym typeface="Wingdings" panose="05000000000000000000" pitchFamily="2" charset="2"/>
              </a:rPr>
              <a:t> </a:t>
            </a:r>
            <a:r>
              <a:rPr lang="en-US" sz="2600" i="1" dirty="0" err="1">
                <a:latin typeface="Calibri" panose="020F0502020204030204" pitchFamily="34" charset="0"/>
                <a:cs typeface="Calibri" panose="020F0502020204030204" pitchFamily="34" charset="0"/>
                <a:sym typeface="Wingdings" panose="05000000000000000000" pitchFamily="2" charset="2"/>
              </a:rPr>
              <a:t>vấn</a:t>
            </a:r>
            <a:r>
              <a:rPr lang="en-US" sz="2600" i="1" dirty="0">
                <a:latin typeface="Calibri" panose="020F0502020204030204" pitchFamily="34" charset="0"/>
                <a:cs typeface="Calibri" panose="020F0502020204030204" pitchFamily="34" charset="0"/>
                <a:sym typeface="Wingdings" panose="05000000000000000000" pitchFamily="2" charset="2"/>
              </a:rPr>
              <a:t> </a:t>
            </a:r>
            <a:r>
              <a:rPr lang="en-US" sz="2600" i="1" dirty="0" err="1">
                <a:latin typeface="Calibri" panose="020F0502020204030204" pitchFamily="34" charset="0"/>
                <a:cs typeface="Calibri" panose="020F0502020204030204" pitchFamily="34" charset="0"/>
                <a:sym typeface="Wingdings" panose="05000000000000000000" pitchFamily="2" charset="2"/>
              </a:rPr>
              <a:t>đề</a:t>
            </a:r>
            <a:r>
              <a:rPr lang="en-US" sz="2600" i="1" dirty="0">
                <a:latin typeface="Calibri" panose="020F0502020204030204" pitchFamily="34" charset="0"/>
                <a:cs typeface="Calibri" panose="020F0502020204030204" pitchFamily="34" charset="0"/>
                <a:sym typeface="Wingdings" panose="05000000000000000000" pitchFamily="2" charset="2"/>
              </a:rPr>
              <a:t>, </a:t>
            </a:r>
            <a:r>
              <a:rPr lang="en-US" sz="2600" i="1" dirty="0" err="1">
                <a:latin typeface="Calibri" panose="020F0502020204030204" pitchFamily="34" charset="0"/>
                <a:cs typeface="Calibri" panose="020F0502020204030204" pitchFamily="34" charset="0"/>
                <a:sym typeface="Wingdings" panose="05000000000000000000" pitchFamily="2" charset="2"/>
              </a:rPr>
              <a:t>rồi</a:t>
            </a:r>
            <a:r>
              <a:rPr lang="en-US" sz="2600" i="1" dirty="0">
                <a:latin typeface="Calibri" panose="020F0502020204030204" pitchFamily="34" charset="0"/>
                <a:cs typeface="Calibri" panose="020F0502020204030204" pitchFamily="34" charset="0"/>
                <a:sym typeface="Wingdings" panose="05000000000000000000" pitchFamily="2" charset="2"/>
              </a:rPr>
              <a:t> update </a:t>
            </a:r>
            <a:r>
              <a:rPr lang="en-US" sz="2600" i="1" dirty="0" err="1">
                <a:latin typeface="Calibri" panose="020F0502020204030204" pitchFamily="34" charset="0"/>
                <a:cs typeface="Calibri" panose="020F0502020204030204" pitchFamily="34" charset="0"/>
                <a:sym typeface="Wingdings" panose="05000000000000000000" pitchFamily="2" charset="2"/>
              </a:rPr>
              <a:t>lại</a:t>
            </a:r>
            <a:r>
              <a:rPr lang="en-US" sz="2600" i="1" dirty="0">
                <a:latin typeface="Calibri" panose="020F0502020204030204" pitchFamily="34" charset="0"/>
                <a:cs typeface="Calibri" panose="020F0502020204030204" pitchFamily="34" charset="0"/>
                <a:sym typeface="Wingdings" panose="05000000000000000000" pitchFamily="2" charset="2"/>
              </a:rPr>
              <a:t> </a:t>
            </a:r>
            <a:r>
              <a:rPr lang="en-US" sz="2600" i="1" dirty="0" err="1">
                <a:latin typeface="Calibri" panose="020F0502020204030204" pitchFamily="34" charset="0"/>
                <a:cs typeface="Calibri" panose="020F0502020204030204" pitchFamily="34" charset="0"/>
                <a:sym typeface="Wingdings" panose="05000000000000000000" pitchFamily="2" charset="2"/>
              </a:rPr>
              <a:t>cho</a:t>
            </a:r>
            <a:r>
              <a:rPr lang="en-US" sz="2600" i="1" dirty="0">
                <a:latin typeface="Calibri" panose="020F0502020204030204" pitchFamily="34" charset="0"/>
                <a:cs typeface="Calibri" panose="020F0502020204030204" pitchFamily="34" charset="0"/>
                <a:sym typeface="Wingdings" panose="05000000000000000000" pitchFamily="2" charset="2"/>
              </a:rPr>
              <a:t> Development Team </a:t>
            </a:r>
            <a:r>
              <a:rPr lang="en-US" sz="2600" i="1" dirty="0" err="1">
                <a:latin typeface="Calibri" panose="020F0502020204030204" pitchFamily="34" charset="0"/>
                <a:cs typeface="Calibri" panose="020F0502020204030204" pitchFamily="34" charset="0"/>
                <a:sym typeface="Wingdings" panose="05000000000000000000" pitchFamily="2" charset="2"/>
              </a:rPr>
              <a:t>để</a:t>
            </a:r>
            <a:r>
              <a:rPr lang="en-US" sz="2600" i="1" dirty="0">
                <a:latin typeface="Calibri" panose="020F0502020204030204" pitchFamily="34" charset="0"/>
                <a:cs typeface="Calibri" panose="020F0502020204030204" pitchFamily="34" charset="0"/>
                <a:sym typeface="Wingdings" panose="05000000000000000000" pitchFamily="2" charset="2"/>
              </a:rPr>
              <a:t> </a:t>
            </a:r>
            <a:r>
              <a:rPr lang="en-US" sz="2600" i="1" dirty="0" err="1" smtClean="0">
                <a:latin typeface="Calibri" panose="020F0502020204030204" pitchFamily="34" charset="0"/>
                <a:cs typeface="Calibri" panose="020F0502020204030204" pitchFamily="34" charset="0"/>
                <a:sym typeface="Wingdings" panose="05000000000000000000" pitchFamily="2" charset="2"/>
              </a:rPr>
              <a:t>làm</a:t>
            </a:r>
            <a:r>
              <a:rPr lang="en-US" sz="2600" i="1" dirty="0" smtClean="0">
                <a:latin typeface="Calibri" panose="020F0502020204030204" pitchFamily="34" charset="0"/>
                <a:cs typeface="Calibri" panose="020F0502020204030204" pitchFamily="34" charset="0"/>
                <a:sym typeface="Wingdings" panose="05000000000000000000" pitchFamily="2" charset="2"/>
              </a:rPr>
              <a:t> </a:t>
            </a:r>
            <a:r>
              <a:rPr lang="en-US" sz="2600" i="1" dirty="0" err="1">
                <a:latin typeface="Calibri" panose="020F0502020204030204" pitchFamily="34" charset="0"/>
                <a:cs typeface="Calibri" panose="020F0502020204030204" pitchFamily="34" charset="0"/>
                <a:sym typeface="Wingdings" panose="05000000000000000000" pitchFamily="2" charset="2"/>
              </a:rPr>
              <a:t>tiếp</a:t>
            </a:r>
            <a:r>
              <a:rPr lang="en-US" sz="2600" i="1" dirty="0">
                <a:latin typeface="Calibri" panose="020F0502020204030204" pitchFamily="34" charset="0"/>
                <a:cs typeface="Calibri" panose="020F0502020204030204" pitchFamily="34" charset="0"/>
                <a:sym typeface="Wingdings" panose="05000000000000000000" pitchFamily="2" charset="2"/>
              </a:rPr>
              <a:t>.</a:t>
            </a:r>
            <a:endParaRPr lang="vi-VN" sz="26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6062288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755402" y="250235"/>
            <a:ext cx="9224387" cy="584775"/>
          </a:xfrm>
          <a:prstGeom prst="rect">
            <a:avLst/>
          </a:prstGeom>
          <a:noFill/>
        </p:spPr>
        <p:txBody>
          <a:bodyPr wrap="square" rtlCol="0">
            <a:spAutoFit/>
          </a:bodyPr>
          <a:lstStyle/>
          <a:p>
            <a:r>
              <a:rPr lang="en-US" sz="3200" b="1" dirty="0" smtClean="0"/>
              <a:t>3. Develop</a:t>
            </a:r>
            <a:endParaRPr lang="en-US" sz="3200" b="1"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822" y="1204391"/>
            <a:ext cx="11471255" cy="4948215"/>
          </a:xfrm>
          <a:prstGeom prst="rect">
            <a:avLst/>
          </a:prstGeom>
        </p:spPr>
      </p:pic>
    </p:spTree>
    <p:extLst>
      <p:ext uri="{BB962C8B-B14F-4D97-AF65-F5344CB8AC3E}">
        <p14:creationId xmlns:p14="http://schemas.microsoft.com/office/powerpoint/2010/main" val="219392217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sp>
        <p:nvSpPr>
          <p:cNvPr id="2" name="TextBox 1"/>
          <p:cNvSpPr txBox="1"/>
          <p:nvPr/>
        </p:nvSpPr>
        <p:spPr>
          <a:xfrm>
            <a:off x="741335" y="88371"/>
            <a:ext cx="9224387" cy="584775"/>
          </a:xfrm>
          <a:prstGeom prst="rect">
            <a:avLst/>
          </a:prstGeom>
          <a:noFill/>
        </p:spPr>
        <p:txBody>
          <a:bodyPr wrap="square" rtlCol="0">
            <a:spAutoFit/>
          </a:bodyPr>
          <a:lstStyle/>
          <a:p>
            <a:r>
              <a:rPr lang="en-US" sz="3200" b="1" dirty="0" smtClean="0"/>
              <a:t>4. Test</a:t>
            </a:r>
            <a:endParaRPr lang="en-US" sz="3200" b="1" dirty="0"/>
          </a:p>
        </p:txBody>
      </p:sp>
      <p:sp>
        <p:nvSpPr>
          <p:cNvPr id="6" name="TextBox 5"/>
          <p:cNvSpPr txBox="1"/>
          <p:nvPr/>
        </p:nvSpPr>
        <p:spPr>
          <a:xfrm>
            <a:off x="407962" y="656350"/>
            <a:ext cx="10424160" cy="461665"/>
          </a:xfrm>
          <a:prstGeom prst="rect">
            <a:avLst/>
          </a:prstGeom>
          <a:noFill/>
        </p:spPr>
        <p:txBody>
          <a:bodyPr wrap="square" rtlCol="0">
            <a:spAutoFit/>
          </a:bodyPr>
          <a:lstStyle/>
          <a:p>
            <a:r>
              <a:rPr lang="en-US" sz="2400" dirty="0" err="1" smtClean="0"/>
              <a:t>Gồm</a:t>
            </a:r>
            <a:r>
              <a:rPr lang="en-US" sz="2400" dirty="0" smtClean="0"/>
              <a:t> 2 </a:t>
            </a:r>
            <a:r>
              <a:rPr lang="en-US" sz="2400" dirty="0" err="1" smtClean="0"/>
              <a:t>giai</a:t>
            </a:r>
            <a:r>
              <a:rPr lang="en-US" sz="2400" dirty="0" smtClean="0"/>
              <a:t> </a:t>
            </a:r>
            <a:r>
              <a:rPr lang="en-US" sz="2400" dirty="0" err="1" smtClean="0"/>
              <a:t>đoạn</a:t>
            </a:r>
            <a:r>
              <a:rPr lang="en-US" sz="2400" dirty="0" smtClean="0"/>
              <a:t> </a:t>
            </a:r>
            <a:r>
              <a:rPr lang="en-US" sz="2400" dirty="0" err="1" smtClean="0"/>
              <a:t>nhỏ</a:t>
            </a:r>
            <a:r>
              <a:rPr lang="en-US" sz="2400" dirty="0" smtClean="0"/>
              <a:t>: </a:t>
            </a:r>
            <a:r>
              <a:rPr lang="en-US" sz="2400" i="1" dirty="0" smtClean="0"/>
              <a:t>Internal Testing </a:t>
            </a:r>
            <a:r>
              <a:rPr lang="en-US" sz="2400" dirty="0" err="1" smtClean="0"/>
              <a:t>và</a:t>
            </a:r>
            <a:r>
              <a:rPr lang="en-US" sz="2400" dirty="0" smtClean="0"/>
              <a:t> </a:t>
            </a:r>
            <a:r>
              <a:rPr lang="en-US" sz="2400" i="1" dirty="0" smtClean="0"/>
              <a:t>External Testing</a:t>
            </a:r>
            <a:r>
              <a:rPr lang="en-US" sz="2400" dirty="0" smtClean="0"/>
              <a:t>.</a:t>
            </a:r>
          </a:p>
        </p:txBody>
      </p:sp>
      <p:sp>
        <p:nvSpPr>
          <p:cNvPr id="7" name="TextBox 6"/>
          <p:cNvSpPr txBox="1"/>
          <p:nvPr/>
        </p:nvSpPr>
        <p:spPr>
          <a:xfrm>
            <a:off x="235131" y="1522965"/>
            <a:ext cx="11956869" cy="5370701"/>
          </a:xfrm>
          <a:prstGeom prst="rect">
            <a:avLst/>
          </a:prstGeom>
          <a:noFill/>
        </p:spPr>
        <p:txBody>
          <a:bodyPr wrap="square" rtlCol="0">
            <a:spAutoFit/>
          </a:bodyPr>
          <a:lstStyle/>
          <a:p>
            <a:r>
              <a:rPr lang="en-US" sz="2800" b="1" dirty="0" smtClean="0">
                <a:solidFill>
                  <a:srgbClr val="C00000"/>
                </a:solidFill>
              </a:rPr>
              <a:t>4.1. Internal Testing</a:t>
            </a:r>
          </a:p>
          <a:p>
            <a:pPr>
              <a:spcBef>
                <a:spcPts val="600"/>
              </a:spcBef>
              <a:spcAft>
                <a:spcPts val="600"/>
              </a:spcAft>
            </a:pPr>
            <a:r>
              <a:rPr lang="en-US" sz="2500" dirty="0" smtClean="0">
                <a:latin typeface="Calibri" panose="020F0502020204030204" pitchFamily="34" charset="0"/>
                <a:cs typeface="Calibri" panose="020F0502020204030204" pitchFamily="34" charset="0"/>
              </a:rPr>
              <a:t>N</a:t>
            </a:r>
            <a:r>
              <a:rPr lang="vi-VN" sz="2500" dirty="0" smtClean="0">
                <a:latin typeface="Calibri" panose="020F0502020204030204" pitchFamily="34" charset="0"/>
                <a:cs typeface="Calibri" panose="020F0502020204030204" pitchFamily="34" charset="0"/>
              </a:rPr>
              <a:t>ội bộ team dự án tự kiểm tra với nhau xem thử các tính năng đã được build đúng chưa, trước khi release cho khách hàng.</a:t>
            </a:r>
            <a:endParaRPr lang="en-US" sz="2500" dirty="0" smtClean="0">
              <a:latin typeface="Calibri" panose="020F0502020204030204" pitchFamily="34" charset="0"/>
              <a:cs typeface="Calibri" panose="020F0502020204030204" pitchFamily="34" charset="0"/>
            </a:endParaRPr>
          </a:p>
          <a:p>
            <a:pPr>
              <a:spcBef>
                <a:spcPts val="600"/>
              </a:spcBef>
              <a:spcAft>
                <a:spcPts val="600"/>
              </a:spcAft>
            </a:pPr>
            <a:r>
              <a:rPr lang="en-US" sz="2500" dirty="0" err="1">
                <a:latin typeface="Calibri" panose="020F0502020204030204" pitchFamily="34" charset="0"/>
                <a:cs typeface="Calibri" panose="020F0502020204030204" pitchFamily="34" charset="0"/>
              </a:rPr>
              <a:t>Đây</a:t>
            </a:r>
            <a:r>
              <a:rPr lang="en-US" sz="2500" dirty="0">
                <a:latin typeface="Calibri" panose="020F0502020204030204" pitchFamily="34" charset="0"/>
                <a:cs typeface="Calibri" panose="020F0502020204030204" pitchFamily="34" charset="0"/>
              </a:rPr>
              <a:t> </a:t>
            </a:r>
            <a:r>
              <a:rPr lang="en-US" sz="2500" dirty="0" err="1">
                <a:latin typeface="Calibri" panose="020F0502020204030204" pitchFamily="34" charset="0"/>
                <a:cs typeface="Calibri" panose="020F0502020204030204" pitchFamily="34" charset="0"/>
              </a:rPr>
              <a:t>có</a:t>
            </a:r>
            <a:r>
              <a:rPr lang="en-US" sz="2500" dirty="0">
                <a:latin typeface="Calibri" panose="020F0502020204030204" pitchFamily="34" charset="0"/>
                <a:cs typeface="Calibri" panose="020F0502020204030204" pitchFamily="34" charset="0"/>
              </a:rPr>
              <a:t> </a:t>
            </a:r>
            <a:r>
              <a:rPr lang="en-US" sz="2500" dirty="0" err="1">
                <a:latin typeface="Calibri" panose="020F0502020204030204" pitchFamily="34" charset="0"/>
                <a:cs typeface="Calibri" panose="020F0502020204030204" pitchFamily="34" charset="0"/>
              </a:rPr>
              <a:t>thể</a:t>
            </a:r>
            <a:r>
              <a:rPr lang="en-US" sz="2500" dirty="0">
                <a:latin typeface="Calibri" panose="020F0502020204030204" pitchFamily="34" charset="0"/>
                <a:cs typeface="Calibri" panose="020F0502020204030204" pitchFamily="34" charset="0"/>
              </a:rPr>
              <a:t> </a:t>
            </a:r>
            <a:r>
              <a:rPr lang="en-US" sz="2500" dirty="0" err="1">
                <a:latin typeface="Calibri" panose="020F0502020204030204" pitchFamily="34" charset="0"/>
                <a:cs typeface="Calibri" panose="020F0502020204030204" pitchFamily="34" charset="0"/>
              </a:rPr>
              <a:t>là</a:t>
            </a:r>
            <a:r>
              <a:rPr lang="en-US" sz="2500" dirty="0">
                <a:latin typeface="Calibri" panose="020F0502020204030204" pitchFamily="34" charset="0"/>
                <a:cs typeface="Calibri" panose="020F0502020204030204" pitchFamily="34" charset="0"/>
              </a:rPr>
              <a:t> </a:t>
            </a:r>
            <a:r>
              <a:rPr lang="en-US" sz="2500" dirty="0" err="1">
                <a:latin typeface="Calibri" panose="020F0502020204030204" pitchFamily="34" charset="0"/>
                <a:cs typeface="Calibri" panose="020F0502020204030204" pitchFamily="34" charset="0"/>
              </a:rPr>
              <a:t>nhiệm</a:t>
            </a:r>
            <a:r>
              <a:rPr lang="en-US" sz="2500" dirty="0">
                <a:latin typeface="Calibri" panose="020F0502020204030204" pitchFamily="34" charset="0"/>
                <a:cs typeface="Calibri" panose="020F0502020204030204" pitchFamily="34" charset="0"/>
              </a:rPr>
              <a:t> </a:t>
            </a:r>
            <a:r>
              <a:rPr lang="en-US" sz="2500" dirty="0" err="1">
                <a:latin typeface="Calibri" panose="020F0502020204030204" pitchFamily="34" charset="0"/>
                <a:cs typeface="Calibri" panose="020F0502020204030204" pitchFamily="34" charset="0"/>
              </a:rPr>
              <a:t>vụ</a:t>
            </a:r>
            <a:r>
              <a:rPr lang="en-US" sz="2500" dirty="0">
                <a:latin typeface="Calibri" panose="020F0502020204030204" pitchFamily="34" charset="0"/>
                <a:cs typeface="Calibri" panose="020F0502020204030204" pitchFamily="34" charset="0"/>
              </a:rPr>
              <a:t> </a:t>
            </a:r>
            <a:r>
              <a:rPr lang="en-US" sz="2500" dirty="0" err="1">
                <a:latin typeface="Calibri" panose="020F0502020204030204" pitchFamily="34" charset="0"/>
                <a:cs typeface="Calibri" panose="020F0502020204030204" pitchFamily="34" charset="0"/>
              </a:rPr>
              <a:t>của</a:t>
            </a:r>
            <a:r>
              <a:rPr lang="en-US" sz="2500" dirty="0">
                <a:latin typeface="Calibri" panose="020F0502020204030204" pitchFamily="34" charset="0"/>
                <a:cs typeface="Calibri" panose="020F0502020204030204" pitchFamily="34" charset="0"/>
              </a:rPr>
              <a:t> BA, </a:t>
            </a:r>
            <a:r>
              <a:rPr lang="en-US" sz="2500" dirty="0" err="1">
                <a:latin typeface="Calibri" panose="020F0502020204030204" pitchFamily="34" charset="0"/>
                <a:cs typeface="Calibri" panose="020F0502020204030204" pitchFamily="34" charset="0"/>
              </a:rPr>
              <a:t>hoặc</a:t>
            </a:r>
            <a:r>
              <a:rPr lang="en-US" sz="2500" dirty="0">
                <a:latin typeface="Calibri" panose="020F0502020204030204" pitchFamily="34" charset="0"/>
                <a:cs typeface="Calibri" panose="020F0502020204030204" pitchFamily="34" charset="0"/>
              </a:rPr>
              <a:t> </a:t>
            </a:r>
            <a:r>
              <a:rPr lang="en-US" sz="2500" dirty="0" err="1">
                <a:latin typeface="Calibri" panose="020F0502020204030204" pitchFamily="34" charset="0"/>
                <a:cs typeface="Calibri" panose="020F0502020204030204" pitchFamily="34" charset="0"/>
              </a:rPr>
              <a:t>không</a:t>
            </a:r>
            <a:r>
              <a:rPr lang="en-US" sz="2500" dirty="0" smtClean="0">
                <a:latin typeface="Calibri" panose="020F0502020204030204" pitchFamily="34" charset="0"/>
                <a:cs typeface="Calibri" panose="020F0502020204030204" pitchFamily="34" charset="0"/>
              </a:rPr>
              <a:t>.</a:t>
            </a:r>
          </a:p>
          <a:p>
            <a:pPr>
              <a:spcBef>
                <a:spcPts val="600"/>
              </a:spcBef>
              <a:spcAft>
                <a:spcPts val="600"/>
              </a:spcAft>
            </a:pPr>
            <a:r>
              <a:rPr lang="vi-VN" sz="2500" dirty="0">
                <a:latin typeface="Calibri" panose="020F0502020204030204" pitchFamily="34" charset="0"/>
                <a:cs typeface="Calibri" panose="020F0502020204030204" pitchFamily="34" charset="0"/>
              </a:rPr>
              <a:t>Các Software Development Team luôn có vai trò QC. QC sẽ là người chịu trách nhiệm test các tính năng vừa mới build này. Đảm bảo Dev làm đúng theo như tài liệu yêu cầu/ thiết kế, và đảm bảo team deliver đúng như những gì đã cam kết với khách hàng.</a:t>
            </a:r>
          </a:p>
          <a:p>
            <a:pPr>
              <a:spcBef>
                <a:spcPts val="600"/>
              </a:spcBef>
              <a:spcAft>
                <a:spcPts val="600"/>
              </a:spcAft>
            </a:pPr>
            <a:endParaRPr lang="vi-VN" sz="2500" dirty="0">
              <a:latin typeface="Calibri" panose="020F0502020204030204" pitchFamily="34" charset="0"/>
              <a:cs typeface="Calibri" panose="020F0502020204030204" pitchFamily="34" charset="0"/>
            </a:endParaRPr>
          </a:p>
          <a:p>
            <a:pPr>
              <a:spcBef>
                <a:spcPts val="600"/>
              </a:spcBef>
              <a:spcAft>
                <a:spcPts val="600"/>
              </a:spcAft>
            </a:pPr>
            <a:r>
              <a:rPr lang="vi-VN" sz="2500" dirty="0">
                <a:latin typeface="Calibri" panose="020F0502020204030204" pitchFamily="34" charset="0"/>
                <a:cs typeface="Calibri" panose="020F0502020204030204" pitchFamily="34" charset="0"/>
              </a:rPr>
              <a:t>QC sẽ viết các Test Case để kiểm tra từng tính năng một.</a:t>
            </a:r>
            <a:endParaRPr lang="en-US" sz="2500" dirty="0" smtClean="0">
              <a:latin typeface="Calibri" panose="020F0502020204030204" pitchFamily="34" charset="0"/>
              <a:cs typeface="Calibri" panose="020F0502020204030204" pitchFamily="34" charset="0"/>
            </a:endParaRPr>
          </a:p>
          <a:p>
            <a:pPr>
              <a:spcBef>
                <a:spcPts val="600"/>
              </a:spcBef>
              <a:spcAft>
                <a:spcPts val="600"/>
              </a:spcAft>
            </a:pPr>
            <a:endParaRPr lang="en-US" sz="2500" dirty="0">
              <a:latin typeface="Calibri" panose="020F0502020204030204" pitchFamily="34" charset="0"/>
              <a:cs typeface="Calibri" panose="020F0502020204030204" pitchFamily="34" charset="0"/>
            </a:endParaRPr>
          </a:p>
          <a:p>
            <a:pPr>
              <a:spcBef>
                <a:spcPts val="600"/>
              </a:spcBef>
              <a:spcAft>
                <a:spcPts val="600"/>
              </a:spcAft>
            </a:pPr>
            <a:endParaRPr lang="en-US" sz="25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607641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5138" y="171667"/>
            <a:ext cx="3713870" cy="461665"/>
          </a:xfrm>
          <a:prstGeom prst="rect">
            <a:avLst/>
          </a:prstGeom>
          <a:noFill/>
        </p:spPr>
        <p:txBody>
          <a:bodyPr wrap="square" rtlCol="0">
            <a:spAutoFit/>
          </a:bodyPr>
          <a:lstStyle/>
          <a:p>
            <a:r>
              <a:rPr lang="en-US" sz="2400" b="1" dirty="0" smtClean="0"/>
              <a:t>1. BA </a:t>
            </a:r>
            <a:r>
              <a:rPr lang="en-US" sz="2400" b="1" dirty="0" err="1" smtClean="0"/>
              <a:t>là</a:t>
            </a:r>
            <a:r>
              <a:rPr lang="en-US" sz="2400" b="1" dirty="0" smtClean="0"/>
              <a:t> </a:t>
            </a:r>
            <a:r>
              <a:rPr lang="en-US" sz="2400" b="1" dirty="0" err="1" smtClean="0"/>
              <a:t>gì</a:t>
            </a:r>
            <a:r>
              <a:rPr lang="en-US" sz="2400" b="1" dirty="0"/>
              <a:t>?</a:t>
            </a:r>
          </a:p>
        </p:txBody>
      </p:sp>
      <p:sp>
        <p:nvSpPr>
          <p:cNvPr id="2" name="TextBox 1"/>
          <p:cNvSpPr txBox="1"/>
          <p:nvPr/>
        </p:nvSpPr>
        <p:spPr>
          <a:xfrm>
            <a:off x="4895556" y="1571459"/>
            <a:ext cx="2307102" cy="523220"/>
          </a:xfrm>
          <a:prstGeom prst="rect">
            <a:avLst/>
          </a:prstGeom>
          <a:noFill/>
        </p:spPr>
        <p:txBody>
          <a:bodyPr wrap="square" rtlCol="0">
            <a:spAutoFit/>
          </a:bodyPr>
          <a:lstStyle/>
          <a:p>
            <a:r>
              <a:rPr lang="en-US" sz="2800" b="1" dirty="0" smtClean="0"/>
              <a:t>BA -- Matter</a:t>
            </a:r>
            <a:endParaRPr lang="en-US" sz="2000" dirty="0"/>
          </a:p>
        </p:txBody>
      </p:sp>
      <p:sp>
        <p:nvSpPr>
          <p:cNvPr id="3" name="TextBox 2"/>
          <p:cNvSpPr txBox="1"/>
          <p:nvPr/>
        </p:nvSpPr>
        <p:spPr>
          <a:xfrm>
            <a:off x="1767839" y="2526476"/>
            <a:ext cx="3845170" cy="1384995"/>
          </a:xfrm>
          <a:prstGeom prst="rect">
            <a:avLst/>
          </a:prstGeom>
          <a:noFill/>
        </p:spPr>
        <p:txBody>
          <a:bodyPr wrap="square" rtlCol="0">
            <a:spAutoFit/>
          </a:bodyPr>
          <a:lstStyle/>
          <a:p>
            <a:pPr marL="342900" indent="-342900">
              <a:buFont typeface="Wingdings" panose="05000000000000000000" pitchFamily="2" charset="2"/>
              <a:buChar char="Ø"/>
            </a:pPr>
            <a:r>
              <a:rPr lang="en-US" sz="2800" b="1" dirty="0" smtClean="0"/>
              <a:t>BA </a:t>
            </a:r>
            <a:r>
              <a:rPr lang="en-US" sz="2800" b="1" dirty="0" err="1" smtClean="0"/>
              <a:t>hiểu</a:t>
            </a:r>
            <a:r>
              <a:rPr lang="en-US" sz="2800" b="1" dirty="0" smtClean="0"/>
              <a:t> </a:t>
            </a:r>
            <a:r>
              <a:rPr lang="en-US" sz="2800" b="1" dirty="0" err="1" smtClean="0"/>
              <a:t>rộng</a:t>
            </a:r>
            <a:r>
              <a:rPr lang="en-US" sz="2800" b="1" dirty="0" smtClean="0"/>
              <a:t> </a:t>
            </a:r>
            <a:r>
              <a:rPr lang="en-US" sz="2800" b="1" dirty="0" err="1" smtClean="0"/>
              <a:t>ra</a:t>
            </a:r>
            <a:r>
              <a:rPr lang="en-US" sz="2800" b="1" dirty="0" smtClean="0"/>
              <a:t>: </a:t>
            </a:r>
          </a:p>
          <a:p>
            <a:r>
              <a:rPr lang="en-US" sz="2800" b="1" dirty="0" err="1"/>
              <a:t>L</a:t>
            </a:r>
            <a:r>
              <a:rPr lang="en-US" sz="2800" b="1" dirty="0" err="1" smtClean="0"/>
              <a:t>à</a:t>
            </a:r>
            <a:r>
              <a:rPr lang="en-US" sz="2800" b="1" dirty="0" smtClean="0"/>
              <a:t> </a:t>
            </a:r>
            <a:r>
              <a:rPr lang="en-US" sz="2800" b="1" dirty="0" err="1" smtClean="0"/>
              <a:t>người</a:t>
            </a:r>
            <a:r>
              <a:rPr lang="en-US" sz="2800" b="1" dirty="0" smtClean="0"/>
              <a:t> </a:t>
            </a:r>
            <a:r>
              <a:rPr lang="en-US" sz="2800" b="1" dirty="0" err="1" smtClean="0"/>
              <a:t>đi</a:t>
            </a:r>
            <a:r>
              <a:rPr lang="en-US" sz="2800" b="1" dirty="0" smtClean="0"/>
              <a:t> </a:t>
            </a:r>
            <a:r>
              <a:rPr lang="en-US" sz="2800" b="1" dirty="0" err="1" smtClean="0"/>
              <a:t>phân</a:t>
            </a:r>
            <a:r>
              <a:rPr lang="en-US" sz="2800" b="1" dirty="0" smtClean="0"/>
              <a:t> </a:t>
            </a:r>
            <a:r>
              <a:rPr lang="en-US" sz="2800" b="1" dirty="0" err="1" smtClean="0"/>
              <a:t>tích</a:t>
            </a:r>
            <a:r>
              <a:rPr lang="en-US" sz="2800" b="1" dirty="0" smtClean="0"/>
              <a:t> </a:t>
            </a:r>
            <a:r>
              <a:rPr lang="en-US" sz="2800" b="1" dirty="0" err="1" smtClean="0"/>
              <a:t>và</a:t>
            </a:r>
            <a:r>
              <a:rPr lang="en-US" sz="2800" b="1" dirty="0" smtClean="0"/>
              <a:t> </a:t>
            </a:r>
            <a:r>
              <a:rPr lang="en-US" sz="2800" b="1" dirty="0" err="1" smtClean="0"/>
              <a:t>giải</a:t>
            </a:r>
            <a:r>
              <a:rPr lang="en-US" sz="2800" b="1" dirty="0" smtClean="0"/>
              <a:t> </a:t>
            </a:r>
            <a:r>
              <a:rPr lang="en-US" sz="2800" b="1" dirty="0" err="1" smtClean="0"/>
              <a:t>quyết</a:t>
            </a:r>
            <a:r>
              <a:rPr lang="en-US" sz="2800" b="1" dirty="0" smtClean="0"/>
              <a:t> </a:t>
            </a:r>
            <a:r>
              <a:rPr lang="en-US" sz="2800" b="1" dirty="0" err="1" smtClean="0"/>
              <a:t>các</a:t>
            </a:r>
            <a:r>
              <a:rPr lang="en-US" sz="2800" b="1" dirty="0" smtClean="0"/>
              <a:t> </a:t>
            </a:r>
            <a:r>
              <a:rPr lang="en-US" sz="2800" b="1" dirty="0" err="1" smtClean="0"/>
              <a:t>vấn</a:t>
            </a:r>
            <a:r>
              <a:rPr lang="en-US" sz="2800" b="1" dirty="0" smtClean="0"/>
              <a:t> </a:t>
            </a:r>
            <a:r>
              <a:rPr lang="en-US" sz="2800" b="1" dirty="0" err="1" smtClean="0"/>
              <a:t>đề</a:t>
            </a:r>
            <a:r>
              <a:rPr lang="en-US" sz="2000" b="1" dirty="0" smtClean="0"/>
              <a:t>.</a:t>
            </a:r>
            <a:endParaRPr lang="en-US" sz="2000" b="1" dirty="0"/>
          </a:p>
        </p:txBody>
      </p:sp>
      <p:sp>
        <p:nvSpPr>
          <p:cNvPr id="6" name="TextBox 5"/>
          <p:cNvSpPr txBox="1"/>
          <p:nvPr/>
        </p:nvSpPr>
        <p:spPr>
          <a:xfrm>
            <a:off x="575099" y="741479"/>
            <a:ext cx="6808764" cy="523220"/>
          </a:xfrm>
          <a:prstGeom prst="rect">
            <a:avLst/>
          </a:prstGeom>
          <a:noFill/>
        </p:spPr>
        <p:txBody>
          <a:bodyPr wrap="square" rtlCol="0">
            <a:spAutoFit/>
          </a:bodyPr>
          <a:lstStyle/>
          <a:p>
            <a:r>
              <a:rPr lang="en-US" sz="2800" b="1" dirty="0" smtClean="0">
                <a:solidFill>
                  <a:srgbClr val="C00000"/>
                </a:solidFill>
              </a:rPr>
              <a:t>1.3 BA </a:t>
            </a:r>
            <a:r>
              <a:rPr lang="en-US" sz="2800" b="1" dirty="0" err="1" smtClean="0">
                <a:solidFill>
                  <a:srgbClr val="C00000"/>
                </a:solidFill>
              </a:rPr>
              <a:t>không</a:t>
            </a:r>
            <a:r>
              <a:rPr lang="en-US" sz="2800" b="1" dirty="0" smtClean="0">
                <a:solidFill>
                  <a:srgbClr val="C00000"/>
                </a:solidFill>
              </a:rPr>
              <a:t> </a:t>
            </a:r>
            <a:r>
              <a:rPr lang="en-US" sz="2800" b="1" dirty="0" err="1" smtClean="0">
                <a:solidFill>
                  <a:srgbClr val="C00000"/>
                </a:solidFill>
              </a:rPr>
              <a:t>chỉ</a:t>
            </a:r>
            <a:r>
              <a:rPr lang="en-US" sz="2800" b="1" dirty="0" smtClean="0">
                <a:solidFill>
                  <a:srgbClr val="C00000"/>
                </a:solidFill>
              </a:rPr>
              <a:t> </a:t>
            </a:r>
            <a:r>
              <a:rPr lang="en-US" sz="2800" b="1" dirty="0" err="1" smtClean="0">
                <a:solidFill>
                  <a:srgbClr val="C00000"/>
                </a:solidFill>
              </a:rPr>
              <a:t>có</a:t>
            </a:r>
            <a:r>
              <a:rPr lang="en-US" sz="2800" b="1" dirty="0" smtClean="0">
                <a:solidFill>
                  <a:srgbClr val="C00000"/>
                </a:solidFill>
              </a:rPr>
              <a:t> </a:t>
            </a:r>
            <a:r>
              <a:rPr lang="en-US" sz="2800" b="1" dirty="0" err="1" smtClean="0">
                <a:solidFill>
                  <a:srgbClr val="C00000"/>
                </a:solidFill>
              </a:rPr>
              <a:t>riêng</a:t>
            </a:r>
            <a:r>
              <a:rPr lang="en-US" sz="2800" b="1" dirty="0" smtClean="0">
                <a:solidFill>
                  <a:srgbClr val="C00000"/>
                </a:solidFill>
              </a:rPr>
              <a:t> </a:t>
            </a:r>
            <a:r>
              <a:rPr lang="en-US" sz="2800" b="1" dirty="0" err="1" smtClean="0">
                <a:solidFill>
                  <a:srgbClr val="C00000"/>
                </a:solidFill>
              </a:rPr>
              <a:t>trong</a:t>
            </a:r>
            <a:r>
              <a:rPr lang="en-US" sz="2800" b="1" dirty="0" smtClean="0">
                <a:solidFill>
                  <a:srgbClr val="C00000"/>
                </a:solidFill>
              </a:rPr>
              <a:t> </a:t>
            </a:r>
            <a:r>
              <a:rPr lang="en-US" sz="2800" b="1" dirty="0" err="1" smtClean="0">
                <a:solidFill>
                  <a:srgbClr val="C00000"/>
                </a:solidFill>
              </a:rPr>
              <a:t>ngành</a:t>
            </a:r>
            <a:r>
              <a:rPr lang="en-US" sz="2800" b="1" dirty="0" smtClean="0">
                <a:solidFill>
                  <a:srgbClr val="C00000"/>
                </a:solidFill>
              </a:rPr>
              <a:t> IT</a:t>
            </a:r>
            <a:endParaRPr lang="en-US" sz="2800" dirty="0">
              <a:solidFill>
                <a:srgbClr val="C00000"/>
              </a:solidFill>
            </a:endParaRPr>
          </a:p>
        </p:txBody>
      </p:sp>
      <p:pic>
        <p:nvPicPr>
          <p:cNvPr id="4098" name="Picture 2" descr="Kết quả hình ảnh cho business analy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4024" y="2369645"/>
            <a:ext cx="5664592" cy="3945427"/>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F3C035E3-C7FA-4CD6-B5C0-E99708C97377}" type="slidenum">
              <a:rPr lang="en-US" smtClean="0"/>
              <a:t>7</a:t>
            </a:fld>
            <a:endParaRPr lang="en-US"/>
          </a:p>
        </p:txBody>
      </p:sp>
    </p:spTree>
    <p:extLst>
      <p:ext uri="{BB962C8B-B14F-4D97-AF65-F5344CB8AC3E}">
        <p14:creationId xmlns:p14="http://schemas.microsoft.com/office/powerpoint/2010/main" val="410589387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sp>
        <p:nvSpPr>
          <p:cNvPr id="7" name="TextBox 6"/>
          <p:cNvSpPr txBox="1"/>
          <p:nvPr/>
        </p:nvSpPr>
        <p:spPr>
          <a:xfrm>
            <a:off x="418010" y="190552"/>
            <a:ext cx="11325497" cy="6571030"/>
          </a:xfrm>
          <a:prstGeom prst="rect">
            <a:avLst/>
          </a:prstGeom>
          <a:noFill/>
        </p:spPr>
        <p:txBody>
          <a:bodyPr wrap="square" rtlCol="0">
            <a:spAutoFit/>
          </a:bodyPr>
          <a:lstStyle/>
          <a:p>
            <a:r>
              <a:rPr lang="en-US" sz="2800" b="1" dirty="0" smtClean="0">
                <a:solidFill>
                  <a:srgbClr val="C00000"/>
                </a:solidFill>
              </a:rPr>
              <a:t>4.1. Internal Testing</a:t>
            </a:r>
          </a:p>
          <a:p>
            <a:endParaRPr lang="en-US" sz="2800" b="1" dirty="0" smtClean="0">
              <a:solidFill>
                <a:srgbClr val="C00000"/>
              </a:solidFill>
            </a:endParaRPr>
          </a:p>
          <a:p>
            <a:pPr>
              <a:spcBef>
                <a:spcPts val="600"/>
              </a:spcBef>
              <a:spcAft>
                <a:spcPts val="600"/>
              </a:spcAft>
            </a:pPr>
            <a:r>
              <a:rPr lang="vi-VN" sz="2500" dirty="0">
                <a:latin typeface="Calibri" panose="020F0502020204030204" pitchFamily="34" charset="0"/>
                <a:cs typeface="Calibri" panose="020F0502020204030204" pitchFamily="34" charset="0"/>
              </a:rPr>
              <a:t>Còn đối với các dự án triển khai, Software Implementation Team thường sẽ không có QC. </a:t>
            </a:r>
            <a:r>
              <a:rPr lang="vi-VN" sz="2500" b="1" i="1" dirty="0">
                <a:latin typeface="Calibri" panose="020F0502020204030204" pitchFamily="34" charset="0"/>
                <a:cs typeface="Calibri" panose="020F0502020204030204" pitchFamily="34" charset="0"/>
              </a:rPr>
              <a:t>BA trong team sẽ chịu trách nhiệm cho các phần test này luôn.</a:t>
            </a:r>
          </a:p>
          <a:p>
            <a:pPr>
              <a:spcBef>
                <a:spcPts val="600"/>
              </a:spcBef>
              <a:spcAft>
                <a:spcPts val="600"/>
              </a:spcAft>
            </a:pPr>
            <a:r>
              <a:rPr lang="vi-VN" sz="2500" dirty="0">
                <a:latin typeface="Calibri" panose="020F0502020204030204" pitchFamily="34" charset="0"/>
                <a:cs typeface="Calibri" panose="020F0502020204030204" pitchFamily="34" charset="0"/>
              </a:rPr>
              <a:t>Vì so với những dự án build mới từ đầu, độ chính xác của các tính năng chuẩn trong các dự án triển khai sẽ cao hơn rất nhiều</a:t>
            </a:r>
            <a:r>
              <a:rPr lang="vi-VN" sz="2500" dirty="0" smtClean="0">
                <a:latin typeface="Calibri" panose="020F0502020204030204" pitchFamily="34" charset="0"/>
                <a:cs typeface="Calibri" panose="020F0502020204030204" pitchFamily="34" charset="0"/>
              </a:rPr>
              <a:t>.</a:t>
            </a:r>
            <a:endParaRPr lang="en-US" sz="2500" dirty="0" smtClean="0">
              <a:latin typeface="Calibri" panose="020F0502020204030204" pitchFamily="34" charset="0"/>
              <a:cs typeface="Calibri" panose="020F0502020204030204" pitchFamily="34" charset="0"/>
            </a:endParaRPr>
          </a:p>
          <a:p>
            <a:pPr>
              <a:spcBef>
                <a:spcPts val="600"/>
              </a:spcBef>
              <a:spcAft>
                <a:spcPts val="600"/>
              </a:spcAft>
            </a:pPr>
            <a:r>
              <a:rPr lang="en-US" sz="2500" dirty="0">
                <a:latin typeface="Calibri" panose="020F0502020204030204" pitchFamily="34" charset="0"/>
                <a:cs typeface="Calibri" panose="020F0502020204030204" pitchFamily="34" charset="0"/>
              </a:rPr>
              <a:t>T</a:t>
            </a:r>
            <a:r>
              <a:rPr lang="vi-VN" sz="2500" dirty="0" smtClean="0">
                <a:latin typeface="Calibri" panose="020F0502020204030204" pitchFamily="34" charset="0"/>
                <a:cs typeface="Calibri" panose="020F0502020204030204" pitchFamily="34" charset="0"/>
              </a:rPr>
              <a:t>riển </a:t>
            </a:r>
            <a:r>
              <a:rPr lang="vi-VN" sz="2500" dirty="0">
                <a:latin typeface="Calibri" panose="020F0502020204030204" pitchFamily="34" charset="0"/>
                <a:cs typeface="Calibri" panose="020F0502020204030204" pitchFamily="34" charset="0"/>
              </a:rPr>
              <a:t>khai là triển khai những gì đã có sẵn. Những tính năng này đều do các hãng lớn build sẵn, nên hầu như việc sai sót là không có.</a:t>
            </a:r>
          </a:p>
          <a:p>
            <a:pPr>
              <a:spcBef>
                <a:spcPts val="600"/>
              </a:spcBef>
              <a:spcAft>
                <a:spcPts val="600"/>
              </a:spcAft>
            </a:pPr>
            <a:r>
              <a:rPr lang="vi-VN" sz="2500" dirty="0" smtClean="0">
                <a:latin typeface="Calibri" panose="020F0502020204030204" pitchFamily="34" charset="0"/>
                <a:cs typeface="Calibri" panose="020F0502020204030204" pitchFamily="34" charset="0"/>
              </a:rPr>
              <a:t>BA </a:t>
            </a:r>
            <a:r>
              <a:rPr lang="vi-VN" sz="2500" dirty="0">
                <a:latin typeface="Calibri" panose="020F0502020204030204" pitchFamily="34" charset="0"/>
                <a:cs typeface="Calibri" panose="020F0502020204030204" pitchFamily="34" charset="0"/>
              </a:rPr>
              <a:t>trong các dự án triển khai chỉ cần test lại các tính năng </a:t>
            </a:r>
            <a:r>
              <a:rPr lang="en-US" sz="2500" dirty="0" err="1" smtClean="0">
                <a:latin typeface="Calibri" panose="020F0502020204030204" pitchFamily="34" charset="0"/>
                <a:cs typeface="Calibri" panose="020F0502020204030204" pitchFamily="34" charset="0"/>
              </a:rPr>
              <a:t>khách</a:t>
            </a:r>
            <a:r>
              <a:rPr lang="en-US" sz="2500" dirty="0" smtClean="0">
                <a:latin typeface="Calibri" panose="020F0502020204030204" pitchFamily="34" charset="0"/>
                <a:cs typeface="Calibri" panose="020F0502020204030204" pitchFamily="34" charset="0"/>
              </a:rPr>
              <a:t> </a:t>
            </a:r>
            <a:r>
              <a:rPr lang="en-US" sz="2500" dirty="0" err="1" smtClean="0">
                <a:latin typeface="Calibri" panose="020F0502020204030204" pitchFamily="34" charset="0"/>
                <a:cs typeface="Calibri" panose="020F0502020204030204" pitchFamily="34" charset="0"/>
              </a:rPr>
              <a:t>hàng</a:t>
            </a:r>
            <a:r>
              <a:rPr lang="en-US" sz="2500" dirty="0" smtClean="0">
                <a:latin typeface="Calibri" panose="020F0502020204030204" pitchFamily="34" charset="0"/>
                <a:cs typeface="Calibri" panose="020F0502020204030204" pitchFamily="34" charset="0"/>
              </a:rPr>
              <a:t> </a:t>
            </a:r>
            <a:r>
              <a:rPr lang="en-US" sz="2500" dirty="0" err="1" smtClean="0">
                <a:latin typeface="Calibri" panose="020F0502020204030204" pitchFamily="34" charset="0"/>
                <a:cs typeface="Calibri" panose="020F0502020204030204" pitchFamily="34" charset="0"/>
              </a:rPr>
              <a:t>yêu</a:t>
            </a:r>
            <a:r>
              <a:rPr lang="en-US" sz="2500" dirty="0" smtClean="0">
                <a:latin typeface="Calibri" panose="020F0502020204030204" pitchFamily="34" charset="0"/>
                <a:cs typeface="Calibri" panose="020F0502020204030204" pitchFamily="34" charset="0"/>
              </a:rPr>
              <a:t> </a:t>
            </a:r>
            <a:r>
              <a:rPr lang="en-US" sz="2500" dirty="0" err="1" smtClean="0">
                <a:latin typeface="Calibri" panose="020F0502020204030204" pitchFamily="34" charset="0"/>
                <a:cs typeface="Calibri" panose="020F0502020204030204" pitchFamily="34" charset="0"/>
              </a:rPr>
              <a:t>cầu</a:t>
            </a:r>
            <a:r>
              <a:rPr lang="en-US" sz="2500" dirty="0" smtClean="0">
                <a:latin typeface="Calibri" panose="020F0502020204030204" pitchFamily="34" charset="0"/>
                <a:cs typeface="Calibri" panose="020F0502020204030204" pitchFamily="34" charset="0"/>
              </a:rPr>
              <a:t>, c</a:t>
            </a:r>
            <a:r>
              <a:rPr lang="vi-VN" sz="2500" dirty="0" smtClean="0">
                <a:latin typeface="Calibri" panose="020F0502020204030204" pitchFamily="34" charset="0"/>
                <a:cs typeface="Calibri" panose="020F0502020204030204" pitchFamily="34" charset="0"/>
              </a:rPr>
              <a:t>hứ </a:t>
            </a:r>
            <a:r>
              <a:rPr lang="vi-VN" sz="2500" dirty="0">
                <a:latin typeface="Calibri" panose="020F0502020204030204" pitchFamily="34" charset="0"/>
                <a:cs typeface="Calibri" panose="020F0502020204030204" pitchFamily="34" charset="0"/>
              </a:rPr>
              <a:t>không cần test lại toàn bộ các tính năng từ nhỏ tới lớn mà </a:t>
            </a:r>
            <a:r>
              <a:rPr lang="vi-VN" sz="2500" dirty="0" smtClean="0">
                <a:latin typeface="Calibri" panose="020F0502020204030204" pitchFamily="34" charset="0"/>
                <a:cs typeface="Calibri" panose="020F0502020204030204" pitchFamily="34" charset="0"/>
              </a:rPr>
              <a:t>dev</a:t>
            </a:r>
            <a:r>
              <a:rPr lang="en-US" sz="2500" dirty="0" smtClean="0">
                <a:latin typeface="Calibri" panose="020F0502020204030204" pitchFamily="34" charset="0"/>
                <a:cs typeface="Calibri" panose="020F0502020204030204" pitchFamily="34" charset="0"/>
              </a:rPr>
              <a:t>.</a:t>
            </a:r>
          </a:p>
          <a:p>
            <a:pPr>
              <a:spcBef>
                <a:spcPts val="600"/>
              </a:spcBef>
              <a:spcAft>
                <a:spcPts val="600"/>
              </a:spcAft>
            </a:pPr>
            <a:r>
              <a:rPr lang="vi-VN" sz="2500" dirty="0">
                <a:latin typeface="Calibri" panose="020F0502020204030204" pitchFamily="34" charset="0"/>
                <a:cs typeface="Calibri" panose="020F0502020204030204" pitchFamily="34" charset="0"/>
              </a:rPr>
              <a:t>Ngoài Test Case ra, </a:t>
            </a:r>
            <a:r>
              <a:rPr lang="vi-VN" sz="2500" dirty="0" smtClean="0">
                <a:latin typeface="Calibri" panose="020F0502020204030204" pitchFamily="34" charset="0"/>
                <a:cs typeface="Calibri" panose="020F0502020204030204" pitchFamily="34" charset="0"/>
              </a:rPr>
              <a:t>BA </a:t>
            </a:r>
            <a:r>
              <a:rPr lang="vi-VN" sz="2500" dirty="0">
                <a:latin typeface="Calibri" panose="020F0502020204030204" pitchFamily="34" charset="0"/>
                <a:cs typeface="Calibri" panose="020F0502020204030204" pitchFamily="34" charset="0"/>
              </a:rPr>
              <a:t>cần phải chuẩn </a:t>
            </a:r>
            <a:r>
              <a:rPr lang="vi-VN" sz="2500" dirty="0" smtClean="0">
                <a:latin typeface="Calibri" panose="020F0502020204030204" pitchFamily="34" charset="0"/>
                <a:cs typeface="Calibri" panose="020F0502020204030204" pitchFamily="34" charset="0"/>
              </a:rPr>
              <a:t>bị </a:t>
            </a:r>
            <a:r>
              <a:rPr lang="vi-VN" sz="2500" b="1" dirty="0">
                <a:latin typeface="Calibri" panose="020F0502020204030204" pitchFamily="34" charset="0"/>
                <a:cs typeface="Calibri" panose="020F0502020204030204" pitchFamily="34" charset="0"/>
              </a:rPr>
              <a:t>Requirement Traceability Matrix (RTM</a:t>
            </a:r>
            <a:r>
              <a:rPr lang="vi-VN" sz="2500" dirty="0" smtClean="0">
                <a:latin typeface="Calibri" panose="020F0502020204030204" pitchFamily="34" charset="0"/>
                <a:cs typeface="Calibri" panose="020F0502020204030204" pitchFamily="34" charset="0"/>
              </a:rPr>
              <a:t>).</a:t>
            </a:r>
            <a:endParaRPr lang="en-US" sz="2500" dirty="0" smtClean="0">
              <a:latin typeface="Calibri" panose="020F0502020204030204" pitchFamily="34" charset="0"/>
              <a:cs typeface="Calibri" panose="020F0502020204030204" pitchFamily="34" charset="0"/>
            </a:endParaRPr>
          </a:p>
          <a:p>
            <a:pPr marL="800100" lvl="1" indent="-342900">
              <a:spcBef>
                <a:spcPts val="600"/>
              </a:spcBef>
              <a:spcAft>
                <a:spcPts val="600"/>
              </a:spcAft>
              <a:buFont typeface="Arial" panose="020B0604020202020204" pitchFamily="34" charset="0"/>
              <a:buChar char="•"/>
            </a:pPr>
            <a:r>
              <a:rPr lang="en-US" sz="2500" dirty="0" smtClean="0">
                <a:latin typeface="Calibri" panose="020F0502020204030204" pitchFamily="34" charset="0"/>
                <a:cs typeface="Calibri" panose="020F0502020204030204" pitchFamily="34" charset="0"/>
              </a:rPr>
              <a:t>RTM = </a:t>
            </a:r>
            <a:r>
              <a:rPr lang="vi-VN" sz="2500" dirty="0">
                <a:latin typeface="Calibri" panose="020F0502020204030204" pitchFamily="34" charset="0"/>
                <a:cs typeface="Calibri" panose="020F0502020204030204" pitchFamily="34" charset="0"/>
              </a:rPr>
              <a:t>Test Cases map với </a:t>
            </a:r>
            <a:r>
              <a:rPr lang="vi-VN" sz="2500" dirty="0" smtClean="0">
                <a:latin typeface="Calibri" panose="020F0502020204030204" pitchFamily="34" charset="0"/>
                <a:cs typeface="Calibri" panose="020F0502020204030204" pitchFamily="34" charset="0"/>
              </a:rPr>
              <a:t>Requirements</a:t>
            </a:r>
            <a:endParaRPr lang="en-US" sz="2500" dirty="0" smtClean="0">
              <a:latin typeface="Calibri" panose="020F0502020204030204" pitchFamily="34" charset="0"/>
              <a:cs typeface="Calibri" panose="020F0502020204030204" pitchFamily="34" charset="0"/>
            </a:endParaRPr>
          </a:p>
          <a:p>
            <a:pPr marL="800100" lvl="1" indent="-342900">
              <a:spcBef>
                <a:spcPts val="600"/>
              </a:spcBef>
              <a:spcAft>
                <a:spcPts val="600"/>
              </a:spcAft>
              <a:buFont typeface="Arial" panose="020B0604020202020204" pitchFamily="34" charset="0"/>
              <a:buChar char="•"/>
            </a:pPr>
            <a:r>
              <a:rPr lang="vi-VN" sz="2500" dirty="0">
                <a:latin typeface="Calibri" panose="020F0502020204030204" pitchFamily="34" charset="0"/>
                <a:cs typeface="Calibri" panose="020F0502020204030204" pitchFamily="34" charset="0"/>
              </a:rPr>
              <a:t>Mục </a:t>
            </a:r>
            <a:r>
              <a:rPr lang="vi-VN" sz="2500" dirty="0" smtClean="0">
                <a:latin typeface="Calibri" panose="020F0502020204030204" pitchFamily="34" charset="0"/>
                <a:cs typeface="Calibri" panose="020F0502020204030204" pitchFamily="34" charset="0"/>
              </a:rPr>
              <a:t>đích</a:t>
            </a:r>
            <a:r>
              <a:rPr lang="en-US" sz="2500" dirty="0" smtClean="0">
                <a:latin typeface="Calibri" panose="020F0502020204030204" pitchFamily="34" charset="0"/>
                <a:cs typeface="Calibri" panose="020F0502020204030204" pitchFamily="34" charset="0"/>
              </a:rPr>
              <a:t>: </a:t>
            </a:r>
            <a:r>
              <a:rPr lang="en-US" sz="2500" dirty="0" err="1" smtClean="0">
                <a:latin typeface="Calibri" panose="020F0502020204030204" pitchFamily="34" charset="0"/>
                <a:cs typeface="Calibri" panose="020F0502020204030204" pitchFamily="34" charset="0"/>
              </a:rPr>
              <a:t>kiểm</a:t>
            </a:r>
            <a:r>
              <a:rPr lang="en-US" sz="2500" dirty="0" smtClean="0">
                <a:latin typeface="Calibri" panose="020F0502020204030204" pitchFamily="34" charset="0"/>
                <a:cs typeface="Calibri" panose="020F0502020204030204" pitchFamily="34" charset="0"/>
              </a:rPr>
              <a:t> </a:t>
            </a:r>
            <a:r>
              <a:rPr lang="en-US" sz="2500" dirty="0" err="1" smtClean="0">
                <a:latin typeface="Calibri" panose="020F0502020204030204" pitchFamily="34" charset="0"/>
                <a:cs typeface="Calibri" panose="020F0502020204030204" pitchFamily="34" charset="0"/>
              </a:rPr>
              <a:t>tra</a:t>
            </a:r>
            <a:r>
              <a:rPr lang="en-US" sz="2500" dirty="0" smtClean="0">
                <a:latin typeface="Calibri" panose="020F0502020204030204" pitchFamily="34" charset="0"/>
                <a:cs typeface="Calibri" panose="020F0502020204030204" pitchFamily="34" charset="0"/>
              </a:rPr>
              <a:t> </a:t>
            </a:r>
            <a:r>
              <a:rPr lang="en-US" sz="2500" dirty="0" err="1" smtClean="0">
                <a:latin typeface="Calibri" panose="020F0502020204030204" pitchFamily="34" charset="0"/>
                <a:cs typeface="Calibri" panose="020F0502020204030204" pitchFamily="34" charset="0"/>
              </a:rPr>
              <a:t>xem</a:t>
            </a:r>
            <a:r>
              <a:rPr lang="en-US" sz="2500" dirty="0" smtClean="0">
                <a:latin typeface="Calibri" panose="020F0502020204030204" pitchFamily="34" charset="0"/>
                <a:cs typeface="Calibri" panose="020F0502020204030204" pitchFamily="34" charset="0"/>
              </a:rPr>
              <a:t> </a:t>
            </a:r>
            <a:r>
              <a:rPr lang="vi-VN" sz="2500" dirty="0" smtClean="0">
                <a:latin typeface="Calibri" panose="020F0502020204030204" pitchFamily="34" charset="0"/>
                <a:cs typeface="Calibri" panose="020F0502020204030204" pitchFamily="34" charset="0"/>
              </a:rPr>
              <a:t>các </a:t>
            </a:r>
            <a:r>
              <a:rPr lang="vi-VN" sz="2500" b="1" dirty="0">
                <a:latin typeface="Calibri" panose="020F0502020204030204" pitchFamily="34" charset="0"/>
                <a:cs typeface="Calibri" panose="020F0502020204030204" pitchFamily="34" charset="0"/>
              </a:rPr>
              <a:t>Requirement đã được test hay chưa, và test thành công hay thất </a:t>
            </a:r>
            <a:r>
              <a:rPr lang="vi-VN" sz="2500" b="1" dirty="0" smtClean="0">
                <a:latin typeface="Calibri" panose="020F0502020204030204" pitchFamily="34" charset="0"/>
                <a:cs typeface="Calibri" panose="020F0502020204030204" pitchFamily="34" charset="0"/>
              </a:rPr>
              <a:t>bại</a:t>
            </a:r>
            <a:endParaRPr lang="en-US" sz="2500" b="1"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96417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sp>
        <p:nvSpPr>
          <p:cNvPr id="7" name="TextBox 6"/>
          <p:cNvSpPr txBox="1"/>
          <p:nvPr/>
        </p:nvSpPr>
        <p:spPr>
          <a:xfrm>
            <a:off x="418010" y="190552"/>
            <a:ext cx="11325497" cy="4416594"/>
          </a:xfrm>
          <a:prstGeom prst="rect">
            <a:avLst/>
          </a:prstGeom>
          <a:noFill/>
        </p:spPr>
        <p:txBody>
          <a:bodyPr wrap="square" rtlCol="0">
            <a:spAutoFit/>
          </a:bodyPr>
          <a:lstStyle/>
          <a:p>
            <a:r>
              <a:rPr lang="en-US" sz="2800" b="1" dirty="0" smtClean="0">
                <a:solidFill>
                  <a:srgbClr val="C00000"/>
                </a:solidFill>
              </a:rPr>
              <a:t>4.2. External Testing</a:t>
            </a:r>
          </a:p>
          <a:p>
            <a:endParaRPr lang="en-US" sz="2800" b="1" dirty="0" smtClean="0">
              <a:solidFill>
                <a:srgbClr val="C00000"/>
              </a:solidFill>
            </a:endParaRPr>
          </a:p>
          <a:p>
            <a:r>
              <a:rPr lang="vi-VN" sz="2500" dirty="0" smtClean="0">
                <a:latin typeface="Calibri" panose="020F0502020204030204" pitchFamily="34" charset="0"/>
                <a:cs typeface="Calibri" panose="020F0502020204030204" pitchFamily="34" charset="0"/>
              </a:rPr>
              <a:t>Sau khi team đã test nội bộ với nhau và chắc chắn rằng những tính năng này đã được build đúng &amp; build đủ</a:t>
            </a:r>
            <a:r>
              <a:rPr lang="en-US" sz="2500" dirty="0" smtClean="0">
                <a:latin typeface="Calibri" panose="020F0502020204030204" pitchFamily="34" charset="0"/>
                <a:cs typeface="Calibri" panose="020F0502020204030204" pitchFamily="34" charset="0"/>
              </a:rPr>
              <a:t> </a:t>
            </a:r>
            <a:r>
              <a:rPr lang="en-US" sz="2500" dirty="0" smtClean="0">
                <a:latin typeface="Calibri" panose="020F0502020204030204" pitchFamily="34" charset="0"/>
                <a:cs typeface="Calibri" panose="020F0502020204030204" pitchFamily="34" charset="0"/>
                <a:sym typeface="Wingdings" panose="05000000000000000000" pitchFamily="2" charset="2"/>
              </a:rPr>
              <a:t></a:t>
            </a:r>
            <a:r>
              <a:rPr lang="vi-VN" sz="2500" dirty="0" smtClean="0">
                <a:latin typeface="Calibri" panose="020F0502020204030204" pitchFamily="34" charset="0"/>
                <a:cs typeface="Calibri" panose="020F0502020204030204" pitchFamily="34" charset="0"/>
              </a:rPr>
              <a:t> BA sẽ thực hiện các buổi </a:t>
            </a:r>
            <a:r>
              <a:rPr lang="vi-VN" sz="2500" b="1" dirty="0" smtClean="0">
                <a:latin typeface="Calibri" panose="020F0502020204030204" pitchFamily="34" charset="0"/>
                <a:cs typeface="Calibri" panose="020F0502020204030204" pitchFamily="34" charset="0"/>
              </a:rPr>
              <a:t>User Acceptance Test (UAT) </a:t>
            </a:r>
            <a:r>
              <a:rPr lang="vi-VN" sz="2500" dirty="0" smtClean="0">
                <a:latin typeface="Calibri" panose="020F0502020204030204" pitchFamily="34" charset="0"/>
                <a:cs typeface="Calibri" panose="020F0502020204030204" pitchFamily="34" charset="0"/>
              </a:rPr>
              <a:t>với khách hàng.</a:t>
            </a:r>
          </a:p>
          <a:p>
            <a:endParaRPr lang="vi-VN" sz="2500" dirty="0" smtClean="0">
              <a:latin typeface="Calibri" panose="020F0502020204030204" pitchFamily="34" charset="0"/>
              <a:cs typeface="Calibri" panose="020F0502020204030204" pitchFamily="34" charset="0"/>
            </a:endParaRPr>
          </a:p>
          <a:p>
            <a:r>
              <a:rPr lang="vi-VN" sz="2500" b="1" dirty="0" smtClean="0">
                <a:latin typeface="Calibri" panose="020F0502020204030204" pitchFamily="34" charset="0"/>
                <a:cs typeface="Calibri" panose="020F0502020204030204" pitchFamily="34" charset="0"/>
              </a:rPr>
              <a:t>User Acceptance Test</a:t>
            </a:r>
            <a:r>
              <a:rPr lang="vi-VN" sz="2500" dirty="0" smtClean="0">
                <a:latin typeface="Calibri" panose="020F0502020204030204" pitchFamily="34" charset="0"/>
                <a:cs typeface="Calibri" panose="020F0502020204030204" pitchFamily="34" charset="0"/>
              </a:rPr>
              <a:t> là buổi mà một vài key-users của khách hàng sẽ ngồi test lại hệ thống từ đầu đến cuối, dựa trên Test Case mà khách hàng tự viết hoặc bên đối tác viết</a:t>
            </a:r>
            <a:endParaRPr lang="en-US" sz="2500" dirty="0" smtClean="0">
              <a:latin typeface="Calibri" panose="020F0502020204030204" pitchFamily="34" charset="0"/>
              <a:cs typeface="Calibri" panose="020F0502020204030204" pitchFamily="34" charset="0"/>
            </a:endParaRPr>
          </a:p>
          <a:p>
            <a:endParaRPr lang="vi-VN" sz="2500" dirty="0" smtClean="0">
              <a:latin typeface="Calibri" panose="020F0502020204030204" pitchFamily="34" charset="0"/>
              <a:cs typeface="Calibri" panose="020F0502020204030204" pitchFamily="34" charset="0"/>
            </a:endParaRPr>
          </a:p>
          <a:p>
            <a:r>
              <a:rPr lang="vi-VN" sz="2500" dirty="0" smtClean="0">
                <a:latin typeface="Calibri" panose="020F0502020204030204" pitchFamily="34" charset="0"/>
                <a:cs typeface="Calibri" panose="020F0502020204030204" pitchFamily="34" charset="0"/>
              </a:rPr>
              <a:t>Sau khi test xong, nếu có vấn đề gì thì anh em phải sửa lại và thực hiện UAT lại. Còn nếu mọi thứ </a:t>
            </a:r>
            <a:r>
              <a:rPr lang="en-US" sz="2500" dirty="0" err="1" smtClean="0">
                <a:latin typeface="Calibri" panose="020F0502020204030204" pitchFamily="34" charset="0"/>
                <a:cs typeface="Calibri" panose="020F0502020204030204" pitchFamily="34" charset="0"/>
              </a:rPr>
              <a:t>đã</a:t>
            </a:r>
            <a:r>
              <a:rPr lang="en-US" sz="2500" dirty="0" smtClean="0">
                <a:latin typeface="Calibri" panose="020F0502020204030204" pitchFamily="34" charset="0"/>
                <a:cs typeface="Calibri" panose="020F0502020204030204" pitchFamily="34" charset="0"/>
              </a:rPr>
              <a:t> </a:t>
            </a:r>
            <a:r>
              <a:rPr lang="en-US" sz="2500" dirty="0" err="1" smtClean="0">
                <a:latin typeface="Calibri" panose="020F0502020204030204" pitchFamily="34" charset="0"/>
                <a:cs typeface="Calibri" panose="020F0502020204030204" pitchFamily="34" charset="0"/>
              </a:rPr>
              <a:t>ổn</a:t>
            </a:r>
            <a:r>
              <a:rPr lang="en-US" sz="2500" dirty="0" smtClean="0">
                <a:latin typeface="Calibri" panose="020F0502020204030204" pitchFamily="34" charset="0"/>
                <a:cs typeface="Calibri" panose="020F0502020204030204" pitchFamily="34" charset="0"/>
              </a:rPr>
              <a:t> </a:t>
            </a:r>
            <a:r>
              <a:rPr lang="en-US" sz="2500" dirty="0" smtClean="0">
                <a:latin typeface="Calibri" panose="020F0502020204030204" pitchFamily="34" charset="0"/>
                <a:cs typeface="Calibri" panose="020F0502020204030204" pitchFamily="34" charset="0"/>
                <a:sym typeface="Wingdings" panose="05000000000000000000" pitchFamily="2" charset="2"/>
              </a:rPr>
              <a:t> </a:t>
            </a:r>
            <a:r>
              <a:rPr lang="vi-VN" sz="2500" dirty="0" smtClean="0">
                <a:latin typeface="Calibri" panose="020F0502020204030204" pitchFamily="34" charset="0"/>
                <a:cs typeface="Calibri" panose="020F0502020204030204" pitchFamily="34" charset="0"/>
              </a:rPr>
              <a:t> dự án sẽ qua bước tiếp theo: </a:t>
            </a:r>
            <a:r>
              <a:rPr lang="vi-VN" sz="2500" b="1" i="1" dirty="0" smtClean="0">
                <a:latin typeface="Calibri" panose="020F0502020204030204" pitchFamily="34" charset="0"/>
                <a:cs typeface="Calibri" panose="020F0502020204030204" pitchFamily="34" charset="0"/>
              </a:rPr>
              <a:t>Deploy cho end-users sử dụng </a:t>
            </a:r>
            <a:endParaRPr lang="en-US" sz="2500" b="1" i="1"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5379794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755402" y="250235"/>
            <a:ext cx="9224387" cy="584775"/>
          </a:xfrm>
          <a:prstGeom prst="rect">
            <a:avLst/>
          </a:prstGeom>
          <a:noFill/>
        </p:spPr>
        <p:txBody>
          <a:bodyPr wrap="square" rtlCol="0">
            <a:spAutoFit/>
          </a:bodyPr>
          <a:lstStyle/>
          <a:p>
            <a:r>
              <a:rPr lang="en-US" sz="3200" b="1" dirty="0" smtClean="0"/>
              <a:t>4. Test</a:t>
            </a:r>
            <a:endParaRPr lang="en-US" sz="32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402" y="835010"/>
            <a:ext cx="10489475" cy="5900330"/>
          </a:xfrm>
          <a:prstGeom prst="rect">
            <a:avLst/>
          </a:prstGeom>
        </p:spPr>
      </p:pic>
    </p:spTree>
    <p:extLst>
      <p:ext uri="{BB962C8B-B14F-4D97-AF65-F5344CB8AC3E}">
        <p14:creationId xmlns:p14="http://schemas.microsoft.com/office/powerpoint/2010/main" val="249681592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sp>
        <p:nvSpPr>
          <p:cNvPr id="2" name="TextBox 1"/>
          <p:cNvSpPr txBox="1"/>
          <p:nvPr/>
        </p:nvSpPr>
        <p:spPr>
          <a:xfrm>
            <a:off x="755402" y="442313"/>
            <a:ext cx="9224387" cy="584775"/>
          </a:xfrm>
          <a:prstGeom prst="rect">
            <a:avLst/>
          </a:prstGeom>
          <a:noFill/>
        </p:spPr>
        <p:txBody>
          <a:bodyPr wrap="square" rtlCol="0">
            <a:spAutoFit/>
          </a:bodyPr>
          <a:lstStyle/>
          <a:p>
            <a:r>
              <a:rPr lang="en-US" sz="3200" b="1" dirty="0" smtClean="0"/>
              <a:t>5. Deploy</a:t>
            </a:r>
            <a:endParaRPr lang="en-US" sz="3200" b="1" dirty="0"/>
          </a:p>
        </p:txBody>
      </p:sp>
      <p:sp>
        <p:nvSpPr>
          <p:cNvPr id="4" name="TextBox 3"/>
          <p:cNvSpPr txBox="1"/>
          <p:nvPr/>
        </p:nvSpPr>
        <p:spPr>
          <a:xfrm>
            <a:off x="407963" y="1113279"/>
            <a:ext cx="11451101" cy="4708981"/>
          </a:xfrm>
          <a:prstGeom prst="rect">
            <a:avLst/>
          </a:prstGeom>
          <a:noFill/>
        </p:spPr>
        <p:txBody>
          <a:bodyPr wrap="square" rtlCol="0">
            <a:spAutoFit/>
          </a:bodyPr>
          <a:lstStyle/>
          <a:p>
            <a:pPr>
              <a:spcBef>
                <a:spcPts val="600"/>
              </a:spcBef>
              <a:spcAft>
                <a:spcPts val="600"/>
              </a:spcAft>
            </a:pPr>
            <a:r>
              <a:rPr lang="vi-VN" sz="2400" dirty="0">
                <a:latin typeface="Calibri" panose="020F0502020204030204" pitchFamily="34" charset="0"/>
                <a:cs typeface="Calibri" panose="020F0502020204030204" pitchFamily="34" charset="0"/>
              </a:rPr>
              <a:t>Đối với BA, </a:t>
            </a:r>
            <a:r>
              <a:rPr lang="vi-VN" sz="2400" dirty="0" smtClean="0">
                <a:latin typeface="Calibri" panose="020F0502020204030204" pitchFamily="34" charset="0"/>
                <a:cs typeface="Calibri" panose="020F0502020204030204" pitchFamily="34" charset="0"/>
              </a:rPr>
              <a:t>có </a:t>
            </a:r>
            <a:r>
              <a:rPr lang="vi-VN" sz="2400" dirty="0">
                <a:latin typeface="Calibri" panose="020F0502020204030204" pitchFamily="34" charset="0"/>
                <a:cs typeface="Calibri" panose="020F0502020204030204" pitchFamily="34" charset="0"/>
              </a:rPr>
              <a:t>thể hiểu Deploy nghĩa là mình sẽ</a:t>
            </a:r>
            <a:r>
              <a:rPr lang="vi-VN" sz="2400" b="1" dirty="0">
                <a:latin typeface="Calibri" panose="020F0502020204030204" pitchFamily="34" charset="0"/>
                <a:cs typeface="Calibri" panose="020F0502020204030204" pitchFamily="34" charset="0"/>
              </a:rPr>
              <a:t> làm tất cả những thứ để hệ thống sẵn sàng được sử dụng</a:t>
            </a:r>
            <a:r>
              <a:rPr lang="vi-VN" sz="2400" dirty="0">
                <a:latin typeface="Calibri" panose="020F0502020204030204" pitchFamily="34" charset="0"/>
                <a:cs typeface="Calibri" panose="020F0502020204030204" pitchFamily="34" charset="0"/>
              </a:rPr>
              <a:t>. </a:t>
            </a:r>
            <a:endParaRPr lang="en-US" sz="2400" dirty="0" smtClean="0">
              <a:latin typeface="Calibri" panose="020F0502020204030204" pitchFamily="34" charset="0"/>
              <a:cs typeface="Calibri" panose="020F0502020204030204" pitchFamily="34" charset="0"/>
            </a:endParaRPr>
          </a:p>
          <a:p>
            <a:pPr>
              <a:spcBef>
                <a:spcPts val="600"/>
              </a:spcBef>
              <a:spcAft>
                <a:spcPts val="600"/>
              </a:spcAft>
            </a:pPr>
            <a:r>
              <a:rPr lang="vi-VN" sz="2400" dirty="0" smtClean="0">
                <a:latin typeface="Calibri" panose="020F0502020204030204" pitchFamily="34" charset="0"/>
                <a:cs typeface="Calibri" panose="020F0502020204030204" pitchFamily="34" charset="0"/>
              </a:rPr>
              <a:t>Những </a:t>
            </a:r>
            <a:r>
              <a:rPr lang="vi-VN" sz="2400" dirty="0">
                <a:latin typeface="Calibri" panose="020F0502020204030204" pitchFamily="34" charset="0"/>
                <a:cs typeface="Calibri" panose="020F0502020204030204" pitchFamily="34" charset="0"/>
              </a:rPr>
              <a:t>thứ đó có thể là</a:t>
            </a:r>
            <a:r>
              <a:rPr lang="vi-VN" sz="2400" dirty="0" smtClean="0">
                <a:latin typeface="Calibri" panose="020F0502020204030204" pitchFamily="34" charset="0"/>
                <a:cs typeface="Calibri" panose="020F0502020204030204" pitchFamily="34" charset="0"/>
              </a:rPr>
              <a:t>:</a:t>
            </a:r>
            <a:endParaRPr lang="vi-VN" sz="2400" dirty="0">
              <a:latin typeface="Calibri" panose="020F0502020204030204" pitchFamily="34" charset="0"/>
              <a:cs typeface="Calibri" panose="020F0502020204030204" pitchFamily="34" charset="0"/>
            </a:endParaRPr>
          </a:p>
          <a:p>
            <a:pPr marL="800100" lvl="1" indent="-342900">
              <a:spcBef>
                <a:spcPts val="600"/>
              </a:spcBef>
              <a:spcAft>
                <a:spcPts val="600"/>
              </a:spcAft>
              <a:buFont typeface="Arial" panose="020B0604020202020204" pitchFamily="34" charset="0"/>
              <a:buChar char="•"/>
            </a:pPr>
            <a:r>
              <a:rPr lang="vi-VN" sz="2400" dirty="0">
                <a:latin typeface="Calibri" panose="020F0502020204030204" pitchFamily="34" charset="0"/>
                <a:cs typeface="Calibri" panose="020F0502020204030204" pitchFamily="34" charset="0"/>
              </a:rPr>
              <a:t>Build solution </a:t>
            </a:r>
            <a:r>
              <a:rPr lang="vi-VN" sz="2400" i="1" dirty="0">
                <a:latin typeface="Calibri" panose="020F0502020204030204" pitchFamily="34" charset="0"/>
                <a:cs typeface="Calibri" panose="020F0502020204030204" pitchFamily="34" charset="0"/>
              </a:rPr>
              <a:t>từ môi trường Dev lên môi trường Production.</a:t>
            </a:r>
          </a:p>
          <a:p>
            <a:pPr marL="800100" lvl="1" indent="-342900">
              <a:spcBef>
                <a:spcPts val="600"/>
              </a:spcBef>
              <a:spcAft>
                <a:spcPts val="600"/>
              </a:spcAft>
              <a:buFont typeface="Arial" panose="020B0604020202020204" pitchFamily="34" charset="0"/>
              <a:buChar char="•"/>
            </a:pPr>
            <a:r>
              <a:rPr lang="vi-VN" sz="2400" dirty="0">
                <a:latin typeface="Calibri" panose="020F0502020204030204" pitchFamily="34" charset="0"/>
                <a:cs typeface="Calibri" panose="020F0502020204030204" pitchFamily="34" charset="0"/>
              </a:rPr>
              <a:t>Migrate data: </a:t>
            </a:r>
            <a:r>
              <a:rPr lang="vi-VN" sz="2400" i="1" dirty="0">
                <a:latin typeface="Calibri" panose="020F0502020204030204" pitchFamily="34" charset="0"/>
                <a:cs typeface="Calibri" panose="020F0502020204030204" pitchFamily="34" charset="0"/>
              </a:rPr>
              <a:t>là chuyển toàn bộ data hiện tại của khách hàng từ hệ thống cũ sang hệ thống mới.</a:t>
            </a:r>
          </a:p>
          <a:p>
            <a:pPr marL="800100" lvl="1" indent="-342900">
              <a:spcBef>
                <a:spcPts val="600"/>
              </a:spcBef>
              <a:spcAft>
                <a:spcPts val="600"/>
              </a:spcAft>
              <a:buFont typeface="Arial" panose="020B0604020202020204" pitchFamily="34" charset="0"/>
              <a:buChar char="•"/>
            </a:pPr>
            <a:r>
              <a:rPr lang="vi-VN" sz="2400" dirty="0">
                <a:latin typeface="Calibri" panose="020F0502020204030204" pitchFamily="34" charset="0"/>
                <a:cs typeface="Calibri" panose="020F0502020204030204" pitchFamily="34" charset="0"/>
              </a:rPr>
              <a:t>Thiết lập người dùng như: </a:t>
            </a:r>
            <a:r>
              <a:rPr lang="vi-VN" sz="2400" i="1" dirty="0">
                <a:latin typeface="Calibri" panose="020F0502020204030204" pitchFamily="34" charset="0"/>
                <a:cs typeface="Calibri" panose="020F0502020204030204" pitchFamily="34" charset="0"/>
              </a:rPr>
              <a:t>phân quyền, cập nhật tài khoản, thông tin cá nhân…</a:t>
            </a:r>
          </a:p>
          <a:p>
            <a:pPr marL="800100" lvl="1" indent="-342900">
              <a:spcBef>
                <a:spcPts val="600"/>
              </a:spcBef>
              <a:spcAft>
                <a:spcPts val="600"/>
              </a:spcAft>
              <a:buFont typeface="Arial" panose="020B0604020202020204" pitchFamily="34" charset="0"/>
              <a:buChar char="•"/>
            </a:pPr>
            <a:r>
              <a:rPr lang="vi-VN" sz="2400" b="1" dirty="0" smtClean="0">
                <a:latin typeface="Calibri" panose="020F0502020204030204" pitchFamily="34" charset="0"/>
                <a:cs typeface="Calibri" panose="020F0502020204030204" pitchFamily="34" charset="0"/>
              </a:rPr>
              <a:t>Hướng dẫn người dùng sử dụng hệ thống</a:t>
            </a:r>
          </a:p>
          <a:p>
            <a:pPr marL="800100" lvl="1" indent="-342900">
              <a:spcBef>
                <a:spcPts val="600"/>
              </a:spcBef>
              <a:spcAft>
                <a:spcPts val="600"/>
              </a:spcAft>
              <a:buFont typeface="Arial" panose="020B0604020202020204" pitchFamily="34" charset="0"/>
              <a:buChar char="•"/>
            </a:pPr>
            <a:r>
              <a:rPr lang="vi-VN" sz="2400" dirty="0" smtClean="0">
                <a:latin typeface="Calibri" panose="020F0502020204030204" pitchFamily="34" charset="0"/>
                <a:cs typeface="Calibri" panose="020F0502020204030204" pitchFamily="34" charset="0"/>
              </a:rPr>
              <a:t>Và một số thứ khác tùy dự án, như: bật audit hệ thống, kích hoạt các batch job, hoặc chuẩn bị Go-Live Checklist.</a:t>
            </a:r>
            <a:endParaRPr lang="vi-V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776065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sp>
        <p:nvSpPr>
          <p:cNvPr id="2" name="TextBox 1"/>
          <p:cNvSpPr txBox="1"/>
          <p:nvPr/>
        </p:nvSpPr>
        <p:spPr>
          <a:xfrm>
            <a:off x="402705" y="200601"/>
            <a:ext cx="9224387" cy="584775"/>
          </a:xfrm>
          <a:prstGeom prst="rect">
            <a:avLst/>
          </a:prstGeom>
          <a:noFill/>
        </p:spPr>
        <p:txBody>
          <a:bodyPr wrap="square" rtlCol="0">
            <a:spAutoFit/>
          </a:bodyPr>
          <a:lstStyle/>
          <a:p>
            <a:r>
              <a:rPr lang="en-US" sz="3200" b="1" dirty="0" smtClean="0"/>
              <a:t>5. Deploy</a:t>
            </a:r>
            <a:endParaRPr lang="en-US" sz="3200" b="1" dirty="0"/>
          </a:p>
        </p:txBody>
      </p:sp>
      <p:sp>
        <p:nvSpPr>
          <p:cNvPr id="4" name="TextBox 3"/>
          <p:cNvSpPr txBox="1"/>
          <p:nvPr/>
        </p:nvSpPr>
        <p:spPr>
          <a:xfrm>
            <a:off x="607218" y="893127"/>
            <a:ext cx="4895558" cy="5570756"/>
          </a:xfrm>
          <a:prstGeom prst="rect">
            <a:avLst/>
          </a:prstGeom>
          <a:noFill/>
        </p:spPr>
        <p:txBody>
          <a:bodyPr wrap="square" rtlCol="0">
            <a:spAutoFit/>
          </a:bodyPr>
          <a:lstStyle/>
          <a:p>
            <a:pPr marL="342900" indent="-342900">
              <a:spcBef>
                <a:spcPts val="600"/>
              </a:spcBef>
              <a:spcAft>
                <a:spcPts val="600"/>
              </a:spcAft>
              <a:buFont typeface="Arial" panose="020B0604020202020204" pitchFamily="34" charset="0"/>
              <a:buChar char="•"/>
            </a:pPr>
            <a:r>
              <a:rPr lang="vi-VN" sz="2400" dirty="0">
                <a:latin typeface="Calibri" panose="020F0502020204030204" pitchFamily="34" charset="0"/>
                <a:cs typeface="Calibri" panose="020F0502020204030204" pitchFamily="34" charset="0"/>
              </a:rPr>
              <a:t>Để training end-users, </a:t>
            </a:r>
            <a:r>
              <a:rPr lang="en-US" sz="2400" dirty="0" smtClean="0">
                <a:latin typeface="Calibri" panose="020F0502020204030204" pitchFamily="34" charset="0"/>
                <a:cs typeface="Calibri" panose="020F0502020204030204" pitchFamily="34" charset="0"/>
              </a:rPr>
              <a:t>BA</a:t>
            </a:r>
            <a:r>
              <a:rPr lang="vi-VN" sz="2400" dirty="0" smtClean="0">
                <a:latin typeface="Calibri" panose="020F0502020204030204" pitchFamily="34" charset="0"/>
                <a:cs typeface="Calibri" panose="020F0502020204030204" pitchFamily="34" charset="0"/>
              </a:rPr>
              <a:t> </a:t>
            </a:r>
            <a:r>
              <a:rPr lang="vi-VN" sz="2400" dirty="0">
                <a:latin typeface="Calibri" panose="020F0502020204030204" pitchFamily="34" charset="0"/>
                <a:cs typeface="Calibri" panose="020F0502020204030204" pitchFamily="34" charset="0"/>
              </a:rPr>
              <a:t>sẽ cần có </a:t>
            </a:r>
            <a:r>
              <a:rPr lang="vi-VN" sz="2400" b="1" dirty="0">
                <a:latin typeface="Calibri" panose="020F0502020204030204" pitchFamily="34" charset="0"/>
                <a:cs typeface="Calibri" panose="020F0502020204030204" pitchFamily="34" charset="0"/>
              </a:rPr>
              <a:t>tài liệu hướng dẫn (User Manual</a:t>
            </a:r>
            <a:r>
              <a:rPr lang="vi-VN" sz="2400" dirty="0">
                <a:latin typeface="Calibri" panose="020F0502020204030204" pitchFamily="34" charset="0"/>
                <a:cs typeface="Calibri" panose="020F0502020204030204" pitchFamily="34" charset="0"/>
              </a:rPr>
              <a:t>). User Manual có thể có nhiều dạng: tệp pdf, video, hoặc thậm chí là tài liệu prezi,… tùy nhu cầu và cách làm của </a:t>
            </a:r>
            <a:r>
              <a:rPr lang="vi-VN" sz="2400" dirty="0" smtClean="0">
                <a:latin typeface="Calibri" panose="020F0502020204030204" pitchFamily="34" charset="0"/>
                <a:cs typeface="Calibri" panose="020F0502020204030204" pitchFamily="34" charset="0"/>
              </a:rPr>
              <a:t>mình</a:t>
            </a: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sym typeface="Wingdings" panose="05000000000000000000" pitchFamily="2" charset="2"/>
              </a:rPr>
              <a:t> </a:t>
            </a:r>
            <a:r>
              <a:rPr lang="en-US" sz="2400" dirty="0" err="1" smtClean="0">
                <a:latin typeface="Calibri" panose="020F0502020204030204" pitchFamily="34" charset="0"/>
                <a:cs typeface="Calibri" panose="020F0502020204030204" pitchFamily="34" charset="0"/>
                <a:sym typeface="Wingdings" panose="05000000000000000000" pitchFamily="2" charset="2"/>
              </a:rPr>
              <a:t>Sau</a:t>
            </a:r>
            <a:r>
              <a:rPr lang="en-US" sz="2400" dirty="0" smtClean="0">
                <a:latin typeface="Calibri" panose="020F0502020204030204" pitchFamily="34" charset="0"/>
                <a:cs typeface="Calibri" panose="020F0502020204030204" pitchFamily="34" charset="0"/>
                <a:sym typeface="Wingdings" panose="05000000000000000000" pitchFamily="2" charset="2"/>
              </a:rPr>
              <a:t> </a:t>
            </a:r>
            <a:r>
              <a:rPr lang="en-US" sz="2400" dirty="0" err="1" smtClean="0">
                <a:latin typeface="Calibri" panose="020F0502020204030204" pitchFamily="34" charset="0"/>
                <a:cs typeface="Calibri" panose="020F0502020204030204" pitchFamily="34" charset="0"/>
                <a:sym typeface="Wingdings" panose="05000000000000000000" pitchFamily="2" charset="2"/>
              </a:rPr>
              <a:t>khi</a:t>
            </a:r>
            <a:r>
              <a:rPr lang="en-US" sz="2400" dirty="0" smtClean="0">
                <a:latin typeface="Calibri" panose="020F0502020204030204" pitchFamily="34" charset="0"/>
                <a:cs typeface="Calibri" panose="020F0502020204030204" pitchFamily="34" charset="0"/>
                <a:sym typeface="Wingdings" panose="05000000000000000000" pitchFamily="2" charset="2"/>
              </a:rPr>
              <a:t> </a:t>
            </a:r>
            <a:r>
              <a:rPr lang="en-US" sz="2400" dirty="0" err="1" smtClean="0">
                <a:latin typeface="Calibri" panose="020F0502020204030204" pitchFamily="34" charset="0"/>
                <a:cs typeface="Calibri" panose="020F0502020204030204" pitchFamily="34" charset="0"/>
                <a:sym typeface="Wingdings" panose="05000000000000000000" pitchFamily="2" charset="2"/>
              </a:rPr>
              <a:t>chuẩn</a:t>
            </a:r>
            <a:r>
              <a:rPr lang="en-US" sz="2400" dirty="0" smtClean="0">
                <a:latin typeface="Calibri" panose="020F0502020204030204" pitchFamily="34" charset="0"/>
                <a:cs typeface="Calibri" panose="020F0502020204030204" pitchFamily="34" charset="0"/>
                <a:sym typeface="Wingdings" panose="05000000000000000000" pitchFamily="2" charset="2"/>
              </a:rPr>
              <a:t> </a:t>
            </a:r>
            <a:r>
              <a:rPr lang="en-US" sz="2400" dirty="0" err="1" smtClean="0">
                <a:latin typeface="Calibri" panose="020F0502020204030204" pitchFamily="34" charset="0"/>
                <a:cs typeface="Calibri" panose="020F0502020204030204" pitchFamily="34" charset="0"/>
                <a:sym typeface="Wingdings" panose="05000000000000000000" pitchFamily="2" charset="2"/>
              </a:rPr>
              <a:t>bị</a:t>
            </a:r>
            <a:r>
              <a:rPr lang="en-US" sz="2400" dirty="0" smtClean="0">
                <a:latin typeface="Calibri" panose="020F0502020204030204" pitchFamily="34" charset="0"/>
                <a:cs typeface="Calibri" panose="020F0502020204030204" pitchFamily="34" charset="0"/>
                <a:sym typeface="Wingdings" panose="05000000000000000000" pitchFamily="2" charset="2"/>
              </a:rPr>
              <a:t> </a:t>
            </a:r>
            <a:r>
              <a:rPr lang="en-US" sz="2400" dirty="0" err="1" smtClean="0">
                <a:latin typeface="Calibri" panose="020F0502020204030204" pitchFamily="34" charset="0"/>
                <a:cs typeface="Calibri" panose="020F0502020204030204" pitchFamily="34" charset="0"/>
                <a:sym typeface="Wingdings" panose="05000000000000000000" pitchFamily="2" charset="2"/>
              </a:rPr>
              <a:t>xong</a:t>
            </a:r>
            <a:r>
              <a:rPr lang="en-US" sz="2400" dirty="0" smtClean="0">
                <a:latin typeface="Calibri" panose="020F0502020204030204" pitchFamily="34" charset="0"/>
                <a:cs typeface="Calibri" panose="020F0502020204030204" pitchFamily="34" charset="0"/>
                <a:sym typeface="Wingdings" panose="05000000000000000000" pitchFamily="2" charset="2"/>
              </a:rPr>
              <a:t> </a:t>
            </a:r>
            <a:r>
              <a:rPr lang="en-US" sz="2400" dirty="0" err="1" smtClean="0">
                <a:latin typeface="Calibri" panose="020F0502020204030204" pitchFamily="34" charset="0"/>
                <a:cs typeface="Calibri" panose="020F0502020204030204" pitchFamily="34" charset="0"/>
                <a:sym typeface="Wingdings" panose="05000000000000000000" pitchFamily="2" charset="2"/>
              </a:rPr>
              <a:t>tài</a:t>
            </a:r>
            <a:r>
              <a:rPr lang="en-US" sz="2400" dirty="0" smtClean="0">
                <a:latin typeface="Calibri" panose="020F0502020204030204" pitchFamily="34" charset="0"/>
                <a:cs typeface="Calibri" panose="020F0502020204030204" pitchFamily="34" charset="0"/>
                <a:sym typeface="Wingdings" panose="05000000000000000000" pitchFamily="2" charset="2"/>
              </a:rPr>
              <a:t> </a:t>
            </a:r>
            <a:r>
              <a:rPr lang="en-US" sz="2400" dirty="0" err="1" smtClean="0">
                <a:latin typeface="Calibri" panose="020F0502020204030204" pitchFamily="34" charset="0"/>
                <a:cs typeface="Calibri" panose="020F0502020204030204" pitchFamily="34" charset="0"/>
                <a:sym typeface="Wingdings" panose="05000000000000000000" pitchFamily="2" charset="2"/>
              </a:rPr>
              <a:t>liệu</a:t>
            </a:r>
            <a:r>
              <a:rPr lang="en-US" sz="2400" dirty="0" smtClean="0">
                <a:latin typeface="Calibri" panose="020F0502020204030204" pitchFamily="34" charset="0"/>
                <a:cs typeface="Calibri" panose="020F0502020204030204" pitchFamily="34" charset="0"/>
                <a:sym typeface="Wingdings" panose="05000000000000000000" pitchFamily="2" charset="2"/>
              </a:rPr>
              <a:t> </a:t>
            </a:r>
            <a:r>
              <a:rPr lang="en-US" sz="2400" dirty="0" err="1" smtClean="0">
                <a:latin typeface="Calibri" panose="020F0502020204030204" pitchFamily="34" charset="0"/>
                <a:cs typeface="Calibri" panose="020F0502020204030204" pitchFamily="34" charset="0"/>
                <a:sym typeface="Wingdings" panose="05000000000000000000" pitchFamily="2" charset="2"/>
              </a:rPr>
              <a:t>hướng</a:t>
            </a:r>
            <a:r>
              <a:rPr lang="en-US" sz="2400" dirty="0" smtClean="0">
                <a:latin typeface="Calibri" panose="020F0502020204030204" pitchFamily="34" charset="0"/>
                <a:cs typeface="Calibri" panose="020F0502020204030204" pitchFamily="34" charset="0"/>
                <a:sym typeface="Wingdings" panose="05000000000000000000" pitchFamily="2" charset="2"/>
              </a:rPr>
              <a:t> </a:t>
            </a:r>
            <a:r>
              <a:rPr lang="en-US" sz="2400" dirty="0" err="1" smtClean="0">
                <a:latin typeface="Calibri" panose="020F0502020204030204" pitchFamily="34" charset="0"/>
                <a:cs typeface="Calibri" panose="020F0502020204030204" pitchFamily="34" charset="0"/>
                <a:sym typeface="Wingdings" panose="05000000000000000000" pitchFamily="2" charset="2"/>
              </a:rPr>
              <a:t>dẫn</a:t>
            </a:r>
            <a:r>
              <a:rPr lang="en-US" sz="2400" dirty="0" smtClean="0">
                <a:latin typeface="Calibri" panose="020F0502020204030204" pitchFamily="34" charset="0"/>
                <a:cs typeface="Calibri" panose="020F0502020204030204" pitchFamily="34" charset="0"/>
                <a:sym typeface="Wingdings" panose="05000000000000000000" pitchFamily="2" charset="2"/>
              </a:rPr>
              <a:t>, BA </a:t>
            </a:r>
            <a:r>
              <a:rPr lang="en-US" sz="2400" dirty="0" err="1" smtClean="0">
                <a:latin typeface="Calibri" panose="020F0502020204030204" pitchFamily="34" charset="0"/>
                <a:cs typeface="Calibri" panose="020F0502020204030204" pitchFamily="34" charset="0"/>
                <a:sym typeface="Wingdings" panose="05000000000000000000" pitchFamily="2" charset="2"/>
              </a:rPr>
              <a:t>sẽ</a:t>
            </a:r>
            <a:r>
              <a:rPr lang="en-US" sz="2400" dirty="0" smtClean="0">
                <a:latin typeface="Calibri" panose="020F0502020204030204" pitchFamily="34" charset="0"/>
                <a:cs typeface="Calibri" panose="020F0502020204030204" pitchFamily="34" charset="0"/>
                <a:sym typeface="Wingdings" panose="05000000000000000000" pitchFamily="2" charset="2"/>
              </a:rPr>
              <a:t> </a:t>
            </a:r>
            <a:r>
              <a:rPr lang="en-US" sz="2400" dirty="0" err="1" smtClean="0">
                <a:latin typeface="Calibri" panose="020F0502020204030204" pitchFamily="34" charset="0"/>
                <a:cs typeface="Calibri" panose="020F0502020204030204" pitchFamily="34" charset="0"/>
                <a:sym typeface="Wingdings" panose="05000000000000000000" pitchFamily="2" charset="2"/>
              </a:rPr>
              <a:t>tiến</a:t>
            </a:r>
            <a:r>
              <a:rPr lang="en-US" sz="2400" dirty="0" smtClean="0">
                <a:latin typeface="Calibri" panose="020F0502020204030204" pitchFamily="34" charset="0"/>
                <a:cs typeface="Calibri" panose="020F0502020204030204" pitchFamily="34" charset="0"/>
                <a:sym typeface="Wingdings" panose="05000000000000000000" pitchFamily="2" charset="2"/>
              </a:rPr>
              <a:t> </a:t>
            </a:r>
            <a:r>
              <a:rPr lang="en-US" sz="2400" dirty="0" err="1" smtClean="0">
                <a:latin typeface="Calibri" panose="020F0502020204030204" pitchFamily="34" charset="0"/>
                <a:cs typeface="Calibri" panose="020F0502020204030204" pitchFamily="34" charset="0"/>
                <a:sym typeface="Wingdings" panose="05000000000000000000" pitchFamily="2" charset="2"/>
              </a:rPr>
              <a:t>hành</a:t>
            </a:r>
            <a:r>
              <a:rPr lang="en-US" sz="2400" dirty="0" smtClean="0">
                <a:latin typeface="Calibri" panose="020F0502020204030204" pitchFamily="34" charset="0"/>
                <a:cs typeface="Calibri" panose="020F0502020204030204" pitchFamily="34" charset="0"/>
                <a:sym typeface="Wingdings" panose="05000000000000000000" pitchFamily="2" charset="2"/>
              </a:rPr>
              <a:t> training </a:t>
            </a:r>
            <a:r>
              <a:rPr lang="en-US" sz="2400" dirty="0" err="1" smtClean="0">
                <a:latin typeface="Calibri" panose="020F0502020204030204" pitchFamily="34" charset="0"/>
                <a:cs typeface="Calibri" panose="020F0502020204030204" pitchFamily="34" charset="0"/>
                <a:sym typeface="Wingdings" panose="05000000000000000000" pitchFamily="2" charset="2"/>
              </a:rPr>
              <a:t>cho</a:t>
            </a:r>
            <a:r>
              <a:rPr lang="en-US" sz="2400" dirty="0" smtClean="0">
                <a:latin typeface="Calibri" panose="020F0502020204030204" pitchFamily="34" charset="0"/>
                <a:cs typeface="Calibri" panose="020F0502020204030204" pitchFamily="34" charset="0"/>
                <a:sym typeface="Wingdings" panose="05000000000000000000" pitchFamily="2" charset="2"/>
              </a:rPr>
              <a:t> end-users</a:t>
            </a:r>
            <a:endParaRPr lang="en-US" sz="2400" dirty="0" smtClean="0">
              <a:latin typeface="Calibri" panose="020F0502020204030204" pitchFamily="34" charset="0"/>
              <a:cs typeface="Calibri" panose="020F0502020204030204" pitchFamily="34" charset="0"/>
            </a:endParaRPr>
          </a:p>
          <a:p>
            <a:pPr marL="342900" indent="-342900">
              <a:spcBef>
                <a:spcPts val="600"/>
              </a:spcBef>
              <a:spcAft>
                <a:spcPts val="600"/>
              </a:spcAft>
              <a:buFont typeface="Arial" panose="020B0604020202020204" pitchFamily="34" charset="0"/>
              <a:buChar char="•"/>
            </a:pPr>
            <a:r>
              <a:rPr lang="vi-VN" sz="2400" dirty="0" smtClean="0">
                <a:latin typeface="Calibri" panose="020F0502020204030204" pitchFamily="34" charset="0"/>
                <a:cs typeface="Calibri" panose="020F0502020204030204" pitchFamily="34" charset="0"/>
              </a:rPr>
              <a:t>Sau </a:t>
            </a:r>
            <a:r>
              <a:rPr lang="vi-VN" sz="2400" dirty="0">
                <a:latin typeface="Calibri" panose="020F0502020204030204" pitchFamily="34" charset="0"/>
                <a:cs typeface="Calibri" panose="020F0502020204030204" pitchFamily="34" charset="0"/>
              </a:rPr>
              <a:t>đó </a:t>
            </a:r>
            <a:r>
              <a:rPr lang="en-US" sz="2400" dirty="0" smtClean="0">
                <a:latin typeface="Calibri" panose="020F0502020204030204" pitchFamily="34" charset="0"/>
                <a:cs typeface="Calibri" panose="020F0502020204030204" pitchFamily="34" charset="0"/>
              </a:rPr>
              <a:t>BA </a:t>
            </a:r>
            <a:r>
              <a:rPr lang="vi-VN" sz="2400" dirty="0" smtClean="0">
                <a:latin typeface="Calibri" panose="020F0502020204030204" pitchFamily="34" charset="0"/>
                <a:cs typeface="Calibri" panose="020F0502020204030204" pitchFamily="34" charset="0"/>
              </a:rPr>
              <a:t>sẽ </a:t>
            </a:r>
            <a:r>
              <a:rPr lang="vi-VN" sz="2400" dirty="0">
                <a:latin typeface="Calibri" panose="020F0502020204030204" pitchFamily="34" charset="0"/>
                <a:cs typeface="Calibri" panose="020F0502020204030204" pitchFamily="34" charset="0"/>
              </a:rPr>
              <a:t>làm một danh sách các điểm cần chuẩn bị để tiến hành Go-live, gọi là Go-live Checklist</a:t>
            </a:r>
            <a:r>
              <a:rPr lang="vi-VN" sz="2400" dirty="0" smtClean="0">
                <a:latin typeface="Calibri" panose="020F0502020204030204" pitchFamily="34" charset="0"/>
                <a:cs typeface="Calibri" panose="020F0502020204030204" pitchFamily="34" charset="0"/>
              </a:rPr>
              <a:t>.</a:t>
            </a:r>
            <a:endParaRPr lang="en-US" sz="2400" dirty="0" smtClean="0">
              <a:latin typeface="Calibri" panose="020F0502020204030204" pitchFamily="34" charset="0"/>
              <a:cs typeface="Calibri" panose="020F0502020204030204" pitchFamily="34" charset="0"/>
            </a:endParaRPr>
          </a:p>
          <a:p>
            <a:pPr lvl="1">
              <a:spcBef>
                <a:spcPts val="600"/>
              </a:spcBef>
              <a:spcAft>
                <a:spcPts val="600"/>
              </a:spcAft>
            </a:pPr>
            <a:r>
              <a:rPr lang="en-US" sz="2400" dirty="0" smtClean="0">
                <a:latin typeface="Calibri" panose="020F0502020204030204" pitchFamily="34" charset="0"/>
                <a:cs typeface="Calibri" panose="020F0502020204030204" pitchFamily="34" charset="0"/>
                <a:sym typeface="Wingdings" panose="05000000000000000000" pitchFamily="2" charset="2"/>
              </a:rPr>
              <a:t> </a:t>
            </a:r>
            <a:r>
              <a:rPr lang="en-US" sz="2400" dirty="0" err="1" smtClean="0">
                <a:latin typeface="Calibri" panose="020F0502020204030204" pitchFamily="34" charset="0"/>
                <a:cs typeface="Calibri" panose="020F0502020204030204" pitchFamily="34" charset="0"/>
                <a:sym typeface="Wingdings" panose="05000000000000000000" pitchFamily="2" charset="2"/>
              </a:rPr>
              <a:t>Tiến</a:t>
            </a:r>
            <a:r>
              <a:rPr lang="en-US" sz="2400" dirty="0" smtClean="0">
                <a:latin typeface="Calibri" panose="020F0502020204030204" pitchFamily="34" charset="0"/>
                <a:cs typeface="Calibri" panose="020F0502020204030204" pitchFamily="34" charset="0"/>
                <a:sym typeface="Wingdings" panose="05000000000000000000" pitchFamily="2" charset="2"/>
              </a:rPr>
              <a:t> </a:t>
            </a:r>
            <a:r>
              <a:rPr lang="en-US" sz="2400" dirty="0" err="1" smtClean="0">
                <a:latin typeface="Calibri" panose="020F0502020204030204" pitchFamily="34" charset="0"/>
                <a:cs typeface="Calibri" panose="020F0502020204030204" pitchFamily="34" charset="0"/>
                <a:sym typeface="Wingdings" panose="05000000000000000000" pitchFamily="2" charset="2"/>
              </a:rPr>
              <a:t>hành</a:t>
            </a:r>
            <a:r>
              <a:rPr lang="en-US" sz="2400" dirty="0" smtClean="0">
                <a:latin typeface="Calibri" panose="020F0502020204030204" pitchFamily="34" charset="0"/>
                <a:cs typeface="Calibri" panose="020F0502020204030204" pitchFamily="34" charset="0"/>
                <a:sym typeface="Wingdings" panose="05000000000000000000" pitchFamily="2" charset="2"/>
              </a:rPr>
              <a:t> Go-live – </a:t>
            </a:r>
            <a:r>
              <a:rPr lang="en-US" sz="2400" dirty="0" err="1" smtClean="0">
                <a:latin typeface="Calibri" panose="020F0502020204030204" pitchFamily="34" charset="0"/>
                <a:cs typeface="Calibri" panose="020F0502020204030204" pitchFamily="34" charset="0"/>
                <a:sym typeface="Wingdings" panose="05000000000000000000" pitchFamily="2" charset="2"/>
              </a:rPr>
              <a:t>cột</a:t>
            </a:r>
            <a:r>
              <a:rPr lang="en-US" sz="2400" dirty="0" smtClean="0">
                <a:latin typeface="Calibri" panose="020F0502020204030204" pitchFamily="34" charset="0"/>
                <a:cs typeface="Calibri" panose="020F0502020204030204" pitchFamily="34" charset="0"/>
                <a:sym typeface="Wingdings" panose="05000000000000000000" pitchFamily="2" charset="2"/>
              </a:rPr>
              <a:t> </a:t>
            </a:r>
            <a:r>
              <a:rPr lang="en-US" sz="2400" dirty="0" err="1" smtClean="0">
                <a:latin typeface="Calibri" panose="020F0502020204030204" pitchFamily="34" charset="0"/>
                <a:cs typeface="Calibri" panose="020F0502020204030204" pitchFamily="34" charset="0"/>
                <a:sym typeface="Wingdings" panose="05000000000000000000" pitchFamily="2" charset="2"/>
              </a:rPr>
              <a:t>mốc</a:t>
            </a:r>
            <a:r>
              <a:rPr lang="en-US" sz="2400" dirty="0" smtClean="0">
                <a:latin typeface="Calibri" panose="020F0502020204030204" pitchFamily="34" charset="0"/>
                <a:cs typeface="Calibri" panose="020F0502020204030204" pitchFamily="34" charset="0"/>
                <a:sym typeface="Wingdings" panose="05000000000000000000" pitchFamily="2" charset="2"/>
              </a:rPr>
              <a:t> </a:t>
            </a:r>
            <a:r>
              <a:rPr lang="en-US" sz="2400" dirty="0" err="1" smtClean="0">
                <a:latin typeface="Calibri" panose="020F0502020204030204" pitchFamily="34" charset="0"/>
                <a:cs typeface="Calibri" panose="020F0502020204030204" pitchFamily="34" charset="0"/>
                <a:sym typeface="Wingdings" panose="05000000000000000000" pitchFamily="2" charset="2"/>
              </a:rPr>
              <a:t>quan</a:t>
            </a:r>
            <a:r>
              <a:rPr lang="en-US" sz="2400" dirty="0" smtClean="0">
                <a:latin typeface="Calibri" panose="020F0502020204030204" pitchFamily="34" charset="0"/>
                <a:cs typeface="Calibri" panose="020F0502020204030204" pitchFamily="34" charset="0"/>
                <a:sym typeface="Wingdings" panose="05000000000000000000" pitchFamily="2" charset="2"/>
              </a:rPr>
              <a:t> </a:t>
            </a:r>
            <a:r>
              <a:rPr lang="en-US" sz="2400" dirty="0" err="1" smtClean="0">
                <a:latin typeface="Calibri" panose="020F0502020204030204" pitchFamily="34" charset="0"/>
                <a:cs typeface="Calibri" panose="020F0502020204030204" pitchFamily="34" charset="0"/>
                <a:sym typeface="Wingdings" panose="05000000000000000000" pitchFamily="2" charset="2"/>
              </a:rPr>
              <a:t>trọng</a:t>
            </a:r>
            <a:r>
              <a:rPr lang="en-US" sz="2400" dirty="0" smtClean="0">
                <a:latin typeface="Calibri" panose="020F0502020204030204" pitchFamily="34" charset="0"/>
                <a:cs typeface="Calibri" panose="020F0502020204030204" pitchFamily="34" charset="0"/>
                <a:sym typeface="Wingdings" panose="05000000000000000000" pitchFamily="2" charset="2"/>
              </a:rPr>
              <a:t> </a:t>
            </a:r>
            <a:r>
              <a:rPr lang="en-US" sz="2400" dirty="0" err="1" smtClean="0">
                <a:latin typeface="Calibri" panose="020F0502020204030204" pitchFamily="34" charset="0"/>
                <a:cs typeface="Calibri" panose="020F0502020204030204" pitchFamily="34" charset="0"/>
                <a:sym typeface="Wingdings" panose="05000000000000000000" pitchFamily="2" charset="2"/>
              </a:rPr>
              <a:t>bậc</a:t>
            </a:r>
            <a:r>
              <a:rPr lang="en-US" sz="2400" dirty="0" smtClean="0">
                <a:latin typeface="Calibri" panose="020F0502020204030204" pitchFamily="34" charset="0"/>
                <a:cs typeface="Calibri" panose="020F0502020204030204" pitchFamily="34" charset="0"/>
                <a:sym typeface="Wingdings" panose="05000000000000000000" pitchFamily="2" charset="2"/>
              </a:rPr>
              <a:t> </a:t>
            </a:r>
            <a:r>
              <a:rPr lang="en-US" sz="2400" dirty="0" err="1" smtClean="0">
                <a:latin typeface="Calibri" panose="020F0502020204030204" pitchFamily="34" charset="0"/>
                <a:cs typeface="Calibri" panose="020F0502020204030204" pitchFamily="34" charset="0"/>
                <a:sym typeface="Wingdings" panose="05000000000000000000" pitchFamily="2" charset="2"/>
              </a:rPr>
              <a:t>nhất</a:t>
            </a:r>
            <a:r>
              <a:rPr lang="en-US" sz="2400" dirty="0" smtClean="0">
                <a:latin typeface="Calibri" panose="020F0502020204030204" pitchFamily="34" charset="0"/>
                <a:cs typeface="Calibri" panose="020F0502020204030204" pitchFamily="34" charset="0"/>
                <a:sym typeface="Wingdings" panose="05000000000000000000" pitchFamily="2" charset="2"/>
              </a:rPr>
              <a:t> </a:t>
            </a:r>
            <a:r>
              <a:rPr lang="en-US" sz="2400" dirty="0" err="1" smtClean="0">
                <a:latin typeface="Calibri" panose="020F0502020204030204" pitchFamily="34" charset="0"/>
                <a:cs typeface="Calibri" panose="020F0502020204030204" pitchFamily="34" charset="0"/>
                <a:sym typeface="Wingdings" panose="05000000000000000000" pitchFamily="2" charset="2"/>
              </a:rPr>
              <a:t>trong</a:t>
            </a:r>
            <a:r>
              <a:rPr lang="en-US" sz="2400" dirty="0" smtClean="0">
                <a:latin typeface="Calibri" panose="020F0502020204030204" pitchFamily="34" charset="0"/>
                <a:cs typeface="Calibri" panose="020F0502020204030204" pitchFamily="34" charset="0"/>
                <a:sym typeface="Wingdings" panose="05000000000000000000" pitchFamily="2" charset="2"/>
              </a:rPr>
              <a:t> </a:t>
            </a:r>
            <a:r>
              <a:rPr lang="en-US" sz="2400" dirty="0" err="1" smtClean="0">
                <a:latin typeface="Calibri" panose="020F0502020204030204" pitchFamily="34" charset="0"/>
                <a:cs typeface="Calibri" panose="020F0502020204030204" pitchFamily="34" charset="0"/>
                <a:sym typeface="Wingdings" panose="05000000000000000000" pitchFamily="2" charset="2"/>
              </a:rPr>
              <a:t>bất</a:t>
            </a:r>
            <a:r>
              <a:rPr lang="en-US" sz="2400" dirty="0" smtClean="0">
                <a:latin typeface="Calibri" panose="020F0502020204030204" pitchFamily="34" charset="0"/>
                <a:cs typeface="Calibri" panose="020F0502020204030204" pitchFamily="34" charset="0"/>
                <a:sym typeface="Wingdings" panose="05000000000000000000" pitchFamily="2" charset="2"/>
              </a:rPr>
              <a:t> </a:t>
            </a:r>
            <a:r>
              <a:rPr lang="en-US" sz="2400" dirty="0" err="1" smtClean="0">
                <a:latin typeface="Calibri" panose="020F0502020204030204" pitchFamily="34" charset="0"/>
                <a:cs typeface="Calibri" panose="020F0502020204030204" pitchFamily="34" charset="0"/>
                <a:sym typeface="Wingdings" panose="05000000000000000000" pitchFamily="2" charset="2"/>
              </a:rPr>
              <a:t>kỳ</a:t>
            </a:r>
            <a:r>
              <a:rPr lang="en-US" sz="2400" dirty="0" smtClean="0">
                <a:latin typeface="Calibri" panose="020F0502020204030204" pitchFamily="34" charset="0"/>
                <a:cs typeface="Calibri" panose="020F0502020204030204" pitchFamily="34" charset="0"/>
                <a:sym typeface="Wingdings" panose="05000000000000000000" pitchFamily="2" charset="2"/>
              </a:rPr>
              <a:t> </a:t>
            </a:r>
            <a:r>
              <a:rPr lang="en-US" sz="2400" dirty="0" err="1" smtClean="0">
                <a:latin typeface="Calibri" panose="020F0502020204030204" pitchFamily="34" charset="0"/>
                <a:cs typeface="Calibri" panose="020F0502020204030204" pitchFamily="34" charset="0"/>
                <a:sym typeface="Wingdings" panose="05000000000000000000" pitchFamily="2" charset="2"/>
              </a:rPr>
              <a:t>dự</a:t>
            </a:r>
            <a:r>
              <a:rPr lang="en-US" sz="2400" dirty="0" smtClean="0">
                <a:latin typeface="Calibri" panose="020F0502020204030204" pitchFamily="34" charset="0"/>
                <a:cs typeface="Calibri" panose="020F0502020204030204" pitchFamily="34" charset="0"/>
                <a:sym typeface="Wingdings" panose="05000000000000000000" pitchFamily="2" charset="2"/>
              </a:rPr>
              <a:t> </a:t>
            </a:r>
            <a:r>
              <a:rPr lang="en-US" sz="2400" dirty="0" err="1" smtClean="0">
                <a:latin typeface="Calibri" panose="020F0502020204030204" pitchFamily="34" charset="0"/>
                <a:cs typeface="Calibri" panose="020F0502020204030204" pitchFamily="34" charset="0"/>
                <a:sym typeface="Wingdings" panose="05000000000000000000" pitchFamily="2" charset="2"/>
              </a:rPr>
              <a:t>án</a:t>
            </a:r>
            <a:r>
              <a:rPr lang="en-US" sz="2400" dirty="0" smtClean="0">
                <a:latin typeface="Calibri" panose="020F0502020204030204" pitchFamily="34" charset="0"/>
                <a:cs typeface="Calibri" panose="020F0502020204030204" pitchFamily="34" charset="0"/>
                <a:sym typeface="Wingdings" panose="05000000000000000000" pitchFamily="2" charset="2"/>
              </a:rPr>
              <a:t> </a:t>
            </a:r>
            <a:r>
              <a:rPr lang="en-US" sz="2400" dirty="0" err="1" smtClean="0">
                <a:latin typeface="Calibri" panose="020F0502020204030204" pitchFamily="34" charset="0"/>
                <a:cs typeface="Calibri" panose="020F0502020204030204" pitchFamily="34" charset="0"/>
                <a:sym typeface="Wingdings" panose="05000000000000000000" pitchFamily="2" charset="2"/>
              </a:rPr>
              <a:t>nào</a:t>
            </a:r>
            <a:endParaRPr lang="vi-VN" sz="2400" dirty="0">
              <a:latin typeface="Calibri" panose="020F0502020204030204" pitchFamily="34" charset="0"/>
              <a:cs typeface="Calibri" panose="020F0502020204030204" pitchFamily="34" charset="0"/>
            </a:endParaRPr>
          </a:p>
        </p:txBody>
      </p:sp>
      <p:pic>
        <p:nvPicPr>
          <p:cNvPr id="1026" name="Picture 2" descr="https://i1.wp.com/thinhnotes.com/wp-content/uploads/2019/06/Go-live-checklist-thinhnotes.png?resize=676%2C484&amp;ssl=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7289" y="785376"/>
            <a:ext cx="6324600" cy="452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436480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755402" y="250235"/>
            <a:ext cx="9224387" cy="584775"/>
          </a:xfrm>
          <a:prstGeom prst="rect">
            <a:avLst/>
          </a:prstGeom>
          <a:noFill/>
        </p:spPr>
        <p:txBody>
          <a:bodyPr wrap="square" rtlCol="0">
            <a:spAutoFit/>
          </a:bodyPr>
          <a:lstStyle/>
          <a:p>
            <a:r>
              <a:rPr lang="en-US" sz="3200" b="1" dirty="0" smtClean="0"/>
              <a:t>5. Deploy</a:t>
            </a:r>
            <a:endParaRPr lang="en-US" sz="3200" b="1"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8720" y="1084218"/>
            <a:ext cx="10058400" cy="5657850"/>
          </a:xfrm>
          <a:prstGeom prst="rect">
            <a:avLst/>
          </a:prstGeom>
        </p:spPr>
      </p:pic>
    </p:spTree>
    <p:extLst>
      <p:ext uri="{BB962C8B-B14F-4D97-AF65-F5344CB8AC3E}">
        <p14:creationId xmlns:p14="http://schemas.microsoft.com/office/powerpoint/2010/main" val="340023942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sp>
        <p:nvSpPr>
          <p:cNvPr id="2" name="TextBox 1"/>
          <p:cNvSpPr txBox="1"/>
          <p:nvPr/>
        </p:nvSpPr>
        <p:spPr>
          <a:xfrm>
            <a:off x="755402" y="442313"/>
            <a:ext cx="9224387" cy="584775"/>
          </a:xfrm>
          <a:prstGeom prst="rect">
            <a:avLst/>
          </a:prstGeom>
          <a:noFill/>
        </p:spPr>
        <p:txBody>
          <a:bodyPr wrap="square" rtlCol="0">
            <a:spAutoFit/>
          </a:bodyPr>
          <a:lstStyle/>
          <a:p>
            <a:r>
              <a:rPr lang="en-US" sz="3200" b="1" dirty="0" smtClean="0"/>
              <a:t>6. Maintain – </a:t>
            </a:r>
            <a:r>
              <a:rPr lang="en-US" sz="3200" b="1" dirty="0" err="1" smtClean="0"/>
              <a:t>Bảo</a:t>
            </a:r>
            <a:r>
              <a:rPr lang="en-US" sz="3200" b="1" dirty="0" smtClean="0"/>
              <a:t> </a:t>
            </a:r>
            <a:r>
              <a:rPr lang="en-US" sz="3200" b="1" dirty="0" err="1" smtClean="0"/>
              <a:t>trì</a:t>
            </a:r>
            <a:endParaRPr lang="en-US" sz="3200" b="1" dirty="0"/>
          </a:p>
        </p:txBody>
      </p:sp>
      <p:sp>
        <p:nvSpPr>
          <p:cNvPr id="4" name="TextBox 3"/>
          <p:cNvSpPr txBox="1"/>
          <p:nvPr/>
        </p:nvSpPr>
        <p:spPr>
          <a:xfrm>
            <a:off x="407963" y="1113279"/>
            <a:ext cx="11451101" cy="5293757"/>
          </a:xfrm>
          <a:prstGeom prst="rect">
            <a:avLst/>
          </a:prstGeom>
          <a:noFill/>
        </p:spPr>
        <p:txBody>
          <a:bodyPr wrap="square" rtlCol="0">
            <a:spAutoFit/>
          </a:bodyPr>
          <a:lstStyle/>
          <a:p>
            <a:pPr>
              <a:spcBef>
                <a:spcPts val="600"/>
              </a:spcBef>
              <a:spcAft>
                <a:spcPts val="600"/>
              </a:spcAft>
            </a:pPr>
            <a:r>
              <a:rPr lang="en-US" sz="2400" dirty="0" err="1" smtClean="0">
                <a:latin typeface="Calibri" panose="020F0502020204030204" pitchFamily="34" charset="0"/>
                <a:cs typeface="Calibri" panose="020F0502020204030204" pitchFamily="34" charset="0"/>
              </a:rPr>
              <a:t>Sau</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khi</a:t>
            </a:r>
            <a:r>
              <a:rPr lang="en-US" sz="2400" dirty="0" smtClean="0">
                <a:latin typeface="Calibri" panose="020F0502020204030204" pitchFamily="34" charset="0"/>
                <a:cs typeface="Calibri" panose="020F0502020204030204" pitchFamily="34" charset="0"/>
              </a:rPr>
              <a:t> Go-live </a:t>
            </a:r>
            <a:r>
              <a:rPr lang="en-US" sz="2400" dirty="0" err="1" smtClean="0">
                <a:latin typeface="Calibri" panose="020F0502020204030204" pitchFamily="34" charset="0"/>
                <a:cs typeface="Calibri" panose="020F0502020204030204" pitchFamily="34" charset="0"/>
              </a:rPr>
              <a:t>xong</a:t>
            </a:r>
            <a:r>
              <a:rPr lang="en-US" sz="2400" dirty="0" smtClean="0">
                <a:latin typeface="Calibri" panose="020F0502020204030204" pitchFamily="34" charset="0"/>
                <a:cs typeface="Calibri" panose="020F0502020204030204" pitchFamily="34" charset="0"/>
              </a:rPr>
              <a:t> ( </a:t>
            </a:r>
            <a:r>
              <a:rPr lang="en-US" sz="2400" dirty="0" err="1" smtClean="0">
                <a:latin typeface="Calibri" panose="020F0502020204030204" pitchFamily="34" charset="0"/>
                <a:cs typeface="Calibri" panose="020F0502020204030204" pitchFamily="34" charset="0"/>
              </a:rPr>
              <a:t>Khách</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hàng</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đã</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thật</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sự</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sử</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dụng</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hệ</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thống</a:t>
            </a:r>
            <a:r>
              <a:rPr lang="en-US" sz="2400" dirty="0" smtClean="0">
                <a:latin typeface="Calibri" panose="020F0502020204030204" pitchFamily="34" charset="0"/>
                <a:cs typeface="Calibri" panose="020F0502020204030204" pitchFamily="34" charset="0"/>
              </a:rPr>
              <a:t> ), </a:t>
            </a:r>
            <a:r>
              <a:rPr lang="en-US" sz="2400" dirty="0" err="1" smtClean="0">
                <a:latin typeface="Calibri" panose="020F0502020204030204" pitchFamily="34" charset="0"/>
                <a:cs typeface="Calibri" panose="020F0502020204030204" pitchFamily="34" charset="0"/>
              </a:rPr>
              <a:t>sau</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khoảng</a:t>
            </a:r>
            <a:r>
              <a:rPr lang="en-US" sz="2400" dirty="0" smtClean="0">
                <a:latin typeface="Calibri" panose="020F0502020204030204" pitchFamily="34" charset="0"/>
                <a:cs typeface="Calibri" panose="020F0502020204030204" pitchFamily="34" charset="0"/>
              </a:rPr>
              <a:t> 1-3 </a:t>
            </a:r>
            <a:r>
              <a:rPr lang="en-US" sz="2400" dirty="0" err="1" smtClean="0">
                <a:latin typeface="Calibri" panose="020F0502020204030204" pitchFamily="34" charset="0"/>
                <a:cs typeface="Calibri" panose="020F0502020204030204" pitchFamily="34" charset="0"/>
              </a:rPr>
              <a:t>tháng</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thì</a:t>
            </a:r>
            <a:r>
              <a:rPr lang="en-US" sz="2400" dirty="0" smtClean="0">
                <a:latin typeface="Calibri" panose="020F0502020204030204" pitchFamily="34" charset="0"/>
                <a:cs typeface="Calibri" panose="020F0502020204030204" pitchFamily="34" charset="0"/>
              </a:rPr>
              <a:t> BA </a:t>
            </a:r>
            <a:r>
              <a:rPr lang="en-US" sz="2400" dirty="0" err="1" smtClean="0">
                <a:latin typeface="Calibri" panose="020F0502020204030204" pitchFamily="34" charset="0"/>
                <a:cs typeface="Calibri" panose="020F0502020204030204" pitchFamily="34" charset="0"/>
              </a:rPr>
              <a:t>sẽ</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tiến</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hành</a:t>
            </a:r>
            <a:r>
              <a:rPr lang="en-US" sz="2400" dirty="0" smtClean="0">
                <a:latin typeface="Calibri" panose="020F0502020204030204" pitchFamily="34" charset="0"/>
                <a:cs typeface="Calibri" panose="020F0502020204030204" pitchFamily="34" charset="0"/>
              </a:rPr>
              <a:t> </a:t>
            </a:r>
            <a:r>
              <a:rPr lang="en-US" sz="2400" b="1" dirty="0" err="1" smtClean="0">
                <a:latin typeface="Calibri" panose="020F0502020204030204" pitchFamily="34" charset="0"/>
                <a:cs typeface="Calibri" panose="020F0502020204030204" pitchFamily="34" charset="0"/>
              </a:rPr>
              <a:t>bảo</a:t>
            </a:r>
            <a:r>
              <a:rPr lang="en-US" sz="2400" b="1" dirty="0" smtClean="0">
                <a:latin typeface="Calibri" panose="020F0502020204030204" pitchFamily="34" charset="0"/>
                <a:cs typeface="Calibri" panose="020F0502020204030204" pitchFamily="34" charset="0"/>
              </a:rPr>
              <a:t> </a:t>
            </a:r>
            <a:r>
              <a:rPr lang="en-US" sz="2400" b="1" dirty="0" err="1" smtClean="0">
                <a:latin typeface="Calibri" panose="020F0502020204030204" pitchFamily="34" charset="0"/>
                <a:cs typeface="Calibri" panose="020F0502020204030204" pitchFamily="34" charset="0"/>
              </a:rPr>
              <a:t>trì</a:t>
            </a:r>
            <a:r>
              <a:rPr lang="en-US" sz="2400" b="1" dirty="0" smtClean="0">
                <a:latin typeface="Calibri" panose="020F0502020204030204" pitchFamily="34" charset="0"/>
                <a:cs typeface="Calibri" panose="020F0502020204030204" pitchFamily="34" charset="0"/>
              </a:rPr>
              <a:t>.</a:t>
            </a:r>
          </a:p>
          <a:p>
            <a:pPr>
              <a:spcBef>
                <a:spcPts val="600"/>
              </a:spcBef>
              <a:spcAft>
                <a:spcPts val="600"/>
              </a:spcAft>
            </a:pPr>
            <a:r>
              <a:rPr lang="vi-VN" sz="2400" b="1" i="1" dirty="0" smtClean="0">
                <a:latin typeface="Calibri" panose="020F0502020204030204" pitchFamily="34" charset="0"/>
                <a:cs typeface="Calibri" panose="020F0502020204030204" pitchFamily="34" charset="0"/>
              </a:rPr>
              <a:t>Bảo hành </a:t>
            </a:r>
            <a:r>
              <a:rPr lang="vi-VN" sz="2400" i="1" dirty="0" smtClean="0">
                <a:latin typeface="Calibri" panose="020F0502020204030204" pitchFamily="34" charset="0"/>
                <a:cs typeface="Calibri" panose="020F0502020204030204" pitchFamily="34" charset="0"/>
              </a:rPr>
              <a:t>tức là mình sẽ hỗ trợ khách hàng, xem thử trong quá trình sử dụng họ có gặp vấn đề gì không, bug chỗ nào để mình hỗ trợ giải quyết kịp thời.</a:t>
            </a:r>
            <a:endParaRPr lang="en-US" sz="2400" i="1" dirty="0" smtClean="0">
              <a:latin typeface="Calibri" panose="020F0502020204030204" pitchFamily="34" charset="0"/>
              <a:cs typeface="Calibri" panose="020F0502020204030204" pitchFamily="34" charset="0"/>
            </a:endParaRPr>
          </a:p>
          <a:p>
            <a:pPr>
              <a:spcBef>
                <a:spcPts val="600"/>
              </a:spcBef>
              <a:spcAft>
                <a:spcPts val="600"/>
              </a:spcAft>
            </a:pPr>
            <a:r>
              <a:rPr lang="vi-VN" sz="2400" dirty="0" smtClean="0">
                <a:latin typeface="Calibri" panose="020F0502020204030204" pitchFamily="34" charset="0"/>
                <a:cs typeface="Calibri" panose="020F0502020204030204" pitchFamily="34" charset="0"/>
              </a:rPr>
              <a:t>Khi có lỗi phát sinh</a:t>
            </a:r>
            <a:r>
              <a:rPr lang="en-US" sz="2400" dirty="0" smtClean="0">
                <a:latin typeface="Calibri" panose="020F0502020204030204" pitchFamily="34" charset="0"/>
                <a:cs typeface="Calibri" panose="020F0502020204030204" pitchFamily="34" charset="0"/>
              </a:rPr>
              <a:t>:</a:t>
            </a:r>
          </a:p>
          <a:p>
            <a:pPr marL="800100" lvl="1" indent="-342900">
              <a:spcBef>
                <a:spcPts val="600"/>
              </a:spcBef>
              <a:spcAft>
                <a:spcPts val="600"/>
              </a:spcAft>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K</a:t>
            </a:r>
            <a:r>
              <a:rPr lang="vi-VN" sz="2400" dirty="0" smtClean="0">
                <a:latin typeface="Calibri" panose="020F0502020204030204" pitchFamily="34" charset="0"/>
                <a:cs typeface="Calibri" panose="020F0502020204030204" pitchFamily="34" charset="0"/>
              </a:rPr>
              <a:t>hách hàng sẽ gửi lỗi này lên một trang </a:t>
            </a:r>
            <a:r>
              <a:rPr lang="en-US" sz="2400" dirty="0" err="1" smtClean="0">
                <a:latin typeface="Calibri" panose="020F0502020204030204" pitchFamily="34" charset="0"/>
                <a:cs typeface="Calibri" panose="020F0502020204030204" pitchFamily="34" charset="0"/>
              </a:rPr>
              <a:t>cổng</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thông</a:t>
            </a:r>
            <a:r>
              <a:rPr lang="en-US" sz="2400" dirty="0" smtClean="0">
                <a:latin typeface="Calibri" panose="020F0502020204030204" pitchFamily="34" charset="0"/>
                <a:cs typeface="Calibri" panose="020F0502020204030204" pitchFamily="34" charset="0"/>
              </a:rPr>
              <a:t> tin</a:t>
            </a:r>
            <a:r>
              <a:rPr lang="vi-VN" sz="2400" dirty="0" smtClean="0">
                <a:latin typeface="Calibri" panose="020F0502020204030204" pitchFamily="34" charset="0"/>
                <a:cs typeface="Calibri" panose="020F0502020204030204" pitchFamily="34" charset="0"/>
              </a:rPr>
              <a:t> để BA và </a:t>
            </a:r>
            <a:r>
              <a:rPr lang="en-US" sz="2400" dirty="0" err="1" smtClean="0">
                <a:latin typeface="Calibri" panose="020F0502020204030204" pitchFamily="34" charset="0"/>
                <a:cs typeface="Calibri" panose="020F0502020204030204" pitchFamily="34" charset="0"/>
              </a:rPr>
              <a:t>các</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thành</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viên</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trong</a:t>
            </a:r>
            <a:r>
              <a:rPr lang="en-US" sz="2400" dirty="0" smtClean="0">
                <a:latin typeface="Calibri" panose="020F0502020204030204" pitchFamily="34" charset="0"/>
                <a:cs typeface="Calibri" panose="020F0502020204030204" pitchFamily="34" charset="0"/>
              </a:rPr>
              <a:t> </a:t>
            </a:r>
            <a:r>
              <a:rPr lang="vi-VN" sz="2400" dirty="0" smtClean="0">
                <a:latin typeface="Calibri" panose="020F0502020204030204" pitchFamily="34" charset="0"/>
                <a:cs typeface="Calibri" panose="020F0502020204030204" pitchFamily="34" charset="0"/>
              </a:rPr>
              <a:t>team biết mà </a:t>
            </a:r>
            <a:r>
              <a:rPr lang="en-US" sz="2400" dirty="0" err="1" smtClean="0">
                <a:latin typeface="Calibri" panose="020F0502020204030204" pitchFamily="34" charset="0"/>
                <a:cs typeface="Calibri" panose="020F0502020204030204" pitchFamily="34" charset="0"/>
              </a:rPr>
              <a:t>hỗ</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trợ</a:t>
            </a:r>
            <a:r>
              <a:rPr lang="vi-VN" sz="2400" dirty="0" smtClean="0">
                <a:latin typeface="Calibri" panose="020F0502020204030204" pitchFamily="34" charset="0"/>
                <a:cs typeface="Calibri" panose="020F0502020204030204" pitchFamily="34" charset="0"/>
              </a:rPr>
              <a:t>. </a:t>
            </a:r>
            <a:endParaRPr lang="en-US" sz="2400" dirty="0" smtClean="0">
              <a:latin typeface="Calibri" panose="020F0502020204030204" pitchFamily="34" charset="0"/>
              <a:cs typeface="Calibri" panose="020F0502020204030204" pitchFamily="34" charset="0"/>
            </a:endParaRPr>
          </a:p>
          <a:p>
            <a:pPr marL="800100" lvl="1" indent="-342900">
              <a:spcBef>
                <a:spcPts val="600"/>
              </a:spcBef>
              <a:spcAft>
                <a:spcPts val="600"/>
              </a:spcAft>
              <a:buFont typeface="Arial" panose="020B0604020202020204" pitchFamily="34" charset="0"/>
              <a:buChar char="•"/>
            </a:pPr>
            <a:r>
              <a:rPr lang="en-US" sz="2400" dirty="0" err="1" smtClean="0">
                <a:latin typeface="Calibri" panose="020F0502020204030204" pitchFamily="34" charset="0"/>
                <a:cs typeface="Calibri" panose="020F0502020204030204" pitchFamily="34" charset="0"/>
              </a:rPr>
              <a:t>Người</a:t>
            </a:r>
            <a:r>
              <a:rPr lang="en-US" sz="2400" dirty="0" smtClean="0">
                <a:latin typeface="Calibri" panose="020F0502020204030204" pitchFamily="34" charset="0"/>
                <a:cs typeface="Calibri" panose="020F0502020204030204" pitchFamily="34" charset="0"/>
              </a:rPr>
              <a:t> </a:t>
            </a:r>
            <a:r>
              <a:rPr lang="vi-VN" sz="2400" dirty="0" smtClean="0">
                <a:latin typeface="Calibri" panose="020F0502020204030204" pitchFamily="34" charset="0"/>
                <a:cs typeface="Calibri" panose="020F0502020204030204" pitchFamily="34" charset="0"/>
              </a:rPr>
              <a:t>Contact Point bên phía khách hàng sẽ tổng hợp các lỗi định kỳ hàng tuần/ tháng và gửi email cho team dự án.</a:t>
            </a:r>
            <a:endParaRPr lang="en-US" sz="2400" dirty="0" smtClean="0">
              <a:latin typeface="Calibri" panose="020F0502020204030204" pitchFamily="34" charset="0"/>
              <a:cs typeface="Calibri" panose="020F0502020204030204" pitchFamily="34" charset="0"/>
            </a:endParaRPr>
          </a:p>
          <a:p>
            <a:pPr>
              <a:spcBef>
                <a:spcPts val="600"/>
              </a:spcBef>
              <a:spcAft>
                <a:spcPts val="600"/>
              </a:spcAft>
            </a:pPr>
            <a:r>
              <a:rPr lang="en-US" sz="2400" dirty="0" smtClean="0">
                <a:latin typeface="Calibri" panose="020F0502020204030204" pitchFamily="34" charset="0"/>
                <a:cs typeface="Calibri" panose="020F0502020204030204" pitchFamily="34" charset="0"/>
              </a:rPr>
              <a:t>T</a:t>
            </a:r>
            <a:r>
              <a:rPr lang="vi-VN" sz="2400" dirty="0" smtClean="0">
                <a:latin typeface="Calibri" panose="020F0502020204030204" pitchFamily="34" charset="0"/>
                <a:cs typeface="Calibri" panose="020F0502020204030204" pitchFamily="34" charset="0"/>
              </a:rPr>
              <a:t>rong </a:t>
            </a:r>
            <a:r>
              <a:rPr lang="vi-VN" sz="2400" dirty="0">
                <a:latin typeface="Calibri" panose="020F0502020204030204" pitchFamily="34" charset="0"/>
                <a:cs typeface="Calibri" panose="020F0502020204030204" pitchFamily="34" charset="0"/>
              </a:rPr>
              <a:t>giai đoạn này, các lỗi đều sẽ được log lại để theo dõi “</a:t>
            </a:r>
            <a:r>
              <a:rPr lang="vi-VN" sz="2400" b="1" dirty="0">
                <a:latin typeface="Calibri" panose="020F0502020204030204" pitchFamily="34" charset="0"/>
                <a:cs typeface="Calibri" panose="020F0502020204030204" pitchFamily="34" charset="0"/>
              </a:rPr>
              <a:t>vòng đời </a:t>
            </a:r>
            <a:r>
              <a:rPr lang="vi-VN" sz="2400" b="1" dirty="0" smtClean="0">
                <a:latin typeface="Calibri" panose="020F0502020204030204" pitchFamily="34" charset="0"/>
                <a:cs typeface="Calibri" panose="020F0502020204030204" pitchFamily="34" charset="0"/>
              </a:rPr>
              <a:t>lỗi</a:t>
            </a:r>
            <a:r>
              <a:rPr lang="en-US" sz="2400" b="1" dirty="0" smtClean="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a:t>
            </a:r>
            <a:r>
              <a:rPr lang="vi-VN" sz="2400" dirty="0" smtClean="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t</a:t>
            </a:r>
            <a:r>
              <a:rPr lang="vi-VN" sz="2400" dirty="0" smtClean="0">
                <a:latin typeface="Calibri" panose="020F0502020204030204" pitchFamily="34" charset="0"/>
                <a:cs typeface="Calibri" panose="020F0502020204030204" pitchFamily="34" charset="0"/>
              </a:rPr>
              <a:t>ức </a:t>
            </a:r>
            <a:r>
              <a:rPr lang="vi-VN" sz="2400" dirty="0">
                <a:latin typeface="Calibri" panose="020F0502020204030204" pitchFamily="34" charset="0"/>
                <a:cs typeface="Calibri" panose="020F0502020204030204" pitchFamily="34" charset="0"/>
              </a:rPr>
              <a:t>là lỗi từ lúc phát sinh đến lúc được giải quyết, ai là người phát hiện ra lỗi, thuộc phân hệ nào, nguyên nhân ra sao, tình trạng thế nào, và thời gian ghi nhận.</a:t>
            </a:r>
          </a:p>
        </p:txBody>
      </p:sp>
    </p:spTree>
    <p:extLst>
      <p:ext uri="{BB962C8B-B14F-4D97-AF65-F5344CB8AC3E}">
        <p14:creationId xmlns:p14="http://schemas.microsoft.com/office/powerpoint/2010/main" val="160395177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sp>
        <p:nvSpPr>
          <p:cNvPr id="2" name="TextBox 1"/>
          <p:cNvSpPr txBox="1"/>
          <p:nvPr/>
        </p:nvSpPr>
        <p:spPr>
          <a:xfrm>
            <a:off x="873201" y="677445"/>
            <a:ext cx="9224387" cy="584775"/>
          </a:xfrm>
          <a:prstGeom prst="rect">
            <a:avLst/>
          </a:prstGeom>
          <a:noFill/>
        </p:spPr>
        <p:txBody>
          <a:bodyPr wrap="square" rtlCol="0">
            <a:spAutoFit/>
          </a:bodyPr>
          <a:lstStyle/>
          <a:p>
            <a:r>
              <a:rPr lang="en-US" sz="3200" b="1" dirty="0" smtClean="0"/>
              <a:t>6. Maintain – </a:t>
            </a:r>
            <a:r>
              <a:rPr lang="en-US" sz="3200" b="1" dirty="0" err="1" smtClean="0"/>
              <a:t>Bảo</a:t>
            </a:r>
            <a:r>
              <a:rPr lang="en-US" sz="3200" b="1" dirty="0" smtClean="0"/>
              <a:t> </a:t>
            </a:r>
            <a:r>
              <a:rPr lang="en-US" sz="3200" b="1" dirty="0" err="1" smtClean="0"/>
              <a:t>trì</a:t>
            </a:r>
            <a:endParaRPr lang="en-US" sz="3200" b="1" dirty="0"/>
          </a:p>
        </p:txBody>
      </p:sp>
      <p:sp>
        <p:nvSpPr>
          <p:cNvPr id="4" name="TextBox 3"/>
          <p:cNvSpPr txBox="1"/>
          <p:nvPr/>
        </p:nvSpPr>
        <p:spPr>
          <a:xfrm>
            <a:off x="1240971" y="1792548"/>
            <a:ext cx="8856617" cy="2918107"/>
          </a:xfrm>
          <a:prstGeom prst="rect">
            <a:avLst/>
          </a:prstGeom>
          <a:noFill/>
        </p:spPr>
        <p:txBody>
          <a:bodyPr wrap="square" rtlCol="0">
            <a:spAutoFit/>
          </a:bodyPr>
          <a:lstStyle/>
          <a:p>
            <a:pPr>
              <a:lnSpc>
                <a:spcPct val="150000"/>
              </a:lnSpc>
              <a:spcBef>
                <a:spcPts val="600"/>
              </a:spcBef>
              <a:spcAft>
                <a:spcPts val="600"/>
              </a:spcAft>
            </a:pPr>
            <a:r>
              <a:rPr lang="vi-VN" sz="2500" dirty="0">
                <a:latin typeface="Calibri" panose="020F0502020204030204" pitchFamily="34" charset="0"/>
                <a:cs typeface="Calibri" panose="020F0502020204030204" pitchFamily="34" charset="0"/>
              </a:rPr>
              <a:t>Ngoài ra, nếu </a:t>
            </a:r>
            <a:r>
              <a:rPr lang="en-US" sz="2500" dirty="0" smtClean="0">
                <a:latin typeface="Calibri" panose="020F0502020204030204" pitchFamily="34" charset="0"/>
                <a:cs typeface="Calibri" panose="020F0502020204030204" pitchFamily="34" charset="0"/>
              </a:rPr>
              <a:t>BA</a:t>
            </a:r>
            <a:r>
              <a:rPr lang="vi-VN" sz="2500" dirty="0" smtClean="0">
                <a:latin typeface="Calibri" panose="020F0502020204030204" pitchFamily="34" charset="0"/>
                <a:cs typeface="Calibri" panose="020F0502020204030204" pitchFamily="34" charset="0"/>
              </a:rPr>
              <a:t> </a:t>
            </a:r>
            <a:r>
              <a:rPr lang="vi-VN" sz="2500" dirty="0">
                <a:latin typeface="Calibri" panose="020F0502020204030204" pitchFamily="34" charset="0"/>
                <a:cs typeface="Calibri" panose="020F0502020204030204" pitchFamily="34" charset="0"/>
              </a:rPr>
              <a:t>có các hoạt động support khách hàng tại văn phòng của họ (</a:t>
            </a:r>
            <a:r>
              <a:rPr lang="vi-VN" sz="2500" dirty="0" smtClean="0">
                <a:latin typeface="Calibri" panose="020F0502020204030204" pitchFamily="34" charset="0"/>
                <a:cs typeface="Calibri" panose="020F0502020204030204" pitchFamily="34" charset="0"/>
              </a:rPr>
              <a:t>onsite) </a:t>
            </a:r>
            <a:r>
              <a:rPr lang="vi-VN" sz="2500" dirty="0">
                <a:latin typeface="Calibri" panose="020F0502020204030204" pitchFamily="34" charset="0"/>
                <a:cs typeface="Calibri" panose="020F0502020204030204" pitchFamily="34" charset="0"/>
              </a:rPr>
              <a:t>hoặc online meeting, thì </a:t>
            </a:r>
            <a:r>
              <a:rPr lang="en-US" sz="2500" dirty="0" smtClean="0">
                <a:latin typeface="Calibri" panose="020F0502020204030204" pitchFamily="34" charset="0"/>
                <a:cs typeface="Calibri" panose="020F0502020204030204" pitchFamily="34" charset="0"/>
              </a:rPr>
              <a:t>BA </a:t>
            </a:r>
            <a:r>
              <a:rPr lang="vi-VN" sz="2500" dirty="0" smtClean="0">
                <a:latin typeface="Calibri" panose="020F0502020204030204" pitchFamily="34" charset="0"/>
                <a:cs typeface="Calibri" panose="020F0502020204030204" pitchFamily="34" charset="0"/>
              </a:rPr>
              <a:t>sẽ </a:t>
            </a:r>
            <a:r>
              <a:rPr lang="vi-VN" sz="2500" dirty="0">
                <a:latin typeface="Calibri" panose="020F0502020204030204" pitchFamily="34" charset="0"/>
                <a:cs typeface="Calibri" panose="020F0502020204030204" pitchFamily="34" charset="0"/>
              </a:rPr>
              <a:t>phải làm những</a:t>
            </a:r>
            <a:r>
              <a:rPr lang="vi-VN" sz="2500" b="1" dirty="0">
                <a:latin typeface="Calibri" panose="020F0502020204030204" pitchFamily="34" charset="0"/>
                <a:cs typeface="Calibri" panose="020F0502020204030204" pitchFamily="34" charset="0"/>
              </a:rPr>
              <a:t> Activity Sheet</a:t>
            </a:r>
            <a:r>
              <a:rPr lang="vi-VN" sz="2500" dirty="0">
                <a:latin typeface="Calibri" panose="020F0502020204030204" pitchFamily="34" charset="0"/>
                <a:cs typeface="Calibri" panose="020F0502020204030204" pitchFamily="34" charset="0"/>
              </a:rPr>
              <a:t>, ghi nhận những hoạt động đó, để 2 bên có thể </a:t>
            </a:r>
            <a:r>
              <a:rPr lang="vi-VN" sz="2500" b="1" dirty="0">
                <a:latin typeface="Calibri" panose="020F0502020204030204" pitchFamily="34" charset="0"/>
                <a:cs typeface="Calibri" panose="020F0502020204030204" pitchFamily="34" charset="0"/>
              </a:rPr>
              <a:t>dễ dàng quản lý, đặc biệt trong trường hợp có chi phí phát sinh</a:t>
            </a:r>
            <a:r>
              <a:rPr lang="vi-VN" sz="25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3391403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755402" y="250235"/>
            <a:ext cx="9224387" cy="584775"/>
          </a:xfrm>
          <a:prstGeom prst="rect">
            <a:avLst/>
          </a:prstGeom>
          <a:noFill/>
        </p:spPr>
        <p:txBody>
          <a:bodyPr wrap="square" rtlCol="0">
            <a:spAutoFit/>
          </a:bodyPr>
          <a:lstStyle/>
          <a:p>
            <a:r>
              <a:rPr lang="en-US" sz="3200" b="1" dirty="0" smtClean="0"/>
              <a:t>6. Maintain</a:t>
            </a:r>
            <a:endParaRPr lang="en-US" sz="32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402" y="953589"/>
            <a:ext cx="10058400" cy="5657850"/>
          </a:xfrm>
          <a:prstGeom prst="rect">
            <a:avLst/>
          </a:prstGeom>
        </p:spPr>
      </p:pic>
    </p:spTree>
    <p:extLst>
      <p:ext uri="{BB962C8B-B14F-4D97-AF65-F5344CB8AC3E}">
        <p14:creationId xmlns:p14="http://schemas.microsoft.com/office/powerpoint/2010/main" val="253757960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34" y="1013678"/>
            <a:ext cx="10058400" cy="4308587"/>
          </a:xfrm>
          <a:prstGeom prst="rect">
            <a:avLst/>
          </a:prstGeom>
        </p:spPr>
      </p:pic>
    </p:spTree>
    <p:extLst>
      <p:ext uri="{BB962C8B-B14F-4D97-AF65-F5344CB8AC3E}">
        <p14:creationId xmlns:p14="http://schemas.microsoft.com/office/powerpoint/2010/main" val="11781630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886264" y="267286"/>
            <a:ext cx="5880295" cy="461665"/>
          </a:xfrm>
          <a:prstGeom prst="rect">
            <a:avLst/>
          </a:prstGeom>
          <a:noFill/>
        </p:spPr>
        <p:txBody>
          <a:bodyPr wrap="square" rtlCol="0">
            <a:spAutoFit/>
          </a:bodyPr>
          <a:lstStyle/>
          <a:p>
            <a:r>
              <a:rPr lang="en-US" sz="2400" b="1" dirty="0" smtClean="0">
                <a:solidFill>
                  <a:srgbClr val="002060"/>
                </a:solidFill>
              </a:rPr>
              <a:t>I. BA LÀ GÌ VÀ LÀM NHỮNG GÌ?</a:t>
            </a:r>
            <a:endParaRPr lang="en-US" sz="2400" b="1" dirty="0">
              <a:solidFill>
                <a:srgbClr val="002060"/>
              </a:solidFill>
            </a:endParaRPr>
          </a:p>
        </p:txBody>
      </p:sp>
      <p:sp>
        <p:nvSpPr>
          <p:cNvPr id="5" name="TextBox 4"/>
          <p:cNvSpPr txBox="1"/>
          <p:nvPr/>
        </p:nvSpPr>
        <p:spPr>
          <a:xfrm>
            <a:off x="1505243" y="743020"/>
            <a:ext cx="3713870" cy="461665"/>
          </a:xfrm>
          <a:prstGeom prst="rect">
            <a:avLst/>
          </a:prstGeom>
          <a:noFill/>
        </p:spPr>
        <p:txBody>
          <a:bodyPr wrap="square" rtlCol="0">
            <a:spAutoFit/>
          </a:bodyPr>
          <a:lstStyle/>
          <a:p>
            <a:r>
              <a:rPr lang="en-US" sz="2400" b="1" dirty="0">
                <a:solidFill>
                  <a:srgbClr val="002060"/>
                </a:solidFill>
              </a:rPr>
              <a:t>2</a:t>
            </a:r>
            <a:r>
              <a:rPr lang="en-US" sz="2400" b="1" dirty="0" smtClean="0">
                <a:solidFill>
                  <a:srgbClr val="002060"/>
                </a:solidFill>
              </a:rPr>
              <a:t>. BA </a:t>
            </a:r>
            <a:r>
              <a:rPr lang="en-US" sz="2400" b="1" dirty="0" err="1" smtClean="0">
                <a:solidFill>
                  <a:srgbClr val="002060"/>
                </a:solidFill>
              </a:rPr>
              <a:t>làm</a:t>
            </a:r>
            <a:r>
              <a:rPr lang="en-US" sz="2400" b="1" dirty="0" smtClean="0">
                <a:solidFill>
                  <a:srgbClr val="002060"/>
                </a:solidFill>
              </a:rPr>
              <a:t> </a:t>
            </a:r>
            <a:r>
              <a:rPr lang="en-US" sz="2400" b="1" dirty="0" err="1" smtClean="0">
                <a:solidFill>
                  <a:srgbClr val="002060"/>
                </a:solidFill>
              </a:rPr>
              <a:t>gì</a:t>
            </a:r>
            <a:r>
              <a:rPr lang="en-US" sz="2400" b="1" dirty="0">
                <a:solidFill>
                  <a:srgbClr val="002060"/>
                </a:solidFill>
              </a:rPr>
              <a:t>?</a:t>
            </a:r>
          </a:p>
        </p:txBody>
      </p:sp>
      <p:pic>
        <p:nvPicPr>
          <p:cNvPr id="8194" name="Picture 2" descr="Business Analyst là gì"/>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2178" y="743020"/>
            <a:ext cx="8665700" cy="584550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F3C035E3-C7FA-4CD6-B5C0-E99708C97377}" type="slidenum">
              <a:rPr lang="en-US" smtClean="0"/>
              <a:t>8</a:t>
            </a:fld>
            <a:endParaRPr lang="en-US"/>
          </a:p>
        </p:txBody>
      </p:sp>
    </p:spTree>
    <p:extLst>
      <p:ext uri="{BB962C8B-B14F-4D97-AF65-F5344CB8AC3E}">
        <p14:creationId xmlns:p14="http://schemas.microsoft.com/office/powerpoint/2010/main" val="325326577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C035E3-C7FA-4CD6-B5C0-E99708C97377}" type="slidenum">
              <a:rPr lang="en-US" smtClean="0"/>
              <a:t>80</a:t>
            </a:fld>
            <a:endParaRPr lang="en-US"/>
          </a:p>
        </p:txBody>
      </p:sp>
    </p:spTree>
    <p:extLst>
      <p:ext uri="{BB962C8B-B14F-4D97-AF65-F5344CB8AC3E}">
        <p14:creationId xmlns:p14="http://schemas.microsoft.com/office/powerpoint/2010/main" val="847503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3201" y="476291"/>
            <a:ext cx="5880295" cy="538609"/>
          </a:xfrm>
          <a:prstGeom prst="rect">
            <a:avLst/>
          </a:prstGeom>
          <a:noFill/>
        </p:spPr>
        <p:txBody>
          <a:bodyPr wrap="square" rtlCol="0">
            <a:spAutoFit/>
          </a:bodyPr>
          <a:lstStyle/>
          <a:p>
            <a:r>
              <a:rPr lang="en-US" sz="2900" b="1" dirty="0">
                <a:solidFill>
                  <a:srgbClr val="002060"/>
                </a:solidFill>
              </a:rPr>
              <a:t>2</a:t>
            </a:r>
            <a:r>
              <a:rPr lang="en-US" sz="2900" b="1" dirty="0" smtClean="0">
                <a:solidFill>
                  <a:srgbClr val="002060"/>
                </a:solidFill>
              </a:rPr>
              <a:t>.1 Business </a:t>
            </a:r>
            <a:r>
              <a:rPr lang="en-US" sz="2900" b="1" dirty="0">
                <a:solidFill>
                  <a:srgbClr val="002060"/>
                </a:solidFill>
              </a:rPr>
              <a:t>Requirement Analyst</a:t>
            </a:r>
          </a:p>
        </p:txBody>
      </p:sp>
      <p:sp>
        <p:nvSpPr>
          <p:cNvPr id="5" name="TextBox 4"/>
          <p:cNvSpPr txBox="1"/>
          <p:nvPr/>
        </p:nvSpPr>
        <p:spPr>
          <a:xfrm>
            <a:off x="1243986" y="1378334"/>
            <a:ext cx="9704866" cy="4001095"/>
          </a:xfrm>
          <a:prstGeom prst="rect">
            <a:avLst/>
          </a:prstGeom>
          <a:noFill/>
        </p:spPr>
        <p:txBody>
          <a:bodyPr wrap="square" rtlCol="0">
            <a:spAutoFit/>
          </a:bodyPr>
          <a:lstStyle/>
          <a:p>
            <a:pPr marL="457200" indent="-457200">
              <a:spcBef>
                <a:spcPts val="600"/>
              </a:spcBef>
              <a:spcAft>
                <a:spcPts val="600"/>
              </a:spcAft>
              <a:buFont typeface="Arial" panose="020B0604020202020204" pitchFamily="34" charset="0"/>
              <a:buChar char="•"/>
            </a:pPr>
            <a:r>
              <a:rPr lang="en-US" sz="2800" dirty="0" smtClean="0"/>
              <a:t>Đ</a:t>
            </a:r>
            <a:r>
              <a:rPr lang="vi-VN" sz="2800" dirty="0" smtClean="0"/>
              <a:t>ưa ra các giải pháp </a:t>
            </a:r>
            <a:r>
              <a:rPr lang="vi-VN" sz="2800" b="1" dirty="0" smtClean="0"/>
              <a:t>ngay thời điểm ban đầu </a:t>
            </a:r>
            <a:r>
              <a:rPr lang="vi-VN" sz="2800" dirty="0" smtClean="0"/>
              <a:t>làm việc với khách hàng.</a:t>
            </a:r>
            <a:endParaRPr lang="en-US" sz="2800" dirty="0" smtClean="0"/>
          </a:p>
          <a:p>
            <a:pPr marL="457200" indent="-457200">
              <a:spcBef>
                <a:spcPts val="600"/>
              </a:spcBef>
              <a:spcAft>
                <a:spcPts val="600"/>
              </a:spcAft>
              <a:buFont typeface="Arial" panose="020B0604020202020204" pitchFamily="34" charset="0"/>
              <a:buChar char="•"/>
            </a:pPr>
            <a:r>
              <a:rPr lang="en-US" sz="2800" dirty="0" err="1" smtClean="0"/>
              <a:t>Giải</a:t>
            </a:r>
            <a:r>
              <a:rPr lang="en-US" sz="2800" dirty="0" smtClean="0"/>
              <a:t> </a:t>
            </a:r>
            <a:r>
              <a:rPr lang="en-US" sz="2800" dirty="0" err="1" smtClean="0"/>
              <a:t>pháp</a:t>
            </a:r>
            <a:r>
              <a:rPr lang="en-US" sz="2800" dirty="0" smtClean="0"/>
              <a:t> ở </a:t>
            </a:r>
            <a:r>
              <a:rPr lang="en-US" sz="2800" dirty="0" err="1" smtClean="0"/>
              <a:t>đây</a:t>
            </a:r>
            <a:r>
              <a:rPr lang="en-US" sz="2800" dirty="0" smtClean="0">
                <a:solidFill>
                  <a:srgbClr val="444444"/>
                </a:solidFill>
              </a:rPr>
              <a:t> </a:t>
            </a:r>
            <a:r>
              <a:rPr lang="en-US" sz="2800" b="1" dirty="0" err="1" smtClean="0"/>
              <a:t>rất</a:t>
            </a:r>
            <a:r>
              <a:rPr lang="en-US" sz="2800" b="1" dirty="0" smtClean="0"/>
              <a:t> </a:t>
            </a:r>
            <a:r>
              <a:rPr lang="en-US" sz="2800" b="1" dirty="0" err="1" smtClean="0"/>
              <a:t>đa</a:t>
            </a:r>
            <a:r>
              <a:rPr lang="en-US" sz="2800" b="1" dirty="0" smtClean="0"/>
              <a:t> </a:t>
            </a:r>
            <a:r>
              <a:rPr lang="en-US" sz="2800" b="1" dirty="0" err="1" smtClean="0"/>
              <a:t>dạng</a:t>
            </a:r>
            <a:endParaRPr lang="en-US" sz="2800" b="1" dirty="0" smtClean="0"/>
          </a:p>
          <a:p>
            <a:pPr marL="457200" indent="-457200">
              <a:spcBef>
                <a:spcPts val="600"/>
              </a:spcBef>
              <a:spcAft>
                <a:spcPts val="600"/>
              </a:spcAft>
              <a:buFont typeface="Arial" panose="020B0604020202020204" pitchFamily="34" charset="0"/>
              <a:buChar char="•"/>
            </a:pPr>
            <a:r>
              <a:rPr lang="en-US" sz="2800" dirty="0" smtClean="0">
                <a:cs typeface="Arial" panose="020B0604020202020204" pitchFamily="34" charset="0"/>
              </a:rPr>
              <a:t>Project Manager, Senior Business Analyst </a:t>
            </a:r>
            <a:r>
              <a:rPr lang="en-US" sz="2800" dirty="0" err="1" smtClean="0">
                <a:cs typeface="Arial" panose="020B0604020202020204" pitchFamily="34" charset="0"/>
              </a:rPr>
              <a:t>hoặc</a:t>
            </a:r>
            <a:r>
              <a:rPr lang="en-US" sz="2800" dirty="0" smtClean="0">
                <a:cs typeface="Arial" panose="020B0604020202020204" pitchFamily="34" charset="0"/>
              </a:rPr>
              <a:t> Principle Business Analyst</a:t>
            </a:r>
          </a:p>
          <a:p>
            <a:pPr marL="457200" indent="-457200">
              <a:spcBef>
                <a:spcPts val="600"/>
              </a:spcBef>
              <a:spcAft>
                <a:spcPts val="600"/>
              </a:spcAft>
              <a:buFont typeface="Arial" panose="020B0604020202020204" pitchFamily="34" charset="0"/>
              <a:buChar char="•"/>
            </a:pPr>
            <a:r>
              <a:rPr lang="vi-VN" sz="2800" dirty="0" smtClean="0">
                <a:latin typeface="Calibri" panose="020F0502020204030204" pitchFamily="34" charset="0"/>
                <a:cs typeface="Calibri" panose="020F0502020204030204" pitchFamily="34" charset="0"/>
              </a:rPr>
              <a:t>Họ sẽ tiếp nhận các vấn đề và yêu cầu ban đầu của doanh nghiệp. Phân tích một bức tranh toàn cảnh và đưa ra 1 giải pháp tổng quan phù hợp nhất.</a:t>
            </a:r>
            <a:endParaRPr lang="en-US" sz="2800" dirty="0">
              <a:latin typeface="Calibri" panose="020F0502020204030204" pitchFamily="34" charset="0"/>
              <a:cs typeface="Calibri" panose="020F0502020204030204" pitchFamily="34" charset="0"/>
            </a:endParaRPr>
          </a:p>
        </p:txBody>
      </p:sp>
      <p:sp>
        <p:nvSpPr>
          <p:cNvPr id="2" name="Slide Number Placeholder 1"/>
          <p:cNvSpPr>
            <a:spLocks noGrp="1"/>
          </p:cNvSpPr>
          <p:nvPr>
            <p:ph type="sldNum" sz="quarter" idx="12"/>
          </p:nvPr>
        </p:nvSpPr>
        <p:spPr/>
        <p:txBody>
          <a:bodyPr/>
          <a:lstStyle/>
          <a:p>
            <a:fld id="{F3C035E3-C7FA-4CD6-B5C0-E99708C97377}" type="slidenum">
              <a:rPr lang="en-US" smtClean="0"/>
              <a:t>9</a:t>
            </a:fld>
            <a:endParaRPr lang="en-US"/>
          </a:p>
        </p:txBody>
      </p:sp>
    </p:spTree>
    <p:extLst>
      <p:ext uri="{BB962C8B-B14F-4D97-AF65-F5344CB8AC3E}">
        <p14:creationId xmlns:p14="http://schemas.microsoft.com/office/powerpoint/2010/main" val="11387581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1056</TotalTime>
  <Words>5254</Words>
  <Application>Microsoft Office PowerPoint</Application>
  <PresentationFormat>Widescreen</PresentationFormat>
  <Paragraphs>473</Paragraphs>
  <Slides>80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80</vt:i4>
      </vt:variant>
    </vt:vector>
  </HeadingPairs>
  <TitlesOfParts>
    <vt:vector size="88" baseType="lpstr">
      <vt:lpstr>Arial</vt:lpstr>
      <vt:lpstr>Calibri</vt:lpstr>
      <vt:lpstr>Calibri Light</vt:lpstr>
      <vt:lpstr>Segoe UI</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92</cp:revision>
  <dcterms:created xsi:type="dcterms:W3CDTF">2019-09-30T02:09:22Z</dcterms:created>
  <dcterms:modified xsi:type="dcterms:W3CDTF">2019-10-11T01:46:57Z</dcterms:modified>
</cp:coreProperties>
</file>