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  <a:srgbClr val="FFC000"/>
    <a:srgbClr val="A5A5A5"/>
    <a:srgbClr val="FF5D5D"/>
    <a:srgbClr val="FF0000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81D6-DAD7-4B7D-9E3B-CD866D0BAE5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79A0-3481-4F0A-AACF-D5E2F932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3561189" y="3558203"/>
            <a:ext cx="4104577" cy="106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43601" y="438152"/>
            <a:ext cx="1013934" cy="2139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1118262" y="438151"/>
            <a:ext cx="2360166" cy="6181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3562335" y="438151"/>
            <a:ext cx="1965441" cy="304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5733823" y="438151"/>
            <a:ext cx="1931944" cy="3046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7808939" y="438152"/>
            <a:ext cx="4288582" cy="4539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3578254" y="4663472"/>
            <a:ext cx="4087512" cy="1956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93148" y="4834701"/>
            <a:ext cx="822904" cy="385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60011" y="5094596"/>
            <a:ext cx="705266" cy="58390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to system</a:t>
            </a:r>
          </a:p>
        </p:txBody>
      </p:sp>
      <p:cxnSp>
        <p:nvCxnSpPr>
          <p:cNvPr id="29" name="Elbow Connector 28"/>
          <p:cNvCxnSpPr>
            <a:stCxn id="25" idx="2"/>
            <a:endCxn id="27" idx="1"/>
          </p:cNvCxnSpPr>
          <p:nvPr/>
        </p:nvCxnSpPr>
        <p:spPr>
          <a:xfrm rot="16200000" flipH="1">
            <a:off x="2785394" y="4019741"/>
            <a:ext cx="227519" cy="178799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1534945" y="5514606"/>
            <a:ext cx="931066" cy="2733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2884" y="977940"/>
            <a:ext cx="655188" cy="141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93707" y="1682061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Make PR</a:t>
            </a:r>
          </a:p>
        </p:txBody>
      </p:sp>
      <p:sp>
        <p:nvSpPr>
          <p:cNvPr id="7" name="Diamond 6"/>
          <p:cNvSpPr/>
          <p:nvPr/>
        </p:nvSpPr>
        <p:spPr>
          <a:xfrm>
            <a:off x="1539627" y="2053368"/>
            <a:ext cx="931066" cy="38959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93707" y="2573925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93707" y="2964189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PO</a:t>
            </a:r>
          </a:p>
        </p:txBody>
      </p:sp>
      <p:sp>
        <p:nvSpPr>
          <p:cNvPr id="10" name="Diamond 9"/>
          <p:cNvSpPr/>
          <p:nvPr/>
        </p:nvSpPr>
        <p:spPr>
          <a:xfrm>
            <a:off x="1539627" y="3340664"/>
            <a:ext cx="931066" cy="38959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Approval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98388" y="3833126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receive plan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664224" y="1682061"/>
            <a:ext cx="705266" cy="3713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 PR &amp; Get Approval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2664224" y="2967556"/>
            <a:ext cx="705266" cy="344266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 PO &amp; Get Approval</a:t>
            </a:r>
          </a:p>
        </p:txBody>
      </p:sp>
      <p:cxnSp>
        <p:nvCxnSpPr>
          <p:cNvPr id="14" name="Elbow Connector 13"/>
          <p:cNvCxnSpPr>
            <a:stCxn id="6" idx="2"/>
            <a:endCxn id="7" idx="0"/>
          </p:cNvCxnSpPr>
          <p:nvPr/>
        </p:nvCxnSpPr>
        <p:spPr>
          <a:xfrm rot="5400000">
            <a:off x="1944001" y="1991589"/>
            <a:ext cx="122318" cy="9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8" idx="0"/>
          </p:cNvCxnSpPr>
          <p:nvPr/>
        </p:nvCxnSpPr>
        <p:spPr>
          <a:xfrm rot="5400000">
            <a:off x="1939679" y="2507823"/>
            <a:ext cx="130961" cy="9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12" idx="1"/>
          </p:cNvCxnSpPr>
          <p:nvPr/>
        </p:nvCxnSpPr>
        <p:spPr>
          <a:xfrm>
            <a:off x="2416611" y="1806556"/>
            <a:ext cx="247613" cy="61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9" idx="0"/>
          </p:cNvCxnSpPr>
          <p:nvPr/>
        </p:nvCxnSpPr>
        <p:spPr>
          <a:xfrm rot="5400000">
            <a:off x="1934523" y="2892931"/>
            <a:ext cx="141274" cy="9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23" idx="0"/>
          </p:cNvCxnSpPr>
          <p:nvPr/>
        </p:nvCxnSpPr>
        <p:spPr>
          <a:xfrm rot="5400000">
            <a:off x="1944564" y="4138032"/>
            <a:ext cx="121193" cy="9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3" idx="1"/>
          </p:cNvCxnSpPr>
          <p:nvPr/>
        </p:nvCxnSpPr>
        <p:spPr>
          <a:xfrm>
            <a:off x="2416611" y="3088684"/>
            <a:ext cx="247613" cy="51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2"/>
            <a:endCxn id="10" idx="0"/>
          </p:cNvCxnSpPr>
          <p:nvPr/>
        </p:nvCxnSpPr>
        <p:spPr>
          <a:xfrm rot="5400000">
            <a:off x="1941418" y="3276301"/>
            <a:ext cx="127484" cy="9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1"/>
            <a:endCxn id="6" idx="1"/>
          </p:cNvCxnSpPr>
          <p:nvPr/>
        </p:nvCxnSpPr>
        <p:spPr>
          <a:xfrm rot="10800000" flipH="1">
            <a:off x="1539627" y="1806557"/>
            <a:ext cx="54080" cy="441610"/>
          </a:xfrm>
          <a:prstGeom prst="bentConnector3">
            <a:avLst>
              <a:gd name="adj1" fmla="val -311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1"/>
            <a:endCxn id="9" idx="1"/>
          </p:cNvCxnSpPr>
          <p:nvPr/>
        </p:nvCxnSpPr>
        <p:spPr>
          <a:xfrm rot="10800000" flipH="1">
            <a:off x="1539627" y="3088684"/>
            <a:ext cx="54080" cy="446778"/>
          </a:xfrm>
          <a:prstGeom prst="bentConnector3">
            <a:avLst>
              <a:gd name="adj1" fmla="val -311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89027" y="4203309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</a:p>
        </p:txBody>
      </p:sp>
      <p:cxnSp>
        <p:nvCxnSpPr>
          <p:cNvPr id="24" name="Elbow Connector 23"/>
          <p:cNvCxnSpPr>
            <a:stCxn id="10" idx="2"/>
            <a:endCxn id="11" idx="0"/>
          </p:cNvCxnSpPr>
          <p:nvPr/>
        </p:nvCxnSpPr>
        <p:spPr>
          <a:xfrm rot="16200000" flipH="1">
            <a:off x="1956065" y="3779352"/>
            <a:ext cx="102868" cy="4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1539625" y="4555047"/>
            <a:ext cx="931066" cy="24493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</a:t>
            </a:r>
          </a:p>
        </p:txBody>
      </p:sp>
      <p:cxnSp>
        <p:nvCxnSpPr>
          <p:cNvPr id="26" name="Elbow Connector 25"/>
          <p:cNvCxnSpPr>
            <a:stCxn id="23" idx="2"/>
            <a:endCxn id="25" idx="0"/>
          </p:cNvCxnSpPr>
          <p:nvPr/>
        </p:nvCxnSpPr>
        <p:spPr>
          <a:xfrm rot="16200000" flipH="1">
            <a:off x="1951444" y="4501333"/>
            <a:ext cx="102749" cy="4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593707" y="1265864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part no</a:t>
            </a:r>
          </a:p>
          <a:p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Supplier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stCxn id="32" idx="2"/>
            <a:endCxn id="6" idx="0"/>
          </p:cNvCxnSpPr>
          <p:nvPr/>
        </p:nvCxnSpPr>
        <p:spPr>
          <a:xfrm rot="5400000">
            <a:off x="1921556" y="1598179"/>
            <a:ext cx="167207" cy="8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32" idx="0"/>
          </p:cNvCxnSpPr>
          <p:nvPr/>
        </p:nvCxnSpPr>
        <p:spPr>
          <a:xfrm rot="16200000" flipH="1">
            <a:off x="1929571" y="1190274"/>
            <a:ext cx="146496" cy="4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232497" y="1365761"/>
            <a:ext cx="666935" cy="281849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owchart: Document 35"/>
          <p:cNvSpPr/>
          <p:nvPr/>
        </p:nvSpPr>
        <p:spPr>
          <a:xfrm>
            <a:off x="232497" y="1700217"/>
            <a:ext cx="666935" cy="30788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232497" y="2078776"/>
            <a:ext cx="666935" cy="30788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List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9267" y="1267090"/>
            <a:ext cx="806026" cy="11721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b="1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38" idx="3"/>
            <a:endCxn id="32" idx="1"/>
          </p:cNvCxnSpPr>
          <p:nvPr/>
        </p:nvCxnSpPr>
        <p:spPr>
          <a:xfrm flipV="1">
            <a:off x="965292" y="1390359"/>
            <a:ext cx="628415" cy="462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2"/>
            <a:endCxn id="31" idx="0"/>
          </p:cNvCxnSpPr>
          <p:nvPr/>
        </p:nvCxnSpPr>
        <p:spPr>
          <a:xfrm rot="5400000">
            <a:off x="2955382" y="4265387"/>
            <a:ext cx="294315" cy="220412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677305" y="6403054"/>
            <a:ext cx="655188" cy="141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89027" y="5973496"/>
            <a:ext cx="822904" cy="27987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invoice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stCxn id="31" idx="2"/>
            <a:endCxn id="42" idx="0"/>
          </p:cNvCxnSpPr>
          <p:nvPr/>
        </p:nvCxnSpPr>
        <p:spPr>
          <a:xfrm rot="16200000" flipH="1">
            <a:off x="1907696" y="5880712"/>
            <a:ext cx="18556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2"/>
            <a:endCxn id="41" idx="0"/>
          </p:cNvCxnSpPr>
          <p:nvPr/>
        </p:nvCxnSpPr>
        <p:spPr>
          <a:xfrm rot="16200000" flipH="1">
            <a:off x="1927848" y="6326001"/>
            <a:ext cx="149684" cy="4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2" idx="2"/>
            <a:endCxn id="27" idx="0"/>
          </p:cNvCxnSpPr>
          <p:nvPr/>
        </p:nvCxnSpPr>
        <p:spPr>
          <a:xfrm rot="16200000" flipH="1">
            <a:off x="3366277" y="3996377"/>
            <a:ext cx="1576659" cy="99988"/>
          </a:xfrm>
          <a:prstGeom prst="bentConnector3">
            <a:avLst>
              <a:gd name="adj1" fmla="val 56444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767419" y="977940"/>
            <a:ext cx="655188" cy="141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689787" y="1743800"/>
            <a:ext cx="822904" cy="3355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Plan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693160" y="2795930"/>
            <a:ext cx="822904" cy="46211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to system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Elbow Connector 99"/>
          <p:cNvCxnSpPr>
            <a:stCxn id="90" idx="3"/>
          </p:cNvCxnSpPr>
          <p:nvPr/>
        </p:nvCxnSpPr>
        <p:spPr>
          <a:xfrm flipV="1">
            <a:off x="4512691" y="1891653"/>
            <a:ext cx="197071" cy="19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688242" y="1265864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Plan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Elbow Connector 116"/>
          <p:cNvCxnSpPr>
            <a:stCxn id="116" idx="2"/>
            <a:endCxn id="90" idx="0"/>
          </p:cNvCxnSpPr>
          <p:nvPr/>
        </p:nvCxnSpPr>
        <p:spPr>
          <a:xfrm rot="16200000" flipH="1">
            <a:off x="3985993" y="1628554"/>
            <a:ext cx="228946" cy="1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9" idx="2"/>
            <a:endCxn id="116" idx="0"/>
          </p:cNvCxnSpPr>
          <p:nvPr/>
        </p:nvCxnSpPr>
        <p:spPr>
          <a:xfrm rot="16200000" flipH="1">
            <a:off x="4024106" y="1190274"/>
            <a:ext cx="146496" cy="4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Flowchart: Document 137"/>
          <p:cNvSpPr/>
          <p:nvPr/>
        </p:nvSpPr>
        <p:spPr>
          <a:xfrm>
            <a:off x="4710429" y="2129011"/>
            <a:ext cx="705266" cy="32807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Hourly Report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785528" y="5687176"/>
            <a:ext cx="822904" cy="38314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Elbow Connector 157"/>
          <p:cNvCxnSpPr>
            <a:endCxn id="156" idx="0"/>
          </p:cNvCxnSpPr>
          <p:nvPr/>
        </p:nvCxnSpPr>
        <p:spPr>
          <a:xfrm rot="5400000">
            <a:off x="3977407" y="5459977"/>
            <a:ext cx="446773" cy="7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86" idx="3"/>
            <a:endCxn id="138" idx="1"/>
          </p:cNvCxnSpPr>
          <p:nvPr/>
        </p:nvCxnSpPr>
        <p:spPr>
          <a:xfrm flipV="1">
            <a:off x="4511146" y="2293049"/>
            <a:ext cx="199283" cy="116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2" name="Flowchart: Document 171"/>
          <p:cNvSpPr/>
          <p:nvPr/>
        </p:nvSpPr>
        <p:spPr>
          <a:xfrm>
            <a:off x="5908692" y="4882215"/>
            <a:ext cx="705266" cy="3713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In/out Bill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Elbow Connector 174"/>
          <p:cNvCxnSpPr>
            <a:stCxn id="27" idx="3"/>
            <a:endCxn id="28" idx="1"/>
          </p:cNvCxnSpPr>
          <p:nvPr/>
        </p:nvCxnSpPr>
        <p:spPr>
          <a:xfrm>
            <a:off x="4616052" y="5027496"/>
            <a:ext cx="243959" cy="359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28" idx="3"/>
            <a:endCxn id="292" idx="1"/>
          </p:cNvCxnSpPr>
          <p:nvPr/>
        </p:nvCxnSpPr>
        <p:spPr>
          <a:xfrm>
            <a:off x="5565277" y="5386549"/>
            <a:ext cx="343415" cy="517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3688242" y="2241624"/>
            <a:ext cx="822904" cy="3355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result to excel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Elbow Connector 186"/>
          <p:cNvCxnSpPr>
            <a:stCxn id="90" idx="2"/>
            <a:endCxn id="186" idx="0"/>
          </p:cNvCxnSpPr>
          <p:nvPr/>
        </p:nvCxnSpPr>
        <p:spPr>
          <a:xfrm rot="5400000">
            <a:off x="4019312" y="2159697"/>
            <a:ext cx="162310" cy="1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6" idx="2"/>
            <a:endCxn id="92" idx="0"/>
          </p:cNvCxnSpPr>
          <p:nvPr/>
        </p:nvCxnSpPr>
        <p:spPr>
          <a:xfrm rot="16200000" flipH="1">
            <a:off x="3992757" y="2684075"/>
            <a:ext cx="218792" cy="4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9595068" y="1933241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Elbow Connector 219"/>
          <p:cNvCxnSpPr>
            <a:stCxn id="244" idx="2"/>
            <a:endCxn id="215" idx="1"/>
          </p:cNvCxnSpPr>
          <p:nvPr/>
        </p:nvCxnSpPr>
        <p:spPr>
          <a:xfrm rot="16200000" flipH="1">
            <a:off x="9319780" y="1782448"/>
            <a:ext cx="344780" cy="20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7" name="Rounded Rectangle 226"/>
          <p:cNvSpPr/>
          <p:nvPr/>
        </p:nvSpPr>
        <p:spPr>
          <a:xfrm>
            <a:off x="5864863" y="981999"/>
            <a:ext cx="655188" cy="141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5787898" y="1709374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781005" y="2798121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5785686" y="1269923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Information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Elbow Connector 232"/>
          <p:cNvCxnSpPr>
            <a:stCxn id="232" idx="2"/>
            <a:endCxn id="228" idx="0"/>
          </p:cNvCxnSpPr>
          <p:nvPr/>
        </p:nvCxnSpPr>
        <p:spPr>
          <a:xfrm rot="16200000" flipH="1">
            <a:off x="6103013" y="1613037"/>
            <a:ext cx="190461" cy="2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27" idx="2"/>
            <a:endCxn id="232" idx="0"/>
          </p:cNvCxnSpPr>
          <p:nvPr/>
        </p:nvCxnSpPr>
        <p:spPr>
          <a:xfrm rot="16200000" flipH="1">
            <a:off x="6121550" y="1194333"/>
            <a:ext cx="146496" cy="4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Rounded Rectangle 236"/>
          <p:cNvSpPr/>
          <p:nvPr/>
        </p:nvSpPr>
        <p:spPr>
          <a:xfrm>
            <a:off x="5787898" y="2320366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time, over time, annual  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" name="Elbow Connector 237"/>
          <p:cNvCxnSpPr>
            <a:stCxn id="228" idx="2"/>
            <a:endCxn id="237" idx="0"/>
          </p:cNvCxnSpPr>
          <p:nvPr/>
        </p:nvCxnSpPr>
        <p:spPr>
          <a:xfrm rot="5400000">
            <a:off x="6018349" y="2139365"/>
            <a:ext cx="3620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7" idx="2"/>
            <a:endCxn id="229" idx="0"/>
          </p:cNvCxnSpPr>
          <p:nvPr/>
        </p:nvCxnSpPr>
        <p:spPr>
          <a:xfrm rot="5400000">
            <a:off x="6081522" y="2680292"/>
            <a:ext cx="228765" cy="6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9052186" y="1439632"/>
            <a:ext cx="674174" cy="2733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Flowchart: Document 249"/>
          <p:cNvSpPr/>
          <p:nvPr/>
        </p:nvSpPr>
        <p:spPr>
          <a:xfrm>
            <a:off x="7960872" y="1250600"/>
            <a:ext cx="666935" cy="328464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lowchart: Document 250"/>
          <p:cNvSpPr/>
          <p:nvPr/>
        </p:nvSpPr>
        <p:spPr>
          <a:xfrm>
            <a:off x="7960872" y="1622454"/>
            <a:ext cx="666935" cy="35880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report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Flowchart: Document 251"/>
          <p:cNvSpPr/>
          <p:nvPr/>
        </p:nvSpPr>
        <p:spPr>
          <a:xfrm>
            <a:off x="7960872" y="2064131"/>
            <a:ext cx="666935" cy="35880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in/out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Flowchart: Document 269"/>
          <p:cNvSpPr/>
          <p:nvPr/>
        </p:nvSpPr>
        <p:spPr>
          <a:xfrm>
            <a:off x="2735105" y="5973495"/>
            <a:ext cx="666935" cy="328464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Elbow Connector 270"/>
          <p:cNvCxnSpPr>
            <a:stCxn id="42" idx="3"/>
            <a:endCxn id="270" idx="1"/>
          </p:cNvCxnSpPr>
          <p:nvPr/>
        </p:nvCxnSpPr>
        <p:spPr>
          <a:xfrm>
            <a:off x="2411931" y="6113433"/>
            <a:ext cx="323174" cy="24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5" name="Flowchart: Document 274"/>
          <p:cNvSpPr/>
          <p:nvPr/>
        </p:nvSpPr>
        <p:spPr>
          <a:xfrm>
            <a:off x="4708073" y="2570844"/>
            <a:ext cx="705266" cy="833189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cxnSp>
        <p:nvCxnSpPr>
          <p:cNvPr id="280" name="Elbow Connector 279"/>
          <p:cNvCxnSpPr>
            <a:stCxn id="92" idx="3"/>
            <a:endCxn id="275" idx="1"/>
          </p:cNvCxnSpPr>
          <p:nvPr/>
        </p:nvCxnSpPr>
        <p:spPr>
          <a:xfrm flipV="1">
            <a:off x="4516064" y="2987439"/>
            <a:ext cx="192009" cy="39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2" name="Flowchart: Document 291"/>
          <p:cNvSpPr/>
          <p:nvPr/>
        </p:nvSpPr>
        <p:spPr>
          <a:xfrm>
            <a:off x="5908692" y="5718055"/>
            <a:ext cx="705266" cy="3713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Elbow Connector 294"/>
          <p:cNvCxnSpPr>
            <a:stCxn id="229" idx="3"/>
            <a:endCxn id="299" idx="1"/>
          </p:cNvCxnSpPr>
          <p:nvPr/>
        </p:nvCxnSpPr>
        <p:spPr>
          <a:xfrm>
            <a:off x="6603909" y="2922616"/>
            <a:ext cx="194715" cy="61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9" name="Flowchart: Document 298"/>
          <p:cNvSpPr/>
          <p:nvPr/>
        </p:nvSpPr>
        <p:spPr>
          <a:xfrm>
            <a:off x="6798624" y="2798121"/>
            <a:ext cx="705266" cy="3713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report</a:t>
            </a:r>
          </a:p>
        </p:txBody>
      </p:sp>
      <p:sp>
        <p:nvSpPr>
          <p:cNvPr id="302" name="Flowchart: Document 301"/>
          <p:cNvSpPr/>
          <p:nvPr/>
        </p:nvSpPr>
        <p:spPr>
          <a:xfrm>
            <a:off x="7960872" y="2488296"/>
            <a:ext cx="666935" cy="35880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9575787" y="853445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CTM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Elbow Connector 331"/>
          <p:cNvCxnSpPr>
            <a:stCxn id="244" idx="3"/>
            <a:endCxn id="305" idx="2"/>
          </p:cNvCxnSpPr>
          <p:nvPr/>
        </p:nvCxnSpPr>
        <p:spPr>
          <a:xfrm flipV="1">
            <a:off x="9726361" y="1102435"/>
            <a:ext cx="260878" cy="4738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5" name="Rounded Rectangle 384"/>
          <p:cNvSpPr/>
          <p:nvPr/>
        </p:nvSpPr>
        <p:spPr>
          <a:xfrm>
            <a:off x="9600790" y="2290078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COGS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9595068" y="2666950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Billing output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7" name="Elbow Connector 386"/>
          <p:cNvCxnSpPr>
            <a:stCxn id="244" idx="2"/>
            <a:endCxn id="385" idx="1"/>
          </p:cNvCxnSpPr>
          <p:nvPr/>
        </p:nvCxnSpPr>
        <p:spPr>
          <a:xfrm rot="16200000" flipH="1">
            <a:off x="9144223" y="1958006"/>
            <a:ext cx="701617" cy="211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0" name="Elbow Connector 389"/>
          <p:cNvCxnSpPr>
            <a:stCxn id="244" idx="2"/>
            <a:endCxn id="386" idx="1"/>
          </p:cNvCxnSpPr>
          <p:nvPr/>
        </p:nvCxnSpPr>
        <p:spPr>
          <a:xfrm rot="16200000" flipH="1">
            <a:off x="8952926" y="2149303"/>
            <a:ext cx="1078489" cy="20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7891326" y="1208723"/>
            <a:ext cx="806026" cy="17108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b="1">
              <a:solidFill>
                <a:schemeClr val="tx1"/>
              </a:solidFill>
            </a:endParaRPr>
          </a:p>
        </p:txBody>
      </p:sp>
      <p:cxnSp>
        <p:nvCxnSpPr>
          <p:cNvPr id="395" name="Elbow Connector 394"/>
          <p:cNvCxnSpPr>
            <a:stCxn id="394" idx="3"/>
            <a:endCxn id="244" idx="1"/>
          </p:cNvCxnSpPr>
          <p:nvPr/>
        </p:nvCxnSpPr>
        <p:spPr>
          <a:xfrm flipV="1">
            <a:off x="8697352" y="1576294"/>
            <a:ext cx="354834" cy="48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9482650" y="1859521"/>
            <a:ext cx="1009180" cy="114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b="1">
              <a:solidFill>
                <a:schemeClr val="tx1"/>
              </a:solidFill>
            </a:endParaRPr>
          </a:p>
        </p:txBody>
      </p:sp>
      <p:sp>
        <p:nvSpPr>
          <p:cNvPr id="412" name="Flowchart: Document 411"/>
          <p:cNvSpPr/>
          <p:nvPr/>
        </p:nvSpPr>
        <p:spPr>
          <a:xfrm>
            <a:off x="10909099" y="1935497"/>
            <a:ext cx="1004177" cy="4916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</a:p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Flowchart: Document 412"/>
          <p:cNvSpPr/>
          <p:nvPr/>
        </p:nvSpPr>
        <p:spPr>
          <a:xfrm>
            <a:off x="10909099" y="2504010"/>
            <a:ext cx="1004177" cy="4916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journal </a:t>
            </a:r>
            <a:r>
              <a:rPr lang="en-US" altLang="ja-JP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altLang="ja-JP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Flowchart: Document 413"/>
          <p:cNvSpPr/>
          <p:nvPr/>
        </p:nvSpPr>
        <p:spPr>
          <a:xfrm>
            <a:off x="10909099" y="3072523"/>
            <a:ext cx="1004177" cy="4916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Quarter-annual </a:t>
            </a:r>
          </a:p>
          <a:p>
            <a:pPr algn="ctr"/>
            <a:r>
              <a:rPr lang="en-US" altLang="ja-JP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Flowchart: Document 414"/>
          <p:cNvSpPr/>
          <p:nvPr/>
        </p:nvSpPr>
        <p:spPr>
          <a:xfrm>
            <a:off x="10909099" y="3604018"/>
            <a:ext cx="1004177" cy="4916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statement</a:t>
            </a:r>
          </a:p>
          <a:p>
            <a:pPr algn="ctr"/>
            <a:r>
              <a:rPr lang="en-US" altLang="ja-JP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Flowchart: Document 415"/>
          <p:cNvSpPr/>
          <p:nvPr/>
        </p:nvSpPr>
        <p:spPr>
          <a:xfrm>
            <a:off x="7975719" y="3736824"/>
            <a:ext cx="666935" cy="35880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7" name="Elbow Connector 416"/>
          <p:cNvCxnSpPr>
            <a:stCxn id="462" idx="3"/>
            <a:endCxn id="440" idx="1"/>
          </p:cNvCxnSpPr>
          <p:nvPr/>
        </p:nvCxnSpPr>
        <p:spPr>
          <a:xfrm flipV="1">
            <a:off x="8707144" y="3867008"/>
            <a:ext cx="355263" cy="286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0" name="Diamond 439"/>
          <p:cNvSpPr/>
          <p:nvPr/>
        </p:nvSpPr>
        <p:spPr>
          <a:xfrm>
            <a:off x="9062407" y="3730346"/>
            <a:ext cx="674174" cy="27332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9595068" y="3236096"/>
            <a:ext cx="822904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to system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4" name="Elbow Connector 443"/>
          <p:cNvCxnSpPr>
            <a:stCxn id="440" idx="3"/>
            <a:endCxn id="456" idx="2"/>
          </p:cNvCxnSpPr>
          <p:nvPr/>
        </p:nvCxnSpPr>
        <p:spPr>
          <a:xfrm flipV="1">
            <a:off x="9736581" y="3583469"/>
            <a:ext cx="250659" cy="283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8" name="Rectangle 447"/>
          <p:cNvSpPr/>
          <p:nvPr/>
        </p:nvSpPr>
        <p:spPr>
          <a:xfrm>
            <a:off x="10869197" y="1859521"/>
            <a:ext cx="1100662" cy="22940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b="1">
              <a:solidFill>
                <a:schemeClr val="tx1"/>
              </a:solidFill>
            </a:endParaRPr>
          </a:p>
        </p:txBody>
      </p:sp>
      <p:cxnSp>
        <p:nvCxnSpPr>
          <p:cNvPr id="449" name="Elbow Connector 448"/>
          <p:cNvCxnSpPr>
            <a:stCxn id="411" idx="3"/>
            <a:endCxn id="448" idx="1"/>
          </p:cNvCxnSpPr>
          <p:nvPr/>
        </p:nvCxnSpPr>
        <p:spPr>
          <a:xfrm>
            <a:off x="10491830" y="2434187"/>
            <a:ext cx="377367" cy="57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2" name="Elbow Connector 451"/>
          <p:cNvCxnSpPr>
            <a:stCxn id="456" idx="3"/>
            <a:endCxn id="448" idx="1"/>
          </p:cNvCxnSpPr>
          <p:nvPr/>
        </p:nvCxnSpPr>
        <p:spPr>
          <a:xfrm flipV="1">
            <a:off x="10491830" y="3006551"/>
            <a:ext cx="377367" cy="365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9482650" y="3159781"/>
            <a:ext cx="1009180" cy="4236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b="1">
              <a:solidFill>
                <a:schemeClr val="tx1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7892957" y="3683242"/>
            <a:ext cx="814187" cy="9406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b="1">
              <a:solidFill>
                <a:schemeClr val="tx1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3198488" y="5818377"/>
            <a:ext cx="273359" cy="2561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7339252" y="2615685"/>
            <a:ext cx="273359" cy="2561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1" name="Oval 470"/>
          <p:cNvSpPr/>
          <p:nvPr/>
        </p:nvSpPr>
        <p:spPr>
          <a:xfrm>
            <a:off x="6467566" y="4706604"/>
            <a:ext cx="273359" cy="2561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2" name="Oval 471"/>
          <p:cNvSpPr/>
          <p:nvPr/>
        </p:nvSpPr>
        <p:spPr>
          <a:xfrm>
            <a:off x="6533640" y="5588723"/>
            <a:ext cx="273359" cy="2561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3" name="Oval 472"/>
          <p:cNvSpPr/>
          <p:nvPr/>
        </p:nvSpPr>
        <p:spPr>
          <a:xfrm>
            <a:off x="8496002" y="1220606"/>
            <a:ext cx="166221" cy="1557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74" name="Oval 473"/>
          <p:cNvSpPr/>
          <p:nvPr/>
        </p:nvSpPr>
        <p:spPr>
          <a:xfrm>
            <a:off x="8488671" y="1559369"/>
            <a:ext cx="166221" cy="1557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75" name="Oval 474"/>
          <p:cNvSpPr/>
          <p:nvPr/>
        </p:nvSpPr>
        <p:spPr>
          <a:xfrm>
            <a:off x="8488671" y="1981258"/>
            <a:ext cx="166221" cy="1557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76" name="Oval 475"/>
          <p:cNvSpPr/>
          <p:nvPr/>
        </p:nvSpPr>
        <p:spPr>
          <a:xfrm>
            <a:off x="8496002" y="2414537"/>
            <a:ext cx="166221" cy="1557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84" name="Flowchart: Document 483"/>
          <p:cNvSpPr/>
          <p:nvPr/>
        </p:nvSpPr>
        <p:spPr>
          <a:xfrm>
            <a:off x="7960871" y="4189431"/>
            <a:ext cx="666935" cy="35880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Asset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825" y="438151"/>
            <a:ext cx="93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 File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4118" y="429062"/>
            <a:ext cx="239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570345" y="438150"/>
            <a:ext cx="206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74321" y="438150"/>
            <a:ext cx="206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808939" y="446413"/>
            <a:ext cx="428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54317" y="6311800"/>
            <a:ext cx="315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WARE HOUSE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Elbow Connector 130"/>
          <p:cNvCxnSpPr>
            <a:stCxn id="32" idx="3"/>
            <a:endCxn id="116" idx="1"/>
          </p:cNvCxnSpPr>
          <p:nvPr/>
        </p:nvCxnSpPr>
        <p:spPr>
          <a:xfrm>
            <a:off x="2416611" y="1390359"/>
            <a:ext cx="1271631" cy="1270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440" idx="2"/>
            <a:endCxn id="462" idx="2"/>
          </p:cNvCxnSpPr>
          <p:nvPr/>
        </p:nvCxnSpPr>
        <p:spPr>
          <a:xfrm rot="5400000">
            <a:off x="8539648" y="3764074"/>
            <a:ext cx="620250" cy="1099443"/>
          </a:xfrm>
          <a:prstGeom prst="bentConnector3">
            <a:avLst>
              <a:gd name="adj1" fmla="val 1368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9575786" y="5060788"/>
            <a:ext cx="2516967" cy="1559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9695900" y="5240403"/>
            <a:ext cx="1075346" cy="2489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Action/ Input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Diamond 144"/>
          <p:cNvSpPr/>
          <p:nvPr/>
        </p:nvSpPr>
        <p:spPr>
          <a:xfrm>
            <a:off x="9714090" y="5583378"/>
            <a:ext cx="1000894" cy="40578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596" rIns="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Confirm/ Check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lowchart: Document 145"/>
          <p:cNvSpPr/>
          <p:nvPr/>
        </p:nvSpPr>
        <p:spPr>
          <a:xfrm>
            <a:off x="9710530" y="6083146"/>
            <a:ext cx="1060715" cy="410566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Report/ Files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086190" y="5369149"/>
            <a:ext cx="72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1086190" y="5767761"/>
            <a:ext cx="7247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1053865" y="5149283"/>
            <a:ext cx="684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 line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53865" y="5564065"/>
            <a:ext cx="684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 line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Elbow Connector 153"/>
          <p:cNvCxnSpPr>
            <a:stCxn id="156" idx="3"/>
            <a:endCxn id="28" idx="1"/>
          </p:cNvCxnSpPr>
          <p:nvPr/>
        </p:nvCxnSpPr>
        <p:spPr>
          <a:xfrm flipV="1">
            <a:off x="4608432" y="5386549"/>
            <a:ext cx="251579" cy="492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28" idx="3"/>
            <a:endCxn id="172" idx="1"/>
          </p:cNvCxnSpPr>
          <p:nvPr/>
        </p:nvCxnSpPr>
        <p:spPr>
          <a:xfrm flipV="1">
            <a:off x="5565277" y="5067869"/>
            <a:ext cx="343415" cy="318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872014" y="988561"/>
            <a:ext cx="82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4710429" y="1439632"/>
            <a:ext cx="700102" cy="52827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Label (QR code)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-132224" y="5482"/>
            <a:ext cx="38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 SYSTEM FOLLOW CHART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Document 140"/>
          <p:cNvSpPr/>
          <p:nvPr/>
        </p:nvSpPr>
        <p:spPr>
          <a:xfrm>
            <a:off x="6820241" y="1719500"/>
            <a:ext cx="705266" cy="3713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Print</a:t>
            </a:r>
          </a:p>
        </p:txBody>
      </p:sp>
      <p:cxnSp>
        <p:nvCxnSpPr>
          <p:cNvPr id="143" name="Elbow Connector 142"/>
          <p:cNvCxnSpPr>
            <a:stCxn id="141" idx="1"/>
            <a:endCxn id="237" idx="3"/>
          </p:cNvCxnSpPr>
          <p:nvPr/>
        </p:nvCxnSpPr>
        <p:spPr>
          <a:xfrm rot="10800000" flipV="1">
            <a:off x="6610803" y="1905153"/>
            <a:ext cx="209439" cy="539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7" name="Flowchart: Document 146"/>
          <p:cNvSpPr/>
          <p:nvPr/>
        </p:nvSpPr>
        <p:spPr>
          <a:xfrm>
            <a:off x="6820241" y="1267146"/>
            <a:ext cx="705266" cy="37130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Print</a:t>
            </a:r>
          </a:p>
        </p:txBody>
      </p:sp>
      <p:cxnSp>
        <p:nvCxnSpPr>
          <p:cNvPr id="148" name="Elbow Connector 147"/>
          <p:cNvCxnSpPr>
            <a:stCxn id="147" idx="1"/>
            <a:endCxn id="237" idx="3"/>
          </p:cNvCxnSpPr>
          <p:nvPr/>
        </p:nvCxnSpPr>
        <p:spPr>
          <a:xfrm rot="10800000" flipV="1">
            <a:off x="6610803" y="1452799"/>
            <a:ext cx="209439" cy="9920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2464" y="2698420"/>
            <a:ext cx="1013934" cy="61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QR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2464" y="3432256"/>
            <a:ext cx="1013934" cy="61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Document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841488" y="3579571"/>
            <a:ext cx="206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Traceability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818713" y="5047013"/>
            <a:ext cx="1663937" cy="652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72014" y="5231800"/>
            <a:ext cx="142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18713" y="5774757"/>
            <a:ext cx="1663937" cy="844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872014" y="5959544"/>
            <a:ext cx="142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report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Elbow Connector 169"/>
          <p:cNvCxnSpPr>
            <a:stCxn id="92" idx="2"/>
            <a:endCxn id="188" idx="1"/>
          </p:cNvCxnSpPr>
          <p:nvPr/>
        </p:nvCxnSpPr>
        <p:spPr>
          <a:xfrm rot="16200000" flipH="1">
            <a:off x="4247684" y="3114969"/>
            <a:ext cx="885753" cy="117189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5276509" y="3912739"/>
            <a:ext cx="822904" cy="46211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QR code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Flowchart: Document 199"/>
          <p:cNvSpPr/>
          <p:nvPr/>
        </p:nvSpPr>
        <p:spPr>
          <a:xfrm>
            <a:off x="6454676" y="3908716"/>
            <a:ext cx="705266" cy="50661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89596" rIns="36000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 report</a:t>
            </a:r>
            <a:endParaRPr lang="en-GB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Elbow Connector 200"/>
          <p:cNvCxnSpPr>
            <a:stCxn id="188" idx="3"/>
            <a:endCxn id="200" idx="1"/>
          </p:cNvCxnSpPr>
          <p:nvPr/>
        </p:nvCxnSpPr>
        <p:spPr>
          <a:xfrm>
            <a:off x="6099413" y="4143795"/>
            <a:ext cx="355263" cy="1822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5" name="Freeform 494"/>
          <p:cNvSpPr/>
          <p:nvPr/>
        </p:nvSpPr>
        <p:spPr>
          <a:xfrm>
            <a:off x="16933" y="397933"/>
            <a:ext cx="7713134" cy="6307667"/>
          </a:xfrm>
          <a:custGeom>
            <a:avLst/>
            <a:gdLst>
              <a:gd name="connsiteX0" fmla="*/ 0 w 7713134"/>
              <a:gd name="connsiteY0" fmla="*/ 0 h 6307667"/>
              <a:gd name="connsiteX1" fmla="*/ 5613400 w 7713134"/>
              <a:gd name="connsiteY1" fmla="*/ 0 h 6307667"/>
              <a:gd name="connsiteX2" fmla="*/ 5613400 w 7713134"/>
              <a:gd name="connsiteY2" fmla="*/ 3132667 h 6307667"/>
              <a:gd name="connsiteX3" fmla="*/ 7713134 w 7713134"/>
              <a:gd name="connsiteY3" fmla="*/ 3132667 h 6307667"/>
              <a:gd name="connsiteX4" fmla="*/ 7713134 w 7713134"/>
              <a:gd name="connsiteY4" fmla="*/ 6307667 h 6307667"/>
              <a:gd name="connsiteX5" fmla="*/ 25400 w 7713134"/>
              <a:gd name="connsiteY5" fmla="*/ 6307667 h 6307667"/>
              <a:gd name="connsiteX6" fmla="*/ 0 w 7713134"/>
              <a:gd name="connsiteY6" fmla="*/ 0 h 63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13134" h="6307667">
                <a:moveTo>
                  <a:pt x="0" y="0"/>
                </a:moveTo>
                <a:lnTo>
                  <a:pt x="5613400" y="0"/>
                </a:lnTo>
                <a:lnTo>
                  <a:pt x="5613400" y="3132667"/>
                </a:lnTo>
                <a:lnTo>
                  <a:pt x="7713134" y="3132667"/>
                </a:lnTo>
                <a:lnTo>
                  <a:pt x="7713134" y="6307667"/>
                </a:lnTo>
                <a:lnTo>
                  <a:pt x="25400" y="6307667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179</Words>
  <Application>Microsoft Office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HallaAdmin</dc:creator>
  <cp:lastModifiedBy>PHANTOM365</cp:lastModifiedBy>
  <cp:revision>78</cp:revision>
  <dcterms:created xsi:type="dcterms:W3CDTF">2019-08-10T06:20:03Z</dcterms:created>
  <dcterms:modified xsi:type="dcterms:W3CDTF">2019-10-14T02:57:32Z</dcterms:modified>
</cp:coreProperties>
</file>