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E668-527D-4D95-BABD-1653C0359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Quản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Bán</a:t>
            </a:r>
            <a:r>
              <a:rPr lang="en-US" sz="6000" dirty="0"/>
              <a:t> </a:t>
            </a:r>
            <a:r>
              <a:rPr lang="en-US" sz="6000" dirty="0" err="1"/>
              <a:t>hàng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54047-C3A3-4FF7-A899-1DFA8C38F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Nhóm</a:t>
            </a:r>
            <a:r>
              <a:rPr lang="en-US" sz="1800" dirty="0">
                <a:solidFill>
                  <a:schemeClr val="tx1"/>
                </a:solidFill>
              </a:rPr>
              <a:t>: 13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Thành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viên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trương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gia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hưng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     Cao </a:t>
            </a:r>
            <a:r>
              <a:rPr lang="en-US" sz="1800" dirty="0" err="1">
                <a:solidFill>
                  <a:schemeClr val="tx1"/>
                </a:solidFill>
              </a:rPr>
              <a:t>Văn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chiến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8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Thêm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phẩm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87208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thêm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phẩm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1 </a:t>
                      </a:r>
                      <a:r>
                        <a:rPr lang="en-US" sz="2000" dirty="0" err="1">
                          <a:effectLst/>
                        </a:rPr>
                        <a:t>imageview</a:t>
                      </a:r>
                      <a:endParaRPr lang="en-US" sz="2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spinner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button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0F1FAD-5BEB-4B6E-A147-A1F98C0DBA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78" y="710808"/>
            <a:ext cx="2867798" cy="5212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95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Thống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kê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41500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thống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kê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1 </a:t>
                      </a:r>
                      <a:r>
                        <a:rPr lang="en-US" sz="2000" dirty="0" err="1">
                          <a:effectLst/>
                        </a:rPr>
                        <a:t>biểu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đồ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2 </a:t>
                      </a:r>
                      <a:r>
                        <a:rPr lang="en-US" sz="2000" dirty="0" err="1">
                          <a:effectLst/>
                        </a:rPr>
                        <a:t>textview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11F6D5C-AE6B-46B3-AE8A-FE0E2530F5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4" y="677471"/>
            <a:ext cx="2974602" cy="503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19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Tìm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kiếm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17171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tìm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kiếm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2 </a:t>
                      </a:r>
                      <a:r>
                        <a:rPr lang="en-US" sz="2000" dirty="0" err="1">
                          <a:effectLst/>
                        </a:rPr>
                        <a:t>listview</a:t>
                      </a:r>
                      <a:endParaRPr lang="en-US" sz="2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ô search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4C8EA1-7B27-448A-B7D6-1C762ED53F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662402"/>
            <a:ext cx="2998056" cy="4930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02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Giao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diện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sửa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phẩm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63584"/>
              </p:ext>
            </p:extLst>
          </p:nvPr>
        </p:nvGraphicFramePr>
        <p:xfrm>
          <a:off x="1020417" y="2941983"/>
          <a:ext cx="6671904" cy="2403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24069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sửa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phẩm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edittext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spinner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button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B2FAA3-3764-4716-938F-E19D3FDFB3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75" y="621693"/>
            <a:ext cx="2859751" cy="556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43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Giao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diện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sửa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nhân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viên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68897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sửa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nhân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: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edittext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radio</a:t>
                      </a: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button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169F59-403E-4854-A77A-A4E5FB1D50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55" y="630265"/>
            <a:ext cx="3004627" cy="5280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54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99C1-39B0-4978-906F-681DC4BA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078AC-D522-4E3F-8891-6253D2BF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7306">
            <a:off x="2662145" y="1490037"/>
            <a:ext cx="6375836" cy="42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8A190-EC54-4496-B0B9-A6D002110379}"/>
              </a:ext>
            </a:extLst>
          </p:cNvPr>
          <p:cNvSpPr txBox="1"/>
          <p:nvPr/>
        </p:nvSpPr>
        <p:spPr>
          <a:xfrm>
            <a:off x="1417983" y="596348"/>
            <a:ext cx="955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I. </a:t>
            </a:r>
            <a:r>
              <a:rPr lang="en-US" sz="3600" dirty="0" err="1"/>
              <a:t>Giới</a:t>
            </a:r>
            <a:r>
              <a:rPr lang="en-US" sz="3600" dirty="0"/>
              <a:t> </a:t>
            </a:r>
            <a:r>
              <a:rPr lang="en-US" sz="3600" dirty="0" err="1"/>
              <a:t>thiệu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3A1EB-8977-4A9C-94D6-A2AAA5A33E2F}"/>
              </a:ext>
            </a:extLst>
          </p:cNvPr>
          <p:cNvSpPr txBox="1"/>
          <p:nvPr/>
        </p:nvSpPr>
        <p:spPr>
          <a:xfrm>
            <a:off x="1417983" y="1242679"/>
            <a:ext cx="7673009" cy="16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lang="en-US" sz="24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quyền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camera</a:t>
            </a: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android 4.1+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5E9B2-07D1-4C7E-BDB2-B1ADBF93A4E9}"/>
              </a:ext>
            </a:extLst>
          </p:cNvPr>
          <p:cNvSpPr txBox="1"/>
          <p:nvPr/>
        </p:nvSpPr>
        <p:spPr>
          <a:xfrm>
            <a:off x="1868557" y="3027424"/>
            <a:ext cx="7673009" cy="306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20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cuộc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sống</a:t>
            </a:r>
            <a:r>
              <a:rPr lang="en-US" sz="20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7000"/>
              </a:lnSpc>
            </a:pP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điên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8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99A00-198B-4A7F-995C-B381B000A7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129" y="567565"/>
            <a:ext cx="3147958" cy="57228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Giao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diện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load app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9489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splash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Hiển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thị</a:t>
                      </a:r>
                      <a:r>
                        <a:rPr lang="en-US" sz="2000" dirty="0">
                          <a:effectLst/>
                        </a:rPr>
                        <a:t> logo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3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775764" y="1894707"/>
            <a:ext cx="5274365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221865" lvl="0">
              <a:lnSpc>
                <a:spcPct val="194000"/>
              </a:lnSpc>
              <a:spcBef>
                <a:spcPts val="0"/>
              </a:spcBef>
              <a:spcAft>
                <a:spcPts val="28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8471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38735" marT="6985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-"/>
                      </a:pPr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000" u="none" strike="noStrike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ImageView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-"/>
                      </a:pPr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u="none" strike="noStrike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EditText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5" marR="3873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6916A7-8A9A-4767-BB21-B7689E520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425" y="720898"/>
            <a:ext cx="2962427" cy="552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9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Danh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hóa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đơn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07087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hóa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1 list view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29DBBED-7E95-4614-80EF-674A595A4B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05" y="648859"/>
            <a:ext cx="2816778" cy="556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81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Danh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sản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phẩm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89485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phẩm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1 list view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07516A-596F-4EDF-8838-72B67F4AAE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60" y="792397"/>
            <a:ext cx="2834723" cy="5273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51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Danh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nhân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viên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75049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danh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nhân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1 list view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601D486-D114-45D4-9E72-FB1C99C27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818112"/>
            <a:ext cx="2835138" cy="5052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29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Thêm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hóa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đơn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91212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thêm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hóa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4 </a:t>
                      </a:r>
                      <a:r>
                        <a:rPr lang="en-US" sz="2000" dirty="0" err="1">
                          <a:effectLst/>
                        </a:rPr>
                        <a:t>textview</a:t>
                      </a:r>
                      <a:endParaRPr lang="en-US" sz="2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listview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button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CCB2BE1-33BA-4E07-A03D-AC83A4A787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410" y="710808"/>
            <a:ext cx="2899064" cy="4722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30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69CE6-F2F2-4BD8-9A76-7F5B185D884E}"/>
              </a:ext>
            </a:extLst>
          </p:cNvPr>
          <p:cNvSpPr txBox="1"/>
          <p:nvPr/>
        </p:nvSpPr>
        <p:spPr>
          <a:xfrm>
            <a:off x="2981739" y="2006506"/>
            <a:ext cx="398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Thêm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nhân</a:t>
            </a: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viên</a:t>
            </a: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5F7B12-564E-46AF-936E-32EB0F76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1182"/>
              </p:ext>
            </p:extLst>
          </p:nvPr>
        </p:nvGraphicFramePr>
        <p:xfrm>
          <a:off x="1020417" y="2941983"/>
          <a:ext cx="6671904" cy="238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948">
                  <a:extLst>
                    <a:ext uri="{9D8B030D-6E8A-4147-A177-3AD203B41FA5}">
                      <a16:colId xmlns:a16="http://schemas.microsoft.com/office/drawing/2014/main" val="2898931811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326998168"/>
                    </a:ext>
                  </a:extLst>
                </a:gridCol>
              </a:tblGrid>
              <a:tr h="409426"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Tiêu đề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 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120059332"/>
                  </a:ext>
                </a:extLst>
              </a:tr>
              <a:tr h="19790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Màn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hình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thêm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nhân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Gồm</a:t>
                      </a:r>
                      <a:r>
                        <a:rPr lang="en-US" sz="2000" dirty="0">
                          <a:effectLst/>
                        </a:rPr>
                        <a:t> 1 </a:t>
                      </a:r>
                      <a:r>
                        <a:rPr lang="en-US" sz="2000" dirty="0" err="1">
                          <a:effectLst/>
                        </a:rPr>
                        <a:t>imageview</a:t>
                      </a:r>
                      <a:endParaRPr lang="en-US" sz="2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edittext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radiobutton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button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6985" marB="0"/>
                </a:tc>
                <a:extLst>
                  <a:ext uri="{0D108BD9-81ED-4DB2-BD59-A6C34878D82A}">
                    <a16:rowId xmlns:a16="http://schemas.microsoft.com/office/drawing/2014/main" val="10546966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BCFD99B-80F9-4B9B-8A07-0F8D9BFC7B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904" y="763817"/>
            <a:ext cx="2811063" cy="4868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117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362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Tw Cen MT</vt:lpstr>
      <vt:lpstr>Wingdings</vt:lpstr>
      <vt:lpstr>Circuit</vt:lpstr>
      <vt:lpstr>Quản lý Bán hàng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Bán hàng</dc:title>
  <dc:creator>x_x</dc:creator>
  <cp:lastModifiedBy>x_x</cp:lastModifiedBy>
  <cp:revision>6</cp:revision>
  <dcterms:created xsi:type="dcterms:W3CDTF">2020-08-10T14:45:35Z</dcterms:created>
  <dcterms:modified xsi:type="dcterms:W3CDTF">2020-08-10T15:41:46Z</dcterms:modified>
</cp:coreProperties>
</file>