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77" r:id="rId4"/>
    <p:sldId id="270" r:id="rId5"/>
    <p:sldId id="262" r:id="rId6"/>
    <p:sldId id="279" r:id="rId7"/>
    <p:sldId id="292" r:id="rId8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0"/>
      <p:bold r:id="rId11"/>
      <p:italic r:id="rId12"/>
      <p:boldItalic r:id="rId13"/>
    </p:embeddedFont>
    <p:embeddedFont>
      <p:font typeface="Fira Sans Extra Condensed SemiBold" panose="020B060402020202020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B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4319bb1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14319bb1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840acf42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840acf42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8729d97241_0_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8729d97241_0_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8729d97241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8729d97241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40acf42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40acf42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8729d97241_0_1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8729d97241_0_10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6400" y="1531900"/>
            <a:ext cx="3351600" cy="16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6400" y="3196700"/>
            <a:ext cx="33516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1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1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1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1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1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1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1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1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1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32" lvl="0" indent="-342924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64" lvl="1" indent="-31752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94" lvl="2" indent="-317522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925" lvl="3" indent="-317522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157" lvl="4" indent="-31752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389" lvl="5" indent="-317522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620" lvl="6" indent="-317522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852" lvl="7" indent="-31752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5083" lvl="8" indent="-317522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1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6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6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32" lvl="0" indent="-342924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64" lvl="1" indent="-31752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94" lvl="2" indent="-31752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925" lvl="3" indent="-31752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157" lvl="4" indent="-31752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389" lvl="5" indent="-31752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620" lvl="6" indent="-31752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852" lvl="7" indent="-31752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5083" lvl="8" indent="-31752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6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32" lvl="0" indent="-31752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64" lvl="1" indent="-30482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94" lvl="2" indent="-30482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925" lvl="3" indent="-30482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157" lvl="4" indent="-30482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389" lvl="5" indent="-30482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620" lvl="6" indent="-30482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852" lvl="7" indent="-30482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5083" lvl="8" indent="-304822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32" lvl="0" indent="-31752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64" lvl="1" indent="-30482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94" lvl="2" indent="-30482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925" lvl="3" indent="-30482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157" lvl="4" indent="-30482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389" lvl="5" indent="-30482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620" lvl="6" indent="-30482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852" lvl="7" indent="-30482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5083" lvl="8" indent="-304822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6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32" lvl="0" indent="-30482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64" lvl="1" indent="-30482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94" lvl="2" indent="-30482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925" lvl="3" indent="-30482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157" lvl="4" indent="-30482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389" lvl="5" indent="-30482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620" lvl="6" indent="-30482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852" lvl="7" indent="-30482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5083" lvl="8" indent="-304822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1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1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1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1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1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1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1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1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1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1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1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32" lvl="0" indent="-342924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64" lvl="1" indent="-31752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94" lvl="2" indent="-31752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925" lvl="3" indent="-31752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157" lvl="4" indent="-31752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389" lvl="5" indent="-31752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620" lvl="6" indent="-31752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852" lvl="7" indent="-31752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5083" lvl="8" indent="-31752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32" lvl="0" indent="-2286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6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6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clickworker.com/" TargetMode="External"/><Relationship Id="rId5" Type="http://schemas.openxmlformats.org/officeDocument/2006/relationships/hyperlink" Target="https://datarade.ai/" TargetMode="External"/><Relationship Id="rId4" Type="http://schemas.openxmlformats.org/officeDocument/2006/relationships/hyperlink" Target="https://archive.ics.uci.edu/ml/index.ph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667252" y="256467"/>
            <a:ext cx="5809498" cy="10221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BUILDING AN E-COMMERCE PLATFORM TRAINING DATASET</a:t>
            </a:r>
            <a:endParaRPr lang="en-US" sz="2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7B06FE-6892-A6EA-6EA7-99D20B50C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119" y="1327294"/>
            <a:ext cx="4059382" cy="3781992"/>
          </a:xfrm>
          <a:prstGeom prst="rect">
            <a:avLst/>
          </a:prstGeom>
        </p:spPr>
      </p:pic>
      <p:grpSp>
        <p:nvGrpSpPr>
          <p:cNvPr id="6" name="Google Shape;221;p19">
            <a:extLst>
              <a:ext uri="{FF2B5EF4-FFF2-40B4-BE49-F238E27FC236}">
                <a16:creationId xmlns:a16="http://schemas.microsoft.com/office/drawing/2014/main" id="{2FBF1BBD-05B9-D184-D8FC-02EAD2518E01}"/>
              </a:ext>
            </a:extLst>
          </p:cNvPr>
          <p:cNvGrpSpPr/>
          <p:nvPr/>
        </p:nvGrpSpPr>
        <p:grpSpPr>
          <a:xfrm>
            <a:off x="187501" y="3851541"/>
            <a:ext cx="3005775" cy="909950"/>
            <a:chOff x="2379750" y="3387413"/>
            <a:chExt cx="3005775" cy="909950"/>
          </a:xfrm>
        </p:grpSpPr>
        <p:sp>
          <p:nvSpPr>
            <p:cNvPr id="7" name="Google Shape;222;p19">
              <a:extLst>
                <a:ext uri="{FF2B5EF4-FFF2-40B4-BE49-F238E27FC236}">
                  <a16:creationId xmlns:a16="http://schemas.microsoft.com/office/drawing/2014/main" id="{D9D0BE32-8CFA-439A-A8EF-52DD0BB23D9A}"/>
                </a:ext>
              </a:extLst>
            </p:cNvPr>
            <p:cNvSpPr/>
            <p:nvPr/>
          </p:nvSpPr>
          <p:spPr>
            <a:xfrm>
              <a:off x="2379750" y="3387413"/>
              <a:ext cx="2554825" cy="909950"/>
            </a:xfrm>
            <a:custGeom>
              <a:avLst/>
              <a:gdLst/>
              <a:ahLst/>
              <a:cxnLst/>
              <a:rect l="l" t="t" r="r" b="b"/>
              <a:pathLst>
                <a:path w="102193" h="36398" extrusionOk="0">
                  <a:moveTo>
                    <a:pt x="18194" y="0"/>
                  </a:moveTo>
                  <a:cubicBezTo>
                    <a:pt x="8145" y="0"/>
                    <a:pt x="1" y="8144"/>
                    <a:pt x="1" y="18193"/>
                  </a:cubicBezTo>
                  <a:cubicBezTo>
                    <a:pt x="1" y="28242"/>
                    <a:pt x="8145" y="36397"/>
                    <a:pt x="18194" y="36397"/>
                  </a:cubicBezTo>
                  <a:lnTo>
                    <a:pt x="102192" y="36397"/>
                  </a:lnTo>
                  <a:cubicBezTo>
                    <a:pt x="92143" y="36397"/>
                    <a:pt x="83999" y="28242"/>
                    <a:pt x="83999" y="18193"/>
                  </a:cubicBezTo>
                  <a:cubicBezTo>
                    <a:pt x="83999" y="8144"/>
                    <a:pt x="92143" y="0"/>
                    <a:pt x="102192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457200" tIns="91425" rIns="731500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15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Do Tran Cong Phuong</a:t>
              </a:r>
              <a:endParaRPr sz="15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" name="Google Shape;223;p19">
              <a:extLst>
                <a:ext uri="{FF2B5EF4-FFF2-40B4-BE49-F238E27FC236}">
                  <a16:creationId xmlns:a16="http://schemas.microsoft.com/office/drawing/2014/main" id="{D589AB5D-9428-9A30-BCE1-BDDB055A53EA}"/>
                </a:ext>
              </a:extLst>
            </p:cNvPr>
            <p:cNvSpPr/>
            <p:nvPr/>
          </p:nvSpPr>
          <p:spPr>
            <a:xfrm>
              <a:off x="4475550" y="3387413"/>
              <a:ext cx="909975" cy="909950"/>
            </a:xfrm>
            <a:custGeom>
              <a:avLst/>
              <a:gdLst/>
              <a:ahLst/>
              <a:cxnLst/>
              <a:rect l="l" t="t" r="r" b="b"/>
              <a:pathLst>
                <a:path w="36399" h="36398" extrusionOk="0">
                  <a:moveTo>
                    <a:pt x="18194" y="0"/>
                  </a:moveTo>
                  <a:cubicBezTo>
                    <a:pt x="8145" y="0"/>
                    <a:pt x="1" y="8144"/>
                    <a:pt x="1" y="18193"/>
                  </a:cubicBezTo>
                  <a:cubicBezTo>
                    <a:pt x="1" y="28242"/>
                    <a:pt x="8145" y="36397"/>
                    <a:pt x="18194" y="36397"/>
                  </a:cubicBezTo>
                  <a:cubicBezTo>
                    <a:pt x="28254" y="36397"/>
                    <a:pt x="36398" y="28242"/>
                    <a:pt x="36398" y="18193"/>
                  </a:cubicBezTo>
                  <a:cubicBezTo>
                    <a:pt x="36398" y="8144"/>
                    <a:pt x="28254" y="0"/>
                    <a:pt x="1819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9" name="Google Shape;225;p19">
            <a:extLst>
              <a:ext uri="{FF2B5EF4-FFF2-40B4-BE49-F238E27FC236}">
                <a16:creationId xmlns:a16="http://schemas.microsoft.com/office/drawing/2014/main" id="{BA120B5A-FC48-CE1B-3ACA-F1F8824C5256}"/>
              </a:ext>
            </a:extLst>
          </p:cNvPr>
          <p:cNvGrpSpPr/>
          <p:nvPr/>
        </p:nvGrpSpPr>
        <p:grpSpPr>
          <a:xfrm>
            <a:off x="1565950" y="3112741"/>
            <a:ext cx="3006050" cy="909975"/>
            <a:chOff x="3758200" y="2648613"/>
            <a:chExt cx="3006050" cy="909975"/>
          </a:xfrm>
        </p:grpSpPr>
        <p:sp>
          <p:nvSpPr>
            <p:cNvPr id="10" name="Google Shape;226;p19">
              <a:extLst>
                <a:ext uri="{FF2B5EF4-FFF2-40B4-BE49-F238E27FC236}">
                  <a16:creationId xmlns:a16="http://schemas.microsoft.com/office/drawing/2014/main" id="{D2656545-EA0B-7219-19B5-93AA0456E0D7}"/>
                </a:ext>
              </a:extLst>
            </p:cNvPr>
            <p:cNvSpPr/>
            <p:nvPr/>
          </p:nvSpPr>
          <p:spPr>
            <a:xfrm>
              <a:off x="4209450" y="2648613"/>
              <a:ext cx="2554800" cy="909975"/>
            </a:xfrm>
            <a:custGeom>
              <a:avLst/>
              <a:gdLst/>
              <a:ahLst/>
              <a:cxnLst/>
              <a:rect l="l" t="t" r="r" b="b"/>
              <a:pathLst>
                <a:path w="102192" h="36399" extrusionOk="0">
                  <a:moveTo>
                    <a:pt x="1" y="1"/>
                  </a:moveTo>
                  <a:cubicBezTo>
                    <a:pt x="10049" y="1"/>
                    <a:pt x="18193" y="8145"/>
                    <a:pt x="18193" y="18194"/>
                  </a:cubicBezTo>
                  <a:cubicBezTo>
                    <a:pt x="18193" y="28242"/>
                    <a:pt x="10049" y="36398"/>
                    <a:pt x="1" y="36398"/>
                  </a:cubicBezTo>
                  <a:lnTo>
                    <a:pt x="83999" y="36398"/>
                  </a:lnTo>
                  <a:cubicBezTo>
                    <a:pt x="94048" y="36398"/>
                    <a:pt x="102192" y="28242"/>
                    <a:pt x="102192" y="18194"/>
                  </a:cubicBezTo>
                  <a:cubicBezTo>
                    <a:pt x="102192" y="8145"/>
                    <a:pt x="94048" y="1"/>
                    <a:pt x="8399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731500" tIns="91425" rIns="457200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US" sz="15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Nguyen Thanh Thien</a:t>
              </a:r>
              <a:endParaRPr sz="15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" name="Google Shape;227;p19">
              <a:extLst>
                <a:ext uri="{FF2B5EF4-FFF2-40B4-BE49-F238E27FC236}">
                  <a16:creationId xmlns:a16="http://schemas.microsoft.com/office/drawing/2014/main" id="{AC34651D-C866-E427-0F12-E9F5083D1F50}"/>
                </a:ext>
              </a:extLst>
            </p:cNvPr>
            <p:cNvSpPr/>
            <p:nvPr/>
          </p:nvSpPr>
          <p:spPr>
            <a:xfrm>
              <a:off x="3758200" y="2648613"/>
              <a:ext cx="909975" cy="909975"/>
            </a:xfrm>
            <a:custGeom>
              <a:avLst/>
              <a:gdLst/>
              <a:ahLst/>
              <a:cxnLst/>
              <a:rect l="l" t="t" r="r" b="b"/>
              <a:pathLst>
                <a:path w="36399" h="36399" extrusionOk="0">
                  <a:moveTo>
                    <a:pt x="18193" y="1"/>
                  </a:moveTo>
                  <a:cubicBezTo>
                    <a:pt x="8145" y="1"/>
                    <a:pt x="1" y="8145"/>
                    <a:pt x="1" y="18194"/>
                  </a:cubicBezTo>
                  <a:cubicBezTo>
                    <a:pt x="1" y="28242"/>
                    <a:pt x="8145" y="36398"/>
                    <a:pt x="18193" y="36398"/>
                  </a:cubicBezTo>
                  <a:cubicBezTo>
                    <a:pt x="28242" y="36398"/>
                    <a:pt x="36398" y="28242"/>
                    <a:pt x="36398" y="18194"/>
                  </a:cubicBezTo>
                  <a:cubicBezTo>
                    <a:pt x="36398" y="8145"/>
                    <a:pt x="28242" y="1"/>
                    <a:pt x="1819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2" name="Google Shape;228;p19">
            <a:extLst>
              <a:ext uri="{FF2B5EF4-FFF2-40B4-BE49-F238E27FC236}">
                <a16:creationId xmlns:a16="http://schemas.microsoft.com/office/drawing/2014/main" id="{3AEE20AF-85FA-1519-201B-19973F70B350}"/>
              </a:ext>
            </a:extLst>
          </p:cNvPr>
          <p:cNvGrpSpPr/>
          <p:nvPr/>
        </p:nvGrpSpPr>
        <p:grpSpPr>
          <a:xfrm>
            <a:off x="1565950" y="1675366"/>
            <a:ext cx="3006050" cy="909950"/>
            <a:chOff x="3758200" y="1211238"/>
            <a:chExt cx="3006050" cy="909950"/>
          </a:xfrm>
        </p:grpSpPr>
        <p:sp>
          <p:nvSpPr>
            <p:cNvPr id="13" name="Google Shape;229;p19">
              <a:extLst>
                <a:ext uri="{FF2B5EF4-FFF2-40B4-BE49-F238E27FC236}">
                  <a16:creationId xmlns:a16="http://schemas.microsoft.com/office/drawing/2014/main" id="{13E4D3E6-01EB-CC2B-6D5A-AD90DADE1629}"/>
                </a:ext>
              </a:extLst>
            </p:cNvPr>
            <p:cNvSpPr/>
            <p:nvPr/>
          </p:nvSpPr>
          <p:spPr>
            <a:xfrm>
              <a:off x="4209450" y="1211238"/>
              <a:ext cx="2554800" cy="909950"/>
            </a:xfrm>
            <a:custGeom>
              <a:avLst/>
              <a:gdLst/>
              <a:ahLst/>
              <a:cxnLst/>
              <a:rect l="l" t="t" r="r" b="b"/>
              <a:pathLst>
                <a:path w="102192" h="36398" extrusionOk="0">
                  <a:moveTo>
                    <a:pt x="1" y="1"/>
                  </a:moveTo>
                  <a:cubicBezTo>
                    <a:pt x="10049" y="1"/>
                    <a:pt x="18193" y="8145"/>
                    <a:pt x="18193" y="18193"/>
                  </a:cubicBezTo>
                  <a:cubicBezTo>
                    <a:pt x="18193" y="28242"/>
                    <a:pt x="10049" y="36398"/>
                    <a:pt x="1" y="36398"/>
                  </a:cubicBezTo>
                  <a:lnTo>
                    <a:pt x="83999" y="36398"/>
                  </a:lnTo>
                  <a:cubicBezTo>
                    <a:pt x="94048" y="36398"/>
                    <a:pt x="102192" y="28242"/>
                    <a:pt x="102192" y="18193"/>
                  </a:cubicBezTo>
                  <a:cubicBezTo>
                    <a:pt x="102192" y="8145"/>
                    <a:pt x="94048" y="1"/>
                    <a:pt x="83999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731500" tIns="91425" rIns="457200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15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Cao Dinh Sy Vy</a:t>
              </a:r>
              <a:endParaRPr sz="15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" name="Google Shape;230;p19">
              <a:extLst>
                <a:ext uri="{FF2B5EF4-FFF2-40B4-BE49-F238E27FC236}">
                  <a16:creationId xmlns:a16="http://schemas.microsoft.com/office/drawing/2014/main" id="{9283E2F6-0549-C26E-0B93-B6F4C9834747}"/>
                </a:ext>
              </a:extLst>
            </p:cNvPr>
            <p:cNvSpPr/>
            <p:nvPr/>
          </p:nvSpPr>
          <p:spPr>
            <a:xfrm>
              <a:off x="3758200" y="1211238"/>
              <a:ext cx="909975" cy="909950"/>
            </a:xfrm>
            <a:custGeom>
              <a:avLst/>
              <a:gdLst/>
              <a:ahLst/>
              <a:cxnLst/>
              <a:rect l="l" t="t" r="r" b="b"/>
              <a:pathLst>
                <a:path w="36399" h="36398" extrusionOk="0">
                  <a:moveTo>
                    <a:pt x="18193" y="1"/>
                  </a:moveTo>
                  <a:cubicBezTo>
                    <a:pt x="8145" y="1"/>
                    <a:pt x="1" y="8145"/>
                    <a:pt x="1" y="18193"/>
                  </a:cubicBezTo>
                  <a:cubicBezTo>
                    <a:pt x="1" y="28242"/>
                    <a:pt x="8145" y="36398"/>
                    <a:pt x="18193" y="36398"/>
                  </a:cubicBezTo>
                  <a:cubicBezTo>
                    <a:pt x="28242" y="36398"/>
                    <a:pt x="36398" y="28242"/>
                    <a:pt x="36398" y="18193"/>
                  </a:cubicBezTo>
                  <a:cubicBezTo>
                    <a:pt x="36398" y="8145"/>
                    <a:pt x="28242" y="1"/>
                    <a:pt x="18193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5" name="Google Shape;231;p19">
            <a:extLst>
              <a:ext uri="{FF2B5EF4-FFF2-40B4-BE49-F238E27FC236}">
                <a16:creationId xmlns:a16="http://schemas.microsoft.com/office/drawing/2014/main" id="{BC61BB13-9D33-926F-E453-2410CFE84AD1}"/>
              </a:ext>
            </a:extLst>
          </p:cNvPr>
          <p:cNvGrpSpPr/>
          <p:nvPr/>
        </p:nvGrpSpPr>
        <p:grpSpPr>
          <a:xfrm>
            <a:off x="187501" y="2391815"/>
            <a:ext cx="3005775" cy="909975"/>
            <a:chOff x="2379750" y="1927688"/>
            <a:chExt cx="3005775" cy="909975"/>
          </a:xfrm>
        </p:grpSpPr>
        <p:sp>
          <p:nvSpPr>
            <p:cNvPr id="16" name="Google Shape;232;p19">
              <a:extLst>
                <a:ext uri="{FF2B5EF4-FFF2-40B4-BE49-F238E27FC236}">
                  <a16:creationId xmlns:a16="http://schemas.microsoft.com/office/drawing/2014/main" id="{213EAAA1-21F2-B9A4-9D74-95C94831D726}"/>
                </a:ext>
              </a:extLst>
            </p:cNvPr>
            <p:cNvSpPr/>
            <p:nvPr/>
          </p:nvSpPr>
          <p:spPr>
            <a:xfrm>
              <a:off x="2379750" y="1927688"/>
              <a:ext cx="2554825" cy="909975"/>
            </a:xfrm>
            <a:custGeom>
              <a:avLst/>
              <a:gdLst/>
              <a:ahLst/>
              <a:cxnLst/>
              <a:rect l="l" t="t" r="r" b="b"/>
              <a:pathLst>
                <a:path w="102193" h="36399" extrusionOk="0">
                  <a:moveTo>
                    <a:pt x="18194" y="1"/>
                  </a:moveTo>
                  <a:cubicBezTo>
                    <a:pt x="8145" y="1"/>
                    <a:pt x="1" y="8145"/>
                    <a:pt x="1" y="18194"/>
                  </a:cubicBezTo>
                  <a:cubicBezTo>
                    <a:pt x="1" y="28243"/>
                    <a:pt x="8145" y="36398"/>
                    <a:pt x="18194" y="36398"/>
                  </a:cubicBezTo>
                  <a:lnTo>
                    <a:pt x="102192" y="36398"/>
                  </a:lnTo>
                  <a:cubicBezTo>
                    <a:pt x="92143" y="36398"/>
                    <a:pt x="83999" y="28243"/>
                    <a:pt x="83999" y="18194"/>
                  </a:cubicBezTo>
                  <a:cubicBezTo>
                    <a:pt x="83999" y="8145"/>
                    <a:pt x="92143" y="1"/>
                    <a:pt x="102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200" tIns="91425" rIns="731500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US" sz="15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Le Thien An</a:t>
              </a:r>
              <a:endParaRPr sz="15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" name="Google Shape;233;p19">
              <a:extLst>
                <a:ext uri="{FF2B5EF4-FFF2-40B4-BE49-F238E27FC236}">
                  <a16:creationId xmlns:a16="http://schemas.microsoft.com/office/drawing/2014/main" id="{A86F50CD-A255-7C8C-5585-ADD614FD07A2}"/>
                </a:ext>
              </a:extLst>
            </p:cNvPr>
            <p:cNvSpPr/>
            <p:nvPr/>
          </p:nvSpPr>
          <p:spPr>
            <a:xfrm>
              <a:off x="4475550" y="1927688"/>
              <a:ext cx="909975" cy="909975"/>
            </a:xfrm>
            <a:custGeom>
              <a:avLst/>
              <a:gdLst/>
              <a:ahLst/>
              <a:cxnLst/>
              <a:rect l="l" t="t" r="r" b="b"/>
              <a:pathLst>
                <a:path w="36399" h="36399" extrusionOk="0">
                  <a:moveTo>
                    <a:pt x="18194" y="1"/>
                  </a:moveTo>
                  <a:cubicBezTo>
                    <a:pt x="8145" y="1"/>
                    <a:pt x="1" y="8145"/>
                    <a:pt x="1" y="18194"/>
                  </a:cubicBezTo>
                  <a:cubicBezTo>
                    <a:pt x="1" y="28243"/>
                    <a:pt x="8145" y="36398"/>
                    <a:pt x="18194" y="36398"/>
                  </a:cubicBezTo>
                  <a:cubicBezTo>
                    <a:pt x="28254" y="36398"/>
                    <a:pt x="36398" y="28243"/>
                    <a:pt x="36398" y="18194"/>
                  </a:cubicBezTo>
                  <a:cubicBezTo>
                    <a:pt x="36398" y="8145"/>
                    <a:pt x="28254" y="1"/>
                    <a:pt x="18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8" name="Google Shape;234;p19">
            <a:extLst>
              <a:ext uri="{FF2B5EF4-FFF2-40B4-BE49-F238E27FC236}">
                <a16:creationId xmlns:a16="http://schemas.microsoft.com/office/drawing/2014/main" id="{EC4338DB-CD02-87B6-009D-77961C879687}"/>
              </a:ext>
            </a:extLst>
          </p:cNvPr>
          <p:cNvSpPr/>
          <p:nvPr/>
        </p:nvSpPr>
        <p:spPr>
          <a:xfrm>
            <a:off x="1715076" y="1831641"/>
            <a:ext cx="1342300" cy="2773300"/>
          </a:xfrm>
          <a:custGeom>
            <a:avLst/>
            <a:gdLst/>
            <a:ahLst/>
            <a:cxnLst/>
            <a:rect l="l" t="t" r="r" b="b"/>
            <a:pathLst>
              <a:path w="53692" h="110932" extrusionOk="0">
                <a:moveTo>
                  <a:pt x="12240" y="0"/>
                </a:moveTo>
                <a:cubicBezTo>
                  <a:pt x="5644" y="0"/>
                  <a:pt x="298" y="5346"/>
                  <a:pt x="286" y="11930"/>
                </a:cubicBezTo>
                <a:cubicBezTo>
                  <a:pt x="286" y="18312"/>
                  <a:pt x="5501" y="23694"/>
                  <a:pt x="11883" y="23884"/>
                </a:cubicBezTo>
                <a:lnTo>
                  <a:pt x="12038" y="23884"/>
                </a:lnTo>
                <a:cubicBezTo>
                  <a:pt x="16646" y="23956"/>
                  <a:pt x="21063" y="25670"/>
                  <a:pt x="24325" y="28933"/>
                </a:cubicBezTo>
                <a:lnTo>
                  <a:pt x="24480" y="29087"/>
                </a:lnTo>
                <a:cubicBezTo>
                  <a:pt x="27492" y="32100"/>
                  <a:pt x="29028" y="36219"/>
                  <a:pt x="28992" y="40482"/>
                </a:cubicBezTo>
                <a:cubicBezTo>
                  <a:pt x="28992" y="40517"/>
                  <a:pt x="28992" y="40565"/>
                  <a:pt x="28992" y="40601"/>
                </a:cubicBezTo>
                <a:cubicBezTo>
                  <a:pt x="28992" y="40624"/>
                  <a:pt x="28992" y="40648"/>
                  <a:pt x="28992" y="40660"/>
                </a:cubicBezTo>
                <a:cubicBezTo>
                  <a:pt x="29004" y="45077"/>
                  <a:pt x="27445" y="49340"/>
                  <a:pt x="24325" y="52447"/>
                </a:cubicBezTo>
                <a:lnTo>
                  <a:pt x="23932" y="52840"/>
                </a:lnTo>
                <a:cubicBezTo>
                  <a:pt x="21027" y="55757"/>
                  <a:pt x="17094" y="57513"/>
                  <a:pt x="12988" y="57513"/>
                </a:cubicBezTo>
                <a:cubicBezTo>
                  <a:pt x="12854" y="57513"/>
                  <a:pt x="12720" y="57511"/>
                  <a:pt x="12586" y="57508"/>
                </a:cubicBezTo>
                <a:cubicBezTo>
                  <a:pt x="12467" y="57502"/>
                  <a:pt x="12348" y="57499"/>
                  <a:pt x="12228" y="57499"/>
                </a:cubicBezTo>
                <a:cubicBezTo>
                  <a:pt x="12109" y="57499"/>
                  <a:pt x="11990" y="57502"/>
                  <a:pt x="11871" y="57508"/>
                </a:cubicBezTo>
                <a:cubicBezTo>
                  <a:pt x="5704" y="57686"/>
                  <a:pt x="572" y="62734"/>
                  <a:pt x="298" y="68902"/>
                </a:cubicBezTo>
                <a:cubicBezTo>
                  <a:pt x="1" y="75736"/>
                  <a:pt x="5454" y="81379"/>
                  <a:pt x="12228" y="81379"/>
                </a:cubicBezTo>
                <a:lnTo>
                  <a:pt x="12288" y="81379"/>
                </a:lnTo>
                <a:cubicBezTo>
                  <a:pt x="12321" y="81379"/>
                  <a:pt x="12353" y="81379"/>
                  <a:pt x="12386" y="81379"/>
                </a:cubicBezTo>
                <a:cubicBezTo>
                  <a:pt x="16114" y="81379"/>
                  <a:pt x="19729" y="82724"/>
                  <a:pt x="22373" y="85368"/>
                </a:cubicBezTo>
                <a:lnTo>
                  <a:pt x="23861" y="86856"/>
                </a:lnTo>
                <a:cubicBezTo>
                  <a:pt x="27159" y="90154"/>
                  <a:pt x="28861" y="94643"/>
                  <a:pt x="28992" y="99310"/>
                </a:cubicBezTo>
                <a:cubicBezTo>
                  <a:pt x="29004" y="99834"/>
                  <a:pt x="29052" y="100370"/>
                  <a:pt x="29135" y="100906"/>
                </a:cubicBezTo>
                <a:cubicBezTo>
                  <a:pt x="29945" y="106085"/>
                  <a:pt x="34184" y="110181"/>
                  <a:pt x="39387" y="110835"/>
                </a:cubicBezTo>
                <a:cubicBezTo>
                  <a:pt x="39906" y="110900"/>
                  <a:pt x="40420" y="110932"/>
                  <a:pt x="40927" y="110932"/>
                </a:cubicBezTo>
                <a:cubicBezTo>
                  <a:pt x="48036" y="110932"/>
                  <a:pt x="53692" y="104720"/>
                  <a:pt x="52769" y="97429"/>
                </a:cubicBezTo>
                <a:cubicBezTo>
                  <a:pt x="52102" y="92214"/>
                  <a:pt x="47959" y="87964"/>
                  <a:pt x="42768" y="87190"/>
                </a:cubicBezTo>
                <a:cubicBezTo>
                  <a:pt x="42232" y="87106"/>
                  <a:pt x="41708" y="87071"/>
                  <a:pt x="41184" y="87059"/>
                </a:cubicBezTo>
                <a:cubicBezTo>
                  <a:pt x="36470" y="86952"/>
                  <a:pt x="31921" y="85261"/>
                  <a:pt x="28588" y="81915"/>
                </a:cubicBezTo>
                <a:lnTo>
                  <a:pt x="28052" y="81391"/>
                </a:lnTo>
                <a:cubicBezTo>
                  <a:pt x="25182" y="78510"/>
                  <a:pt x="23789" y="74498"/>
                  <a:pt x="24135" y="70450"/>
                </a:cubicBezTo>
                <a:cubicBezTo>
                  <a:pt x="24159" y="70116"/>
                  <a:pt x="24170" y="69783"/>
                  <a:pt x="24170" y="69438"/>
                </a:cubicBezTo>
                <a:cubicBezTo>
                  <a:pt x="24170" y="69414"/>
                  <a:pt x="24170" y="69402"/>
                  <a:pt x="24170" y="69378"/>
                </a:cubicBezTo>
                <a:cubicBezTo>
                  <a:pt x="24147" y="64985"/>
                  <a:pt x="25718" y="60722"/>
                  <a:pt x="28826" y="57615"/>
                </a:cubicBezTo>
                <a:lnTo>
                  <a:pt x="29231" y="57210"/>
                </a:lnTo>
                <a:cubicBezTo>
                  <a:pt x="32148" y="54293"/>
                  <a:pt x="36081" y="52537"/>
                  <a:pt x="40186" y="52537"/>
                </a:cubicBezTo>
                <a:cubicBezTo>
                  <a:pt x="40320" y="52537"/>
                  <a:pt x="40455" y="52539"/>
                  <a:pt x="40589" y="52543"/>
                </a:cubicBezTo>
                <a:lnTo>
                  <a:pt x="41292" y="52543"/>
                </a:lnTo>
                <a:cubicBezTo>
                  <a:pt x="47459" y="52352"/>
                  <a:pt x="52591" y="47304"/>
                  <a:pt x="52853" y="41136"/>
                </a:cubicBezTo>
                <a:cubicBezTo>
                  <a:pt x="53150" y="34302"/>
                  <a:pt x="47697" y="28659"/>
                  <a:pt x="40923" y="28659"/>
                </a:cubicBezTo>
                <a:cubicBezTo>
                  <a:pt x="40827" y="28659"/>
                  <a:pt x="40720" y="28659"/>
                  <a:pt x="40625" y="28671"/>
                </a:cubicBezTo>
                <a:cubicBezTo>
                  <a:pt x="40491" y="28674"/>
                  <a:pt x="40358" y="28676"/>
                  <a:pt x="40225" y="28676"/>
                </a:cubicBezTo>
                <a:cubicBezTo>
                  <a:pt x="36105" y="28676"/>
                  <a:pt x="32137" y="27076"/>
                  <a:pt x="29219" y="24158"/>
                </a:cubicBezTo>
                <a:cubicBezTo>
                  <a:pt x="25933" y="20884"/>
                  <a:pt x="24230" y="16431"/>
                  <a:pt x="24170" y="11800"/>
                </a:cubicBezTo>
                <a:cubicBezTo>
                  <a:pt x="24170" y="11740"/>
                  <a:pt x="24170" y="11692"/>
                  <a:pt x="24170" y="11645"/>
                </a:cubicBezTo>
                <a:cubicBezTo>
                  <a:pt x="24016" y="5251"/>
                  <a:pt x="18634" y="12"/>
                  <a:pt x="1224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67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73A36BA-4477-FE55-791E-8D7AF2B01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624" y="1875152"/>
            <a:ext cx="473153" cy="47315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4CF5B26-10E7-C0D1-B72F-3A9A61BFA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711" y="2628958"/>
            <a:ext cx="473153" cy="47315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94D1FA2-2957-D880-4B09-98D5308C9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623" y="3312421"/>
            <a:ext cx="473153" cy="47315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BC4BAFA-2917-06D5-06F0-A626FECDD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710" y="4069939"/>
            <a:ext cx="473153" cy="4731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>
            <a:spLocks noGrp="1"/>
          </p:cNvSpPr>
          <p:nvPr>
            <p:ph type="title"/>
          </p:nvPr>
        </p:nvSpPr>
        <p:spPr>
          <a:xfrm>
            <a:off x="710276" y="536650"/>
            <a:ext cx="3504238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PROJECT STRUCTURE</a:t>
            </a:r>
          </a:p>
        </p:txBody>
      </p:sp>
      <p:grpSp>
        <p:nvGrpSpPr>
          <p:cNvPr id="189" name="Google Shape;189;p18"/>
          <p:cNvGrpSpPr/>
          <p:nvPr/>
        </p:nvGrpSpPr>
        <p:grpSpPr>
          <a:xfrm>
            <a:off x="1181977" y="1712948"/>
            <a:ext cx="2635535" cy="1073465"/>
            <a:chOff x="1258163" y="1712947"/>
            <a:chExt cx="2635535" cy="1073465"/>
          </a:xfrm>
        </p:grpSpPr>
        <p:sp>
          <p:nvSpPr>
            <p:cNvPr id="190" name="Google Shape;190;p18"/>
            <p:cNvSpPr/>
            <p:nvPr/>
          </p:nvSpPr>
          <p:spPr>
            <a:xfrm rot="-5400000">
              <a:off x="2103263" y="973353"/>
              <a:ext cx="785100" cy="24753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1" name="Google Shape;191;p18"/>
            <p:cNvSpPr txBox="1"/>
            <p:nvPr/>
          </p:nvSpPr>
          <p:spPr>
            <a:xfrm>
              <a:off x="1446167" y="1943253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-US" sz="1500" b="1" dirty="0">
                  <a:solidFill>
                    <a:srgbClr val="FFFFFF"/>
                  </a:solidFill>
                  <a:latin typeface="Fira Sans Extra Condensed Medium"/>
                  <a:ea typeface="Roboto"/>
                  <a:cs typeface="Roboto"/>
                  <a:sym typeface="Fira Sans Extra Condensed Medium"/>
                </a:rPr>
                <a:t>TOPIC DESCRIPTION</a:t>
              </a:r>
              <a:endParaRPr lang="en-U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18"/>
            <p:cNvSpPr txBox="1"/>
            <p:nvPr/>
          </p:nvSpPr>
          <p:spPr>
            <a:xfrm>
              <a:off x="3127068" y="1996203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93" name="Google Shape;193;p18"/>
            <p:cNvGrpSpPr/>
            <p:nvPr/>
          </p:nvGrpSpPr>
          <p:grpSpPr>
            <a:xfrm>
              <a:off x="3262250" y="1712947"/>
              <a:ext cx="631448" cy="1073465"/>
              <a:chOff x="3262250" y="1712947"/>
              <a:chExt cx="631448" cy="1073465"/>
            </a:xfrm>
          </p:grpSpPr>
          <p:sp>
            <p:nvSpPr>
              <p:cNvPr id="194" name="Google Shape;194;p18"/>
              <p:cNvSpPr/>
              <p:nvPr/>
            </p:nvSpPr>
            <p:spPr>
              <a:xfrm rot="-5400000">
                <a:off x="3146823" y="1962184"/>
                <a:ext cx="996112" cy="497639"/>
              </a:xfrm>
              <a:custGeom>
                <a:avLst/>
                <a:gdLst/>
                <a:ahLst/>
                <a:cxnLst/>
                <a:rect l="l" t="t" r="r" b="b"/>
                <a:pathLst>
                  <a:path w="44066" h="22017" fill="none" extrusionOk="0">
                    <a:moveTo>
                      <a:pt x="44066" y="1"/>
                    </a:moveTo>
                    <a:cubicBezTo>
                      <a:pt x="44066" y="12176"/>
                      <a:pt x="34192" y="22016"/>
                      <a:pt x="22017" y="22016"/>
                    </a:cubicBezTo>
                    <a:cubicBezTo>
                      <a:pt x="9875" y="22016"/>
                      <a:pt x="1" y="12176"/>
                      <a:pt x="1" y="1"/>
                    </a:cubicBezTo>
                  </a:path>
                </a:pathLst>
              </a:custGeom>
              <a:solidFill>
                <a:srgbClr val="F3F3F3"/>
              </a:solidFill>
              <a:ln w="28575" cap="rnd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95" name="Google Shape;195;p18"/>
              <p:cNvSpPr/>
              <p:nvPr/>
            </p:nvSpPr>
            <p:spPr>
              <a:xfrm rot="-5400000">
                <a:off x="3251750" y="2642113"/>
                <a:ext cx="154800" cy="13380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7"/>
              </a:p>
            </p:txBody>
          </p:sp>
        </p:grpSp>
      </p:grpSp>
      <p:grpSp>
        <p:nvGrpSpPr>
          <p:cNvPr id="196" name="Google Shape;196;p18"/>
          <p:cNvGrpSpPr/>
          <p:nvPr/>
        </p:nvGrpSpPr>
        <p:grpSpPr>
          <a:xfrm>
            <a:off x="2483189" y="2708964"/>
            <a:ext cx="2627713" cy="1073448"/>
            <a:chOff x="2559375" y="2708964"/>
            <a:chExt cx="2627713" cy="1073448"/>
          </a:xfrm>
        </p:grpSpPr>
        <p:sp>
          <p:nvSpPr>
            <p:cNvPr id="197" name="Google Shape;197;p18"/>
            <p:cNvSpPr/>
            <p:nvPr/>
          </p:nvSpPr>
          <p:spPr>
            <a:xfrm rot="-5400000">
              <a:off x="3556888" y="1969366"/>
              <a:ext cx="785100" cy="24753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3372588" y="2939266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500" b="1" dirty="0">
                  <a:solidFill>
                    <a:srgbClr val="FFFFFF"/>
                  </a:solidFill>
                  <a:latin typeface="Fira Sans Extra Condensed Medium"/>
                  <a:ea typeface="Roboto"/>
                  <a:cs typeface="Roboto"/>
                  <a:sym typeface="Fira Sans Extra Condensed Medium"/>
                </a:rPr>
                <a:t>TECHNOLOGY</a:t>
              </a: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" name="Google Shape;199;p18"/>
            <p:cNvSpPr txBox="1"/>
            <p:nvPr/>
          </p:nvSpPr>
          <p:spPr>
            <a:xfrm>
              <a:off x="2841193" y="2992216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sz="24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4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00" name="Google Shape;200;p18"/>
            <p:cNvGrpSpPr/>
            <p:nvPr/>
          </p:nvGrpSpPr>
          <p:grpSpPr>
            <a:xfrm>
              <a:off x="2559375" y="2708964"/>
              <a:ext cx="632175" cy="1073448"/>
              <a:chOff x="2559375" y="2708964"/>
              <a:chExt cx="632175" cy="1073448"/>
            </a:xfrm>
          </p:grpSpPr>
          <p:sp>
            <p:nvSpPr>
              <p:cNvPr id="201" name="Google Shape;201;p18"/>
              <p:cNvSpPr/>
              <p:nvPr/>
            </p:nvSpPr>
            <p:spPr>
              <a:xfrm rot="-5400000">
                <a:off x="2310523" y="2957816"/>
                <a:ext cx="996089" cy="498385"/>
              </a:xfrm>
              <a:custGeom>
                <a:avLst/>
                <a:gdLst/>
                <a:ahLst/>
                <a:cxnLst/>
                <a:rect l="l" t="t" r="r" b="b"/>
                <a:pathLst>
                  <a:path w="44065" h="22050" fill="none" extrusionOk="0">
                    <a:moveTo>
                      <a:pt x="0" y="22050"/>
                    </a:moveTo>
                    <a:cubicBezTo>
                      <a:pt x="0" y="9874"/>
                      <a:pt x="9874" y="1"/>
                      <a:pt x="22049" y="1"/>
                    </a:cubicBezTo>
                    <a:cubicBezTo>
                      <a:pt x="34191" y="1"/>
                      <a:pt x="44065" y="9874"/>
                      <a:pt x="44065" y="22050"/>
                    </a:cubicBezTo>
                  </a:path>
                </a:pathLst>
              </a:custGeom>
              <a:solidFill>
                <a:srgbClr val="F3F3F3"/>
              </a:solidFill>
              <a:ln w="28575" cap="rnd" cmpd="sng">
                <a:solidFill>
                  <a:schemeClr val="accent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 rot="5400000">
                <a:off x="3047250" y="3638113"/>
                <a:ext cx="154800" cy="1338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7"/>
              </a:p>
            </p:txBody>
          </p:sp>
        </p:grpSp>
      </p:grpSp>
      <p:grpSp>
        <p:nvGrpSpPr>
          <p:cNvPr id="203" name="Google Shape;203;p18"/>
          <p:cNvGrpSpPr/>
          <p:nvPr/>
        </p:nvGrpSpPr>
        <p:grpSpPr>
          <a:xfrm>
            <a:off x="5334340" y="2708964"/>
            <a:ext cx="2627713" cy="1073448"/>
            <a:chOff x="5410525" y="2708964"/>
            <a:chExt cx="2627713" cy="1073448"/>
          </a:xfrm>
          <a:solidFill>
            <a:schemeClr val="accent3">
              <a:lumMod val="50000"/>
            </a:schemeClr>
          </a:solidFill>
        </p:grpSpPr>
        <p:sp>
          <p:nvSpPr>
            <p:cNvPr id="204" name="Google Shape;204;p18"/>
            <p:cNvSpPr/>
            <p:nvPr/>
          </p:nvSpPr>
          <p:spPr>
            <a:xfrm rot="-5400000">
              <a:off x="6408038" y="1969366"/>
              <a:ext cx="785100" cy="24753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5" name="Google Shape;205;p18"/>
            <p:cNvSpPr txBox="1"/>
            <p:nvPr/>
          </p:nvSpPr>
          <p:spPr>
            <a:xfrm>
              <a:off x="6223738" y="2939266"/>
              <a:ext cx="1685100" cy="535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500" b="1" dirty="0">
                  <a:solidFill>
                    <a:srgbClr val="FFFFFF"/>
                  </a:solidFill>
                  <a:latin typeface="Fira Sans Extra Condensed Medium"/>
                  <a:ea typeface="Roboto"/>
                  <a:cs typeface="Roboto"/>
                  <a:sym typeface="Fira Sans Extra Condensed Medium"/>
                </a:rPr>
                <a:t>SURVEY</a:t>
              </a: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18"/>
            <p:cNvSpPr txBox="1"/>
            <p:nvPr/>
          </p:nvSpPr>
          <p:spPr>
            <a:xfrm>
              <a:off x="5692343" y="2992216"/>
              <a:ext cx="477000" cy="429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07" name="Google Shape;207;p18"/>
            <p:cNvGrpSpPr/>
            <p:nvPr/>
          </p:nvGrpSpPr>
          <p:grpSpPr>
            <a:xfrm>
              <a:off x="5410525" y="2708964"/>
              <a:ext cx="632175" cy="1073448"/>
              <a:chOff x="5410525" y="2708964"/>
              <a:chExt cx="632175" cy="1073448"/>
            </a:xfrm>
            <a:grpFill/>
          </p:grpSpPr>
          <p:sp>
            <p:nvSpPr>
              <p:cNvPr id="208" name="Google Shape;208;p18"/>
              <p:cNvSpPr/>
              <p:nvPr/>
            </p:nvSpPr>
            <p:spPr>
              <a:xfrm rot="-5400000">
                <a:off x="5161673" y="2957816"/>
                <a:ext cx="996089" cy="498385"/>
              </a:xfrm>
              <a:custGeom>
                <a:avLst/>
                <a:gdLst/>
                <a:ahLst/>
                <a:cxnLst/>
                <a:rect l="l" t="t" r="r" b="b"/>
                <a:pathLst>
                  <a:path w="44065" h="22050" fill="none" extrusionOk="0">
                    <a:moveTo>
                      <a:pt x="0" y="22050"/>
                    </a:moveTo>
                    <a:cubicBezTo>
                      <a:pt x="0" y="9874"/>
                      <a:pt x="9874" y="1"/>
                      <a:pt x="22049" y="1"/>
                    </a:cubicBezTo>
                    <a:cubicBezTo>
                      <a:pt x="34191" y="1"/>
                      <a:pt x="44065" y="9874"/>
                      <a:pt x="44065" y="22050"/>
                    </a:cubicBezTo>
                  </a:path>
                </a:pathLst>
              </a:custGeom>
              <a:grpFill/>
              <a:ln w="28575" cap="rnd" cmpd="sng">
                <a:solidFill>
                  <a:schemeClr val="accent3">
                    <a:lumMod val="50000"/>
                  </a:schemeClr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209" name="Google Shape;209;p18"/>
              <p:cNvSpPr/>
              <p:nvPr/>
            </p:nvSpPr>
            <p:spPr>
              <a:xfrm rot="5400000">
                <a:off x="5898400" y="3638113"/>
                <a:ext cx="154800" cy="133800"/>
              </a:xfrm>
              <a:prstGeom prst="triangle">
                <a:avLst>
                  <a:gd name="adj" fmla="val 50000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7"/>
              </a:p>
            </p:txBody>
          </p:sp>
        </p:grpSp>
      </p:grpSp>
      <p:grpSp>
        <p:nvGrpSpPr>
          <p:cNvPr id="210" name="Google Shape;210;p18"/>
          <p:cNvGrpSpPr/>
          <p:nvPr/>
        </p:nvGrpSpPr>
        <p:grpSpPr>
          <a:xfrm>
            <a:off x="4021303" y="1712948"/>
            <a:ext cx="2635535" cy="1073465"/>
            <a:chOff x="4097488" y="1712947"/>
            <a:chExt cx="2635535" cy="1073465"/>
          </a:xfrm>
        </p:grpSpPr>
        <p:sp>
          <p:nvSpPr>
            <p:cNvPr id="211" name="Google Shape;211;p18"/>
            <p:cNvSpPr/>
            <p:nvPr/>
          </p:nvSpPr>
          <p:spPr>
            <a:xfrm rot="-5400000">
              <a:off x="4942588" y="973353"/>
              <a:ext cx="785100" cy="24753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2" name="Google Shape;212;p18"/>
            <p:cNvSpPr txBox="1"/>
            <p:nvPr/>
          </p:nvSpPr>
          <p:spPr>
            <a:xfrm>
              <a:off x="4290700" y="1943253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-US" sz="1500" b="1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APPLICABLE OBJECT</a:t>
              </a:r>
              <a:endParaRPr lang="en-US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18"/>
            <p:cNvSpPr txBox="1"/>
            <p:nvPr/>
          </p:nvSpPr>
          <p:spPr>
            <a:xfrm>
              <a:off x="5966393" y="1996203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sz="24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4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14" name="Google Shape;214;p18"/>
            <p:cNvGrpSpPr/>
            <p:nvPr/>
          </p:nvGrpSpPr>
          <p:grpSpPr>
            <a:xfrm>
              <a:off x="6101575" y="1712947"/>
              <a:ext cx="631448" cy="1073465"/>
              <a:chOff x="6101575" y="1712947"/>
              <a:chExt cx="631448" cy="1073465"/>
            </a:xfrm>
          </p:grpSpPr>
          <p:sp>
            <p:nvSpPr>
              <p:cNvPr id="215" name="Google Shape;215;p18"/>
              <p:cNvSpPr/>
              <p:nvPr/>
            </p:nvSpPr>
            <p:spPr>
              <a:xfrm rot="-5400000">
                <a:off x="5986148" y="1962184"/>
                <a:ext cx="996112" cy="497639"/>
              </a:xfrm>
              <a:custGeom>
                <a:avLst/>
                <a:gdLst/>
                <a:ahLst/>
                <a:cxnLst/>
                <a:rect l="l" t="t" r="r" b="b"/>
                <a:pathLst>
                  <a:path w="44066" h="22017" fill="none" extrusionOk="0">
                    <a:moveTo>
                      <a:pt x="44066" y="1"/>
                    </a:moveTo>
                    <a:cubicBezTo>
                      <a:pt x="44066" y="12176"/>
                      <a:pt x="34192" y="22016"/>
                      <a:pt x="22017" y="22016"/>
                    </a:cubicBezTo>
                    <a:cubicBezTo>
                      <a:pt x="9875" y="22016"/>
                      <a:pt x="1" y="12176"/>
                      <a:pt x="1" y="1"/>
                    </a:cubicBezTo>
                  </a:path>
                </a:pathLst>
              </a:custGeom>
              <a:solidFill>
                <a:schemeClr val="accent2"/>
              </a:solidFill>
              <a:ln w="28575" cap="rnd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216" name="Google Shape;216;p18"/>
              <p:cNvSpPr/>
              <p:nvPr/>
            </p:nvSpPr>
            <p:spPr>
              <a:xfrm rot="-5400000">
                <a:off x="6091075" y="2642113"/>
                <a:ext cx="154800" cy="1338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7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36"/>
          <p:cNvSpPr/>
          <p:nvPr/>
        </p:nvSpPr>
        <p:spPr>
          <a:xfrm>
            <a:off x="3092475" y="2709750"/>
            <a:ext cx="21750" cy="21750"/>
          </a:xfrm>
          <a:custGeom>
            <a:avLst/>
            <a:gdLst/>
            <a:ahLst/>
            <a:cxnLst/>
            <a:rect l="l" t="t" r="r" b="b"/>
            <a:pathLst>
              <a:path w="870" h="870" extrusionOk="0">
                <a:moveTo>
                  <a:pt x="441" y="0"/>
                </a:moveTo>
                <a:lnTo>
                  <a:pt x="1" y="441"/>
                </a:lnTo>
                <a:lnTo>
                  <a:pt x="441" y="869"/>
                </a:lnTo>
                <a:lnTo>
                  <a:pt x="870" y="441"/>
                </a:lnTo>
                <a:lnTo>
                  <a:pt x="4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67"/>
          </a:p>
        </p:txBody>
      </p:sp>
      <p:sp>
        <p:nvSpPr>
          <p:cNvPr id="1013" name="Google Shape;1013;p36"/>
          <p:cNvSpPr/>
          <p:nvPr/>
        </p:nvSpPr>
        <p:spPr>
          <a:xfrm>
            <a:off x="2962400" y="2840125"/>
            <a:ext cx="21750" cy="21750"/>
          </a:xfrm>
          <a:custGeom>
            <a:avLst/>
            <a:gdLst/>
            <a:ahLst/>
            <a:cxnLst/>
            <a:rect l="l" t="t" r="r" b="b"/>
            <a:pathLst>
              <a:path w="870" h="870" extrusionOk="0">
                <a:moveTo>
                  <a:pt x="429" y="0"/>
                </a:moveTo>
                <a:lnTo>
                  <a:pt x="1" y="429"/>
                </a:lnTo>
                <a:lnTo>
                  <a:pt x="429" y="869"/>
                </a:lnTo>
                <a:lnTo>
                  <a:pt x="870" y="429"/>
                </a:lnTo>
                <a:lnTo>
                  <a:pt x="4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67"/>
          </a:p>
        </p:txBody>
      </p:sp>
      <p:sp>
        <p:nvSpPr>
          <p:cNvPr id="1014" name="Google Shape;1014;p36"/>
          <p:cNvSpPr/>
          <p:nvPr/>
        </p:nvSpPr>
        <p:spPr>
          <a:xfrm>
            <a:off x="3060027" y="2720750"/>
            <a:ext cx="21775" cy="21750"/>
          </a:xfrm>
          <a:custGeom>
            <a:avLst/>
            <a:gdLst/>
            <a:ahLst/>
            <a:cxnLst/>
            <a:rect l="l" t="t" r="r" b="b"/>
            <a:pathLst>
              <a:path w="871" h="870" extrusionOk="0">
                <a:moveTo>
                  <a:pt x="430" y="1"/>
                </a:moveTo>
                <a:lnTo>
                  <a:pt x="1" y="429"/>
                </a:lnTo>
                <a:lnTo>
                  <a:pt x="430" y="870"/>
                </a:lnTo>
                <a:lnTo>
                  <a:pt x="870" y="429"/>
                </a:lnTo>
                <a:lnTo>
                  <a:pt x="4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67"/>
          </a:p>
        </p:txBody>
      </p:sp>
      <p:sp>
        <p:nvSpPr>
          <p:cNvPr id="1015" name="Google Shape;1015;p36"/>
          <p:cNvSpPr/>
          <p:nvPr/>
        </p:nvSpPr>
        <p:spPr>
          <a:xfrm>
            <a:off x="3081775" y="2742476"/>
            <a:ext cx="21750" cy="21775"/>
          </a:xfrm>
          <a:custGeom>
            <a:avLst/>
            <a:gdLst/>
            <a:ahLst/>
            <a:cxnLst/>
            <a:rect l="l" t="t" r="r" b="b"/>
            <a:pathLst>
              <a:path w="870" h="871" extrusionOk="0">
                <a:moveTo>
                  <a:pt x="429" y="1"/>
                </a:moveTo>
                <a:lnTo>
                  <a:pt x="0" y="430"/>
                </a:lnTo>
                <a:lnTo>
                  <a:pt x="429" y="870"/>
                </a:lnTo>
                <a:lnTo>
                  <a:pt x="869" y="430"/>
                </a:lnTo>
                <a:lnTo>
                  <a:pt x="4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67"/>
          </a:p>
        </p:txBody>
      </p:sp>
      <p:sp>
        <p:nvSpPr>
          <p:cNvPr id="1016" name="Google Shape;1016;p36"/>
          <p:cNvSpPr/>
          <p:nvPr/>
        </p:nvSpPr>
        <p:spPr>
          <a:xfrm>
            <a:off x="2973125" y="2807675"/>
            <a:ext cx="21750" cy="21450"/>
          </a:xfrm>
          <a:custGeom>
            <a:avLst/>
            <a:gdLst/>
            <a:ahLst/>
            <a:cxnLst/>
            <a:rect l="l" t="t" r="r" b="b"/>
            <a:pathLst>
              <a:path w="870" h="858" extrusionOk="0">
                <a:moveTo>
                  <a:pt x="441" y="0"/>
                </a:moveTo>
                <a:lnTo>
                  <a:pt x="0" y="429"/>
                </a:lnTo>
                <a:lnTo>
                  <a:pt x="441" y="858"/>
                </a:lnTo>
                <a:lnTo>
                  <a:pt x="869" y="429"/>
                </a:lnTo>
                <a:lnTo>
                  <a:pt x="4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67"/>
          </a:p>
        </p:txBody>
      </p:sp>
      <p:sp>
        <p:nvSpPr>
          <p:cNvPr id="1017" name="Google Shape;1017;p36"/>
          <p:cNvSpPr/>
          <p:nvPr/>
        </p:nvSpPr>
        <p:spPr>
          <a:xfrm>
            <a:off x="2994850" y="2829400"/>
            <a:ext cx="21750" cy="21450"/>
          </a:xfrm>
          <a:custGeom>
            <a:avLst/>
            <a:gdLst/>
            <a:ahLst/>
            <a:cxnLst/>
            <a:rect l="l" t="t" r="r" b="b"/>
            <a:pathLst>
              <a:path w="870" h="858" extrusionOk="0">
                <a:moveTo>
                  <a:pt x="441" y="1"/>
                </a:moveTo>
                <a:lnTo>
                  <a:pt x="0" y="429"/>
                </a:lnTo>
                <a:lnTo>
                  <a:pt x="441" y="858"/>
                </a:lnTo>
                <a:lnTo>
                  <a:pt x="870" y="429"/>
                </a:lnTo>
                <a:lnTo>
                  <a:pt x="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67"/>
          </a:p>
        </p:txBody>
      </p:sp>
      <p:sp>
        <p:nvSpPr>
          <p:cNvPr id="1018" name="Google Shape;1018;p36"/>
          <p:cNvSpPr/>
          <p:nvPr/>
        </p:nvSpPr>
        <p:spPr>
          <a:xfrm>
            <a:off x="3005877" y="2774925"/>
            <a:ext cx="43175" cy="43500"/>
          </a:xfrm>
          <a:custGeom>
            <a:avLst/>
            <a:gdLst/>
            <a:ahLst/>
            <a:cxnLst/>
            <a:rect l="l" t="t" r="r" b="b"/>
            <a:pathLst>
              <a:path w="1727" h="1740" extrusionOk="0">
                <a:moveTo>
                  <a:pt x="429" y="1"/>
                </a:moveTo>
                <a:lnTo>
                  <a:pt x="0" y="441"/>
                </a:lnTo>
                <a:lnTo>
                  <a:pt x="1298" y="1739"/>
                </a:lnTo>
                <a:lnTo>
                  <a:pt x="1726" y="1310"/>
                </a:lnTo>
                <a:lnTo>
                  <a:pt x="4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67"/>
          </a:p>
        </p:txBody>
      </p:sp>
      <p:sp>
        <p:nvSpPr>
          <p:cNvPr id="1019" name="Google Shape;1019;p36"/>
          <p:cNvSpPr/>
          <p:nvPr/>
        </p:nvSpPr>
        <p:spPr>
          <a:xfrm>
            <a:off x="3027301" y="2753201"/>
            <a:ext cx="43475" cy="43475"/>
          </a:xfrm>
          <a:custGeom>
            <a:avLst/>
            <a:gdLst/>
            <a:ahLst/>
            <a:cxnLst/>
            <a:rect l="l" t="t" r="r" b="b"/>
            <a:pathLst>
              <a:path w="1739" h="1739" extrusionOk="0">
                <a:moveTo>
                  <a:pt x="441" y="1"/>
                </a:moveTo>
                <a:lnTo>
                  <a:pt x="0" y="441"/>
                </a:lnTo>
                <a:lnTo>
                  <a:pt x="1310" y="1739"/>
                </a:lnTo>
                <a:lnTo>
                  <a:pt x="1739" y="1310"/>
                </a:lnTo>
                <a:lnTo>
                  <a:pt x="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67"/>
          </a:p>
        </p:txBody>
      </p:sp>
      <p:sp>
        <p:nvSpPr>
          <p:cNvPr id="1020" name="Google Shape;1020;p36"/>
          <p:cNvSpPr/>
          <p:nvPr/>
        </p:nvSpPr>
        <p:spPr>
          <a:xfrm>
            <a:off x="3049026" y="3307727"/>
            <a:ext cx="14600" cy="14925"/>
          </a:xfrm>
          <a:custGeom>
            <a:avLst/>
            <a:gdLst/>
            <a:ahLst/>
            <a:cxnLst/>
            <a:rect l="l" t="t" r="r" b="b"/>
            <a:pathLst>
              <a:path w="584" h="597" extrusionOk="0">
                <a:moveTo>
                  <a:pt x="0" y="1"/>
                </a:moveTo>
                <a:lnTo>
                  <a:pt x="0" y="596"/>
                </a:lnTo>
                <a:lnTo>
                  <a:pt x="584" y="596"/>
                </a:lnTo>
                <a:lnTo>
                  <a:pt x="5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67"/>
          </a:p>
        </p:txBody>
      </p:sp>
      <p:sp>
        <p:nvSpPr>
          <p:cNvPr id="1021" name="Google Shape;1021;p36"/>
          <p:cNvSpPr/>
          <p:nvPr/>
        </p:nvSpPr>
        <p:spPr>
          <a:xfrm>
            <a:off x="3034452" y="3381852"/>
            <a:ext cx="44075" cy="44075"/>
          </a:xfrm>
          <a:custGeom>
            <a:avLst/>
            <a:gdLst/>
            <a:ahLst/>
            <a:cxnLst/>
            <a:rect l="l" t="t" r="r" b="b"/>
            <a:pathLst>
              <a:path w="1763" h="1763" extrusionOk="0">
                <a:moveTo>
                  <a:pt x="583" y="1"/>
                </a:moveTo>
                <a:lnTo>
                  <a:pt x="583" y="596"/>
                </a:lnTo>
                <a:lnTo>
                  <a:pt x="0" y="596"/>
                </a:lnTo>
                <a:lnTo>
                  <a:pt x="0" y="1179"/>
                </a:lnTo>
                <a:lnTo>
                  <a:pt x="583" y="1179"/>
                </a:lnTo>
                <a:lnTo>
                  <a:pt x="583" y="1763"/>
                </a:lnTo>
                <a:lnTo>
                  <a:pt x="1167" y="1763"/>
                </a:lnTo>
                <a:lnTo>
                  <a:pt x="1167" y="1179"/>
                </a:lnTo>
                <a:lnTo>
                  <a:pt x="1762" y="1179"/>
                </a:lnTo>
                <a:lnTo>
                  <a:pt x="1762" y="596"/>
                </a:lnTo>
                <a:lnTo>
                  <a:pt x="1167" y="596"/>
                </a:lnTo>
                <a:lnTo>
                  <a:pt x="1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67"/>
          </a:p>
        </p:txBody>
      </p:sp>
      <p:sp>
        <p:nvSpPr>
          <p:cNvPr id="1022" name="Google Shape;1022;p36"/>
          <p:cNvSpPr/>
          <p:nvPr/>
        </p:nvSpPr>
        <p:spPr>
          <a:xfrm>
            <a:off x="2695401" y="3945601"/>
            <a:ext cx="17900" cy="17900"/>
          </a:xfrm>
          <a:custGeom>
            <a:avLst/>
            <a:gdLst/>
            <a:ahLst/>
            <a:cxnLst/>
            <a:rect l="l" t="t" r="r" b="b"/>
            <a:pathLst>
              <a:path w="716" h="716" extrusionOk="0">
                <a:moveTo>
                  <a:pt x="1" y="1"/>
                </a:moveTo>
                <a:lnTo>
                  <a:pt x="1" y="715"/>
                </a:lnTo>
                <a:lnTo>
                  <a:pt x="715" y="715"/>
                </a:lnTo>
                <a:lnTo>
                  <a:pt x="7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67"/>
          </a:p>
        </p:txBody>
      </p:sp>
      <p:grpSp>
        <p:nvGrpSpPr>
          <p:cNvPr id="1023" name="Google Shape;1023;p36"/>
          <p:cNvGrpSpPr/>
          <p:nvPr/>
        </p:nvGrpSpPr>
        <p:grpSpPr>
          <a:xfrm>
            <a:off x="2214100" y="1159677"/>
            <a:ext cx="6530984" cy="1953425"/>
            <a:chOff x="2214100" y="1138950"/>
            <a:chExt cx="6530984" cy="1953425"/>
          </a:xfrm>
        </p:grpSpPr>
        <p:grpSp>
          <p:nvGrpSpPr>
            <p:cNvPr id="1024" name="Google Shape;1024;p36"/>
            <p:cNvGrpSpPr/>
            <p:nvPr/>
          </p:nvGrpSpPr>
          <p:grpSpPr>
            <a:xfrm>
              <a:off x="2290300" y="1138950"/>
              <a:ext cx="6454784" cy="1238275"/>
              <a:chOff x="2290300" y="1138950"/>
              <a:chExt cx="6454784" cy="1238275"/>
            </a:xfrm>
          </p:grpSpPr>
          <p:sp>
            <p:nvSpPr>
              <p:cNvPr id="1025" name="Google Shape;1025;p36"/>
              <p:cNvSpPr txBox="1"/>
              <p:nvPr/>
            </p:nvSpPr>
            <p:spPr>
              <a:xfrm>
                <a:off x="6344233" y="1217891"/>
                <a:ext cx="2400851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sz="1500" dirty="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Mainly for AI training</a:t>
                </a:r>
                <a:endParaRPr sz="15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26" name="Google Shape;1026;p36"/>
              <p:cNvSpPr/>
              <p:nvPr/>
            </p:nvSpPr>
            <p:spPr>
              <a:xfrm>
                <a:off x="3271074" y="1138950"/>
                <a:ext cx="2392769" cy="656375"/>
              </a:xfrm>
              <a:custGeom>
                <a:avLst/>
                <a:gdLst/>
                <a:ahLst/>
                <a:cxnLst/>
                <a:rect l="l" t="t" r="r" b="b"/>
                <a:pathLst>
                  <a:path w="87298" h="26255" extrusionOk="0">
                    <a:moveTo>
                      <a:pt x="14979" y="1"/>
                    </a:moveTo>
                    <a:cubicBezTo>
                      <a:pt x="6704" y="1"/>
                      <a:pt x="1" y="6716"/>
                      <a:pt x="1" y="14979"/>
                    </a:cubicBezTo>
                    <a:lnTo>
                      <a:pt x="1" y="26254"/>
                    </a:lnTo>
                    <a:lnTo>
                      <a:pt x="78356" y="26254"/>
                    </a:lnTo>
                    <a:lnTo>
                      <a:pt x="87297" y="13419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274300" bIns="137150" anchor="ctr" anchorCtr="0">
                <a:noAutofit/>
              </a:bodyPr>
              <a:lstStyle/>
              <a:p>
                <a:r>
                  <a:rPr lang="en-US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Allows users to purchase filtered and labeled datasets</a:t>
                </a:r>
                <a:endParaRPr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27" name="Google Shape;1027;p36"/>
              <p:cNvSpPr/>
              <p:nvPr/>
            </p:nvSpPr>
            <p:spPr>
              <a:xfrm>
                <a:off x="2290300" y="1140750"/>
                <a:ext cx="3391825" cy="1236475"/>
              </a:xfrm>
              <a:custGeom>
                <a:avLst/>
                <a:gdLst/>
                <a:ahLst/>
                <a:cxnLst/>
                <a:rect l="l" t="t" r="r" b="b"/>
                <a:pathLst>
                  <a:path w="126529" h="49459" extrusionOk="0">
                    <a:moveTo>
                      <a:pt x="112896" y="0"/>
                    </a:moveTo>
                    <a:lnTo>
                      <a:pt x="121992" y="13347"/>
                    </a:lnTo>
                    <a:lnTo>
                      <a:pt x="115634" y="22467"/>
                    </a:lnTo>
                    <a:lnTo>
                      <a:pt x="24396" y="22467"/>
                    </a:lnTo>
                    <a:lnTo>
                      <a:pt x="24396" y="22432"/>
                    </a:lnTo>
                    <a:lnTo>
                      <a:pt x="24373" y="22432"/>
                    </a:lnTo>
                    <a:lnTo>
                      <a:pt x="0" y="46804"/>
                    </a:lnTo>
                    <a:lnTo>
                      <a:pt x="2644" y="49459"/>
                    </a:lnTo>
                    <a:lnTo>
                      <a:pt x="25897" y="26194"/>
                    </a:lnTo>
                    <a:lnTo>
                      <a:pt x="117587" y="26194"/>
                    </a:lnTo>
                    <a:lnTo>
                      <a:pt x="126528" y="13383"/>
                    </a:lnTo>
                    <a:lnTo>
                      <a:pt x="1175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7"/>
              </a:p>
            </p:txBody>
          </p:sp>
        </p:grpSp>
        <p:sp>
          <p:nvSpPr>
            <p:cNvPr id="1028" name="Google Shape;1028;p36"/>
            <p:cNvSpPr/>
            <p:nvPr/>
          </p:nvSpPr>
          <p:spPr>
            <a:xfrm>
              <a:off x="2214100" y="1980241"/>
              <a:ext cx="751890" cy="1112134"/>
            </a:xfrm>
            <a:custGeom>
              <a:avLst/>
              <a:gdLst/>
              <a:ahLst/>
              <a:cxnLst/>
              <a:rect l="l" t="t" r="r" b="b"/>
              <a:pathLst>
                <a:path w="32398" h="46114" extrusionOk="0">
                  <a:moveTo>
                    <a:pt x="0" y="0"/>
                  </a:moveTo>
                  <a:lnTo>
                    <a:pt x="0" y="46113"/>
                  </a:lnTo>
                  <a:lnTo>
                    <a:pt x="23384" y="22729"/>
                  </a:lnTo>
                  <a:lnTo>
                    <a:pt x="25754" y="20372"/>
                  </a:lnTo>
                  <a:lnTo>
                    <a:pt x="32397" y="13728"/>
                  </a:lnTo>
                  <a:cubicBezTo>
                    <a:pt x="24158" y="5299"/>
                    <a:pt x="12692" y="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2422150" y="2138650"/>
              <a:ext cx="261675" cy="261675"/>
            </a:xfrm>
            <a:custGeom>
              <a:avLst/>
              <a:gdLst/>
              <a:ahLst/>
              <a:cxnLst/>
              <a:rect l="l" t="t" r="r" b="b"/>
              <a:pathLst>
                <a:path w="10467" h="10467" extrusionOk="0">
                  <a:moveTo>
                    <a:pt x="5240" y="620"/>
                  </a:moveTo>
                  <a:cubicBezTo>
                    <a:pt x="5406" y="620"/>
                    <a:pt x="5549" y="751"/>
                    <a:pt x="5549" y="929"/>
                  </a:cubicBezTo>
                  <a:cubicBezTo>
                    <a:pt x="5549" y="1096"/>
                    <a:pt x="5406" y="1227"/>
                    <a:pt x="5240" y="1227"/>
                  </a:cubicBezTo>
                  <a:cubicBezTo>
                    <a:pt x="5073" y="1227"/>
                    <a:pt x="4930" y="1096"/>
                    <a:pt x="4930" y="929"/>
                  </a:cubicBezTo>
                  <a:cubicBezTo>
                    <a:pt x="4930" y="751"/>
                    <a:pt x="5073" y="620"/>
                    <a:pt x="5240" y="620"/>
                  </a:cubicBezTo>
                  <a:close/>
                  <a:moveTo>
                    <a:pt x="3251" y="2477"/>
                  </a:moveTo>
                  <a:cubicBezTo>
                    <a:pt x="3454" y="2477"/>
                    <a:pt x="3656" y="2561"/>
                    <a:pt x="3823" y="2703"/>
                  </a:cubicBezTo>
                  <a:cubicBezTo>
                    <a:pt x="4156" y="3001"/>
                    <a:pt x="4501" y="3275"/>
                    <a:pt x="4871" y="3525"/>
                  </a:cubicBezTo>
                  <a:lnTo>
                    <a:pt x="4930" y="3561"/>
                  </a:lnTo>
                  <a:lnTo>
                    <a:pt x="4930" y="5335"/>
                  </a:lnTo>
                  <a:cubicBezTo>
                    <a:pt x="4644" y="5466"/>
                    <a:pt x="4335" y="5537"/>
                    <a:pt x="4013" y="5537"/>
                  </a:cubicBezTo>
                  <a:cubicBezTo>
                    <a:pt x="3168" y="5537"/>
                    <a:pt x="2406" y="5049"/>
                    <a:pt x="2049" y="4311"/>
                  </a:cubicBezTo>
                  <a:lnTo>
                    <a:pt x="3704" y="4311"/>
                  </a:lnTo>
                  <a:lnTo>
                    <a:pt x="3704" y="3704"/>
                  </a:lnTo>
                  <a:lnTo>
                    <a:pt x="2156" y="3704"/>
                  </a:lnTo>
                  <a:cubicBezTo>
                    <a:pt x="1584" y="3704"/>
                    <a:pt x="1096" y="3394"/>
                    <a:pt x="822" y="2942"/>
                  </a:cubicBezTo>
                  <a:lnTo>
                    <a:pt x="822" y="2942"/>
                  </a:lnTo>
                  <a:cubicBezTo>
                    <a:pt x="1049" y="3037"/>
                    <a:pt x="1299" y="3084"/>
                    <a:pt x="1549" y="3084"/>
                  </a:cubicBezTo>
                  <a:cubicBezTo>
                    <a:pt x="1989" y="3084"/>
                    <a:pt x="2406" y="2942"/>
                    <a:pt x="2704" y="2691"/>
                  </a:cubicBezTo>
                  <a:cubicBezTo>
                    <a:pt x="2870" y="2549"/>
                    <a:pt x="3049" y="2477"/>
                    <a:pt x="3251" y="2477"/>
                  </a:cubicBezTo>
                  <a:close/>
                  <a:moveTo>
                    <a:pt x="7216" y="2477"/>
                  </a:moveTo>
                  <a:cubicBezTo>
                    <a:pt x="7430" y="2477"/>
                    <a:pt x="7597" y="2549"/>
                    <a:pt x="7764" y="2691"/>
                  </a:cubicBezTo>
                  <a:cubicBezTo>
                    <a:pt x="8073" y="2942"/>
                    <a:pt x="8478" y="3084"/>
                    <a:pt x="8907" y="3084"/>
                  </a:cubicBezTo>
                  <a:cubicBezTo>
                    <a:pt x="9157" y="3084"/>
                    <a:pt x="9419" y="3037"/>
                    <a:pt x="9645" y="2942"/>
                  </a:cubicBezTo>
                  <a:lnTo>
                    <a:pt x="9645" y="2942"/>
                  </a:lnTo>
                  <a:cubicBezTo>
                    <a:pt x="9383" y="3394"/>
                    <a:pt x="8871" y="3704"/>
                    <a:pt x="8300" y="3704"/>
                  </a:cubicBezTo>
                  <a:lnTo>
                    <a:pt x="6776" y="3704"/>
                  </a:lnTo>
                  <a:lnTo>
                    <a:pt x="6776" y="4311"/>
                  </a:lnTo>
                  <a:lnTo>
                    <a:pt x="8407" y="4311"/>
                  </a:lnTo>
                  <a:cubicBezTo>
                    <a:pt x="8049" y="5049"/>
                    <a:pt x="7299" y="5537"/>
                    <a:pt x="6466" y="5537"/>
                  </a:cubicBezTo>
                  <a:cubicBezTo>
                    <a:pt x="6144" y="5537"/>
                    <a:pt x="5835" y="5466"/>
                    <a:pt x="5549" y="5335"/>
                  </a:cubicBezTo>
                  <a:lnTo>
                    <a:pt x="5549" y="3561"/>
                  </a:lnTo>
                  <a:lnTo>
                    <a:pt x="5609" y="3525"/>
                  </a:lnTo>
                  <a:cubicBezTo>
                    <a:pt x="5978" y="3275"/>
                    <a:pt x="6323" y="3001"/>
                    <a:pt x="6645" y="2703"/>
                  </a:cubicBezTo>
                  <a:cubicBezTo>
                    <a:pt x="6811" y="2561"/>
                    <a:pt x="7014" y="2477"/>
                    <a:pt x="7216" y="2477"/>
                  </a:cubicBezTo>
                  <a:close/>
                  <a:moveTo>
                    <a:pt x="4930" y="6216"/>
                  </a:moveTo>
                  <a:lnTo>
                    <a:pt x="4930" y="7359"/>
                  </a:lnTo>
                  <a:cubicBezTo>
                    <a:pt x="4573" y="7275"/>
                    <a:pt x="4323" y="7049"/>
                    <a:pt x="4323" y="6787"/>
                  </a:cubicBezTo>
                  <a:cubicBezTo>
                    <a:pt x="4323" y="6525"/>
                    <a:pt x="4573" y="6299"/>
                    <a:pt x="4930" y="6216"/>
                  </a:cubicBezTo>
                  <a:close/>
                  <a:moveTo>
                    <a:pt x="5549" y="6216"/>
                  </a:moveTo>
                  <a:cubicBezTo>
                    <a:pt x="5894" y="6299"/>
                    <a:pt x="6156" y="6525"/>
                    <a:pt x="6156" y="6787"/>
                  </a:cubicBezTo>
                  <a:cubicBezTo>
                    <a:pt x="6156" y="7049"/>
                    <a:pt x="5894" y="7275"/>
                    <a:pt x="5549" y="7359"/>
                  </a:cubicBezTo>
                  <a:lnTo>
                    <a:pt x="5549" y="6216"/>
                  </a:lnTo>
                  <a:close/>
                  <a:moveTo>
                    <a:pt x="4930" y="8049"/>
                  </a:moveTo>
                  <a:lnTo>
                    <a:pt x="4930" y="9204"/>
                  </a:lnTo>
                  <a:cubicBezTo>
                    <a:pt x="4573" y="9121"/>
                    <a:pt x="4323" y="8883"/>
                    <a:pt x="4323" y="8633"/>
                  </a:cubicBezTo>
                  <a:cubicBezTo>
                    <a:pt x="4323" y="8371"/>
                    <a:pt x="4573" y="8133"/>
                    <a:pt x="4930" y="8049"/>
                  </a:cubicBezTo>
                  <a:close/>
                  <a:moveTo>
                    <a:pt x="5549" y="8049"/>
                  </a:moveTo>
                  <a:cubicBezTo>
                    <a:pt x="5894" y="8133"/>
                    <a:pt x="6156" y="8371"/>
                    <a:pt x="6156" y="8621"/>
                  </a:cubicBezTo>
                  <a:cubicBezTo>
                    <a:pt x="6156" y="8883"/>
                    <a:pt x="5894" y="9121"/>
                    <a:pt x="5549" y="9204"/>
                  </a:cubicBezTo>
                  <a:lnTo>
                    <a:pt x="5549" y="8049"/>
                  </a:lnTo>
                  <a:close/>
                  <a:moveTo>
                    <a:pt x="5240" y="1"/>
                  </a:moveTo>
                  <a:cubicBezTo>
                    <a:pt x="4728" y="1"/>
                    <a:pt x="4323" y="417"/>
                    <a:pt x="4323" y="929"/>
                  </a:cubicBezTo>
                  <a:cubicBezTo>
                    <a:pt x="4323" y="1322"/>
                    <a:pt x="4573" y="1668"/>
                    <a:pt x="4930" y="1787"/>
                  </a:cubicBezTo>
                  <a:lnTo>
                    <a:pt x="4930" y="2811"/>
                  </a:lnTo>
                  <a:cubicBezTo>
                    <a:pt x="4692" y="2644"/>
                    <a:pt x="4454" y="2453"/>
                    <a:pt x="4239" y="2251"/>
                  </a:cubicBezTo>
                  <a:cubicBezTo>
                    <a:pt x="3954" y="2001"/>
                    <a:pt x="3608" y="1858"/>
                    <a:pt x="3251" y="1858"/>
                  </a:cubicBezTo>
                  <a:cubicBezTo>
                    <a:pt x="2906" y="1858"/>
                    <a:pt x="2585" y="1977"/>
                    <a:pt x="2311" y="2215"/>
                  </a:cubicBezTo>
                  <a:cubicBezTo>
                    <a:pt x="2120" y="2382"/>
                    <a:pt x="1834" y="2477"/>
                    <a:pt x="1549" y="2477"/>
                  </a:cubicBezTo>
                  <a:cubicBezTo>
                    <a:pt x="1227" y="2477"/>
                    <a:pt x="930" y="2358"/>
                    <a:pt x="703" y="2132"/>
                  </a:cubicBezTo>
                  <a:lnTo>
                    <a:pt x="1" y="1429"/>
                  </a:lnTo>
                  <a:lnTo>
                    <a:pt x="1" y="2168"/>
                  </a:lnTo>
                  <a:cubicBezTo>
                    <a:pt x="1" y="3061"/>
                    <a:pt x="560" y="3834"/>
                    <a:pt x="1334" y="4156"/>
                  </a:cubicBezTo>
                  <a:cubicBezTo>
                    <a:pt x="1668" y="5299"/>
                    <a:pt x="2715" y="6120"/>
                    <a:pt x="3930" y="6156"/>
                  </a:cubicBezTo>
                  <a:cubicBezTo>
                    <a:pt x="3787" y="6347"/>
                    <a:pt x="3704" y="6561"/>
                    <a:pt x="3704" y="6787"/>
                  </a:cubicBezTo>
                  <a:cubicBezTo>
                    <a:pt x="3704" y="7133"/>
                    <a:pt x="3882" y="7454"/>
                    <a:pt x="4192" y="7680"/>
                  </a:cubicBezTo>
                  <a:cubicBezTo>
                    <a:pt x="4192" y="7692"/>
                    <a:pt x="4204" y="7704"/>
                    <a:pt x="4216" y="7704"/>
                  </a:cubicBezTo>
                  <a:cubicBezTo>
                    <a:pt x="4204" y="7716"/>
                    <a:pt x="4192" y="7728"/>
                    <a:pt x="4192" y="7728"/>
                  </a:cubicBezTo>
                  <a:cubicBezTo>
                    <a:pt x="3882" y="7966"/>
                    <a:pt x="3704" y="8287"/>
                    <a:pt x="3704" y="8633"/>
                  </a:cubicBezTo>
                  <a:cubicBezTo>
                    <a:pt x="3704" y="8966"/>
                    <a:pt x="3882" y="9288"/>
                    <a:pt x="4192" y="9526"/>
                  </a:cubicBezTo>
                  <a:cubicBezTo>
                    <a:pt x="4394" y="9680"/>
                    <a:pt x="4656" y="9788"/>
                    <a:pt x="4930" y="9823"/>
                  </a:cubicBezTo>
                  <a:lnTo>
                    <a:pt x="4930" y="10466"/>
                  </a:lnTo>
                  <a:lnTo>
                    <a:pt x="5549" y="10466"/>
                  </a:lnTo>
                  <a:lnTo>
                    <a:pt x="5549" y="9823"/>
                  </a:lnTo>
                  <a:cubicBezTo>
                    <a:pt x="5823" y="9788"/>
                    <a:pt x="6073" y="9680"/>
                    <a:pt x="6287" y="9526"/>
                  </a:cubicBezTo>
                  <a:cubicBezTo>
                    <a:pt x="6597" y="9288"/>
                    <a:pt x="6776" y="8966"/>
                    <a:pt x="6776" y="8633"/>
                  </a:cubicBezTo>
                  <a:cubicBezTo>
                    <a:pt x="6776" y="8287"/>
                    <a:pt x="6597" y="7966"/>
                    <a:pt x="6287" y="7728"/>
                  </a:cubicBezTo>
                  <a:cubicBezTo>
                    <a:pt x="6275" y="7728"/>
                    <a:pt x="6264" y="7716"/>
                    <a:pt x="6252" y="7704"/>
                  </a:cubicBezTo>
                  <a:cubicBezTo>
                    <a:pt x="6264" y="7704"/>
                    <a:pt x="6275" y="7692"/>
                    <a:pt x="6287" y="7680"/>
                  </a:cubicBezTo>
                  <a:cubicBezTo>
                    <a:pt x="6597" y="7454"/>
                    <a:pt x="6776" y="7133"/>
                    <a:pt x="6776" y="6787"/>
                  </a:cubicBezTo>
                  <a:cubicBezTo>
                    <a:pt x="6776" y="6561"/>
                    <a:pt x="6692" y="6347"/>
                    <a:pt x="6549" y="6156"/>
                  </a:cubicBezTo>
                  <a:cubicBezTo>
                    <a:pt x="7157" y="6132"/>
                    <a:pt x="7740" y="5918"/>
                    <a:pt x="8204" y="5537"/>
                  </a:cubicBezTo>
                  <a:cubicBezTo>
                    <a:pt x="8645" y="5180"/>
                    <a:pt x="8954" y="4692"/>
                    <a:pt x="9109" y="4156"/>
                  </a:cubicBezTo>
                  <a:cubicBezTo>
                    <a:pt x="9907" y="3834"/>
                    <a:pt x="10466" y="3072"/>
                    <a:pt x="10466" y="2168"/>
                  </a:cubicBezTo>
                  <a:lnTo>
                    <a:pt x="10466" y="1429"/>
                  </a:lnTo>
                  <a:lnTo>
                    <a:pt x="9776" y="2132"/>
                  </a:lnTo>
                  <a:cubicBezTo>
                    <a:pt x="9550" y="2346"/>
                    <a:pt x="9228" y="2477"/>
                    <a:pt x="8907" y="2477"/>
                  </a:cubicBezTo>
                  <a:cubicBezTo>
                    <a:pt x="8621" y="2477"/>
                    <a:pt x="8359" y="2382"/>
                    <a:pt x="8169" y="2215"/>
                  </a:cubicBezTo>
                  <a:cubicBezTo>
                    <a:pt x="7883" y="1977"/>
                    <a:pt x="7573" y="1858"/>
                    <a:pt x="7216" y="1858"/>
                  </a:cubicBezTo>
                  <a:cubicBezTo>
                    <a:pt x="6859" y="1858"/>
                    <a:pt x="6514" y="2001"/>
                    <a:pt x="6240" y="2251"/>
                  </a:cubicBezTo>
                  <a:cubicBezTo>
                    <a:pt x="6014" y="2453"/>
                    <a:pt x="5787" y="2644"/>
                    <a:pt x="5549" y="2811"/>
                  </a:cubicBezTo>
                  <a:lnTo>
                    <a:pt x="5549" y="1787"/>
                  </a:lnTo>
                  <a:cubicBezTo>
                    <a:pt x="5906" y="1668"/>
                    <a:pt x="6156" y="1322"/>
                    <a:pt x="6156" y="929"/>
                  </a:cubicBezTo>
                  <a:cubicBezTo>
                    <a:pt x="6156" y="417"/>
                    <a:pt x="5740" y="1"/>
                    <a:pt x="5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030" name="Google Shape;1030;p36"/>
          <p:cNvGrpSpPr/>
          <p:nvPr/>
        </p:nvGrpSpPr>
        <p:grpSpPr>
          <a:xfrm>
            <a:off x="2214101" y="3113076"/>
            <a:ext cx="3468025" cy="1497850"/>
            <a:chOff x="2214100" y="3092350"/>
            <a:chExt cx="3899625" cy="1497850"/>
          </a:xfrm>
        </p:grpSpPr>
        <p:grpSp>
          <p:nvGrpSpPr>
            <p:cNvPr id="1031" name="Google Shape;1031;p36"/>
            <p:cNvGrpSpPr/>
            <p:nvPr/>
          </p:nvGrpSpPr>
          <p:grpSpPr>
            <a:xfrm>
              <a:off x="2290600" y="3911025"/>
              <a:ext cx="3823125" cy="679175"/>
              <a:chOff x="2290600" y="3911025"/>
              <a:chExt cx="3823125" cy="679175"/>
            </a:xfrm>
          </p:grpSpPr>
          <p:sp>
            <p:nvSpPr>
              <p:cNvPr id="1033" name="Google Shape;1033;p36"/>
              <p:cNvSpPr/>
              <p:nvPr/>
            </p:nvSpPr>
            <p:spPr>
              <a:xfrm>
                <a:off x="3508078" y="3942775"/>
                <a:ext cx="2451136" cy="647425"/>
              </a:xfrm>
              <a:custGeom>
                <a:avLst/>
                <a:gdLst/>
                <a:ahLst/>
                <a:cxnLst/>
                <a:rect l="l" t="t" r="r" b="b"/>
                <a:pathLst>
                  <a:path w="87298" h="26255" extrusionOk="0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54"/>
                    </a:lnTo>
                    <a:lnTo>
                      <a:pt x="78356" y="26254"/>
                    </a:lnTo>
                    <a:lnTo>
                      <a:pt x="87297" y="13419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274300" bIns="137150" anchor="ctr" anchorCtr="0">
                <a:noAutofit/>
              </a:bodyPr>
              <a:lstStyle/>
              <a:p>
                <a:pPr algn="ctr"/>
                <a:r>
                  <a:rPr lang="en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Integrate chatbots into their own website</a:t>
                </a:r>
                <a:endParaRPr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34" name="Google Shape;1034;p36"/>
              <p:cNvSpPr/>
              <p:nvPr/>
            </p:nvSpPr>
            <p:spPr>
              <a:xfrm>
                <a:off x="2290600" y="3911025"/>
                <a:ext cx="3823125" cy="675100"/>
              </a:xfrm>
              <a:custGeom>
                <a:avLst/>
                <a:gdLst/>
                <a:ahLst/>
                <a:cxnLst/>
                <a:rect l="l" t="t" r="r" b="b"/>
                <a:pathLst>
                  <a:path w="126517" h="27004" extrusionOk="0">
                    <a:moveTo>
                      <a:pt x="2632" y="1"/>
                    </a:moveTo>
                    <a:lnTo>
                      <a:pt x="0" y="2632"/>
                    </a:lnTo>
                    <a:lnTo>
                      <a:pt x="24384" y="26968"/>
                    </a:lnTo>
                    <a:lnTo>
                      <a:pt x="24384" y="27004"/>
                    </a:lnTo>
                    <a:lnTo>
                      <a:pt x="117575" y="27004"/>
                    </a:lnTo>
                    <a:lnTo>
                      <a:pt x="126516" y="14193"/>
                    </a:lnTo>
                    <a:lnTo>
                      <a:pt x="117575" y="810"/>
                    </a:lnTo>
                    <a:lnTo>
                      <a:pt x="112884" y="810"/>
                    </a:lnTo>
                    <a:lnTo>
                      <a:pt x="121980" y="14157"/>
                    </a:lnTo>
                    <a:lnTo>
                      <a:pt x="115622" y="23277"/>
                    </a:lnTo>
                    <a:lnTo>
                      <a:pt x="25885" y="23277"/>
                    </a:lnTo>
                    <a:lnTo>
                      <a:pt x="2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274300" bIns="91425" anchor="ctr" anchorCtr="0">
                <a:noAutofit/>
              </a:bodyPr>
              <a:lstStyle/>
              <a:p>
                <a:endParaRPr sz="1867"/>
              </a:p>
            </p:txBody>
          </p:sp>
        </p:grpSp>
        <p:sp>
          <p:nvSpPr>
            <p:cNvPr id="1035" name="Google Shape;1035;p36"/>
            <p:cNvSpPr/>
            <p:nvPr/>
          </p:nvSpPr>
          <p:spPr>
            <a:xfrm>
              <a:off x="2214100" y="3092350"/>
              <a:ext cx="797450" cy="1127525"/>
            </a:xfrm>
            <a:custGeom>
              <a:avLst/>
              <a:gdLst/>
              <a:ahLst/>
              <a:cxnLst/>
              <a:rect l="l" t="t" r="r" b="b"/>
              <a:pathLst>
                <a:path w="31898" h="45101" extrusionOk="0">
                  <a:moveTo>
                    <a:pt x="0" y="0"/>
                  </a:moveTo>
                  <a:lnTo>
                    <a:pt x="0" y="45101"/>
                  </a:lnTo>
                  <a:cubicBezTo>
                    <a:pt x="12431" y="45041"/>
                    <a:pt x="23694" y="40017"/>
                    <a:pt x="31897" y="318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1036" name="Google Shape;1036;p36"/>
            <p:cNvSpPr/>
            <p:nvPr/>
          </p:nvSpPr>
          <p:spPr>
            <a:xfrm>
              <a:off x="2445675" y="3746600"/>
              <a:ext cx="303025" cy="303325"/>
            </a:xfrm>
            <a:custGeom>
              <a:avLst/>
              <a:gdLst/>
              <a:ahLst/>
              <a:cxnLst/>
              <a:rect l="l" t="t" r="r" b="b"/>
              <a:pathLst>
                <a:path w="12121" h="12133" extrusionOk="0">
                  <a:moveTo>
                    <a:pt x="1774" y="714"/>
                  </a:moveTo>
                  <a:cubicBezTo>
                    <a:pt x="1965" y="714"/>
                    <a:pt x="2132" y="869"/>
                    <a:pt x="2132" y="1072"/>
                  </a:cubicBezTo>
                  <a:cubicBezTo>
                    <a:pt x="2132" y="1262"/>
                    <a:pt x="1965" y="1429"/>
                    <a:pt x="1774" y="1429"/>
                  </a:cubicBezTo>
                  <a:cubicBezTo>
                    <a:pt x="1572" y="1429"/>
                    <a:pt x="1417" y="1262"/>
                    <a:pt x="1417" y="1072"/>
                  </a:cubicBezTo>
                  <a:cubicBezTo>
                    <a:pt x="1417" y="869"/>
                    <a:pt x="1572" y="714"/>
                    <a:pt x="1774" y="714"/>
                  </a:cubicBezTo>
                  <a:close/>
                  <a:moveTo>
                    <a:pt x="6037" y="714"/>
                  </a:moveTo>
                  <a:cubicBezTo>
                    <a:pt x="6239" y="714"/>
                    <a:pt x="6394" y="869"/>
                    <a:pt x="6394" y="1072"/>
                  </a:cubicBezTo>
                  <a:cubicBezTo>
                    <a:pt x="6394" y="1262"/>
                    <a:pt x="6239" y="1429"/>
                    <a:pt x="6037" y="1429"/>
                  </a:cubicBezTo>
                  <a:cubicBezTo>
                    <a:pt x="5846" y="1429"/>
                    <a:pt x="5680" y="1262"/>
                    <a:pt x="5680" y="1072"/>
                  </a:cubicBezTo>
                  <a:cubicBezTo>
                    <a:pt x="5680" y="869"/>
                    <a:pt x="5846" y="714"/>
                    <a:pt x="6037" y="714"/>
                  </a:cubicBezTo>
                  <a:close/>
                  <a:moveTo>
                    <a:pt x="4263" y="7811"/>
                  </a:moveTo>
                  <a:lnTo>
                    <a:pt x="4263" y="8203"/>
                  </a:lnTo>
                  <a:cubicBezTo>
                    <a:pt x="4263" y="8394"/>
                    <a:pt x="4096" y="8561"/>
                    <a:pt x="3906" y="8561"/>
                  </a:cubicBezTo>
                  <a:cubicBezTo>
                    <a:pt x="3715" y="8561"/>
                    <a:pt x="3549" y="8394"/>
                    <a:pt x="3549" y="8203"/>
                  </a:cubicBezTo>
                  <a:lnTo>
                    <a:pt x="3549" y="7811"/>
                  </a:lnTo>
                  <a:cubicBezTo>
                    <a:pt x="3668" y="7834"/>
                    <a:pt x="3787" y="7846"/>
                    <a:pt x="3906" y="7846"/>
                  </a:cubicBezTo>
                  <a:cubicBezTo>
                    <a:pt x="4025" y="7846"/>
                    <a:pt x="4144" y="7834"/>
                    <a:pt x="4263" y="7811"/>
                  </a:cubicBezTo>
                  <a:close/>
                  <a:moveTo>
                    <a:pt x="10347" y="6418"/>
                  </a:moveTo>
                  <a:cubicBezTo>
                    <a:pt x="10942" y="6418"/>
                    <a:pt x="11419" y="6906"/>
                    <a:pt x="11419" y="7489"/>
                  </a:cubicBezTo>
                  <a:cubicBezTo>
                    <a:pt x="11419" y="8073"/>
                    <a:pt x="10942" y="8561"/>
                    <a:pt x="10347" y="8561"/>
                  </a:cubicBezTo>
                  <a:cubicBezTo>
                    <a:pt x="9764" y="8561"/>
                    <a:pt x="9287" y="8073"/>
                    <a:pt x="9287" y="7489"/>
                  </a:cubicBezTo>
                  <a:cubicBezTo>
                    <a:pt x="9287" y="6906"/>
                    <a:pt x="9764" y="6418"/>
                    <a:pt x="10347" y="6418"/>
                  </a:cubicBezTo>
                  <a:close/>
                  <a:moveTo>
                    <a:pt x="1774" y="0"/>
                  </a:moveTo>
                  <a:cubicBezTo>
                    <a:pt x="1263" y="0"/>
                    <a:pt x="834" y="357"/>
                    <a:pt x="727" y="845"/>
                  </a:cubicBezTo>
                  <a:cubicBezTo>
                    <a:pt x="36" y="1226"/>
                    <a:pt x="0" y="1727"/>
                    <a:pt x="0" y="2512"/>
                  </a:cubicBezTo>
                  <a:cubicBezTo>
                    <a:pt x="0" y="3489"/>
                    <a:pt x="429" y="4798"/>
                    <a:pt x="1096" y="5858"/>
                  </a:cubicBezTo>
                  <a:cubicBezTo>
                    <a:pt x="1608" y="6679"/>
                    <a:pt x="2215" y="7263"/>
                    <a:pt x="2834" y="7584"/>
                  </a:cubicBezTo>
                  <a:lnTo>
                    <a:pt x="2834" y="8203"/>
                  </a:lnTo>
                  <a:cubicBezTo>
                    <a:pt x="2834" y="8668"/>
                    <a:pt x="3132" y="9061"/>
                    <a:pt x="3549" y="9204"/>
                  </a:cubicBezTo>
                  <a:lnTo>
                    <a:pt x="3549" y="10359"/>
                  </a:lnTo>
                  <a:cubicBezTo>
                    <a:pt x="3549" y="11335"/>
                    <a:pt x="4346" y="12133"/>
                    <a:pt x="5323" y="12133"/>
                  </a:cubicBezTo>
                  <a:cubicBezTo>
                    <a:pt x="6311" y="12133"/>
                    <a:pt x="7108" y="11335"/>
                    <a:pt x="7108" y="10359"/>
                  </a:cubicBezTo>
                  <a:lnTo>
                    <a:pt x="7108" y="8906"/>
                  </a:lnTo>
                  <a:cubicBezTo>
                    <a:pt x="7108" y="8323"/>
                    <a:pt x="7585" y="7846"/>
                    <a:pt x="8168" y="7846"/>
                  </a:cubicBezTo>
                  <a:lnTo>
                    <a:pt x="8609" y="7846"/>
                  </a:lnTo>
                  <a:cubicBezTo>
                    <a:pt x="8775" y="8656"/>
                    <a:pt x="9490" y="9263"/>
                    <a:pt x="10347" y="9263"/>
                  </a:cubicBezTo>
                  <a:cubicBezTo>
                    <a:pt x="11323" y="9263"/>
                    <a:pt x="12121" y="8465"/>
                    <a:pt x="12121" y="7489"/>
                  </a:cubicBezTo>
                  <a:cubicBezTo>
                    <a:pt x="12121" y="6513"/>
                    <a:pt x="11335" y="5715"/>
                    <a:pt x="10347" y="5715"/>
                  </a:cubicBezTo>
                  <a:cubicBezTo>
                    <a:pt x="9490" y="5715"/>
                    <a:pt x="8775" y="6322"/>
                    <a:pt x="8609" y="7132"/>
                  </a:cubicBezTo>
                  <a:lnTo>
                    <a:pt x="8168" y="7132"/>
                  </a:lnTo>
                  <a:cubicBezTo>
                    <a:pt x="7192" y="7132"/>
                    <a:pt x="6394" y="7930"/>
                    <a:pt x="6394" y="8906"/>
                  </a:cubicBezTo>
                  <a:lnTo>
                    <a:pt x="6394" y="10359"/>
                  </a:lnTo>
                  <a:cubicBezTo>
                    <a:pt x="6394" y="10942"/>
                    <a:pt x="5918" y="11418"/>
                    <a:pt x="5323" y="11418"/>
                  </a:cubicBezTo>
                  <a:cubicBezTo>
                    <a:pt x="4739" y="11418"/>
                    <a:pt x="4263" y="10942"/>
                    <a:pt x="4263" y="10359"/>
                  </a:cubicBezTo>
                  <a:lnTo>
                    <a:pt x="4263" y="9204"/>
                  </a:lnTo>
                  <a:cubicBezTo>
                    <a:pt x="4680" y="9061"/>
                    <a:pt x="4977" y="8668"/>
                    <a:pt x="4977" y="8203"/>
                  </a:cubicBezTo>
                  <a:lnTo>
                    <a:pt x="4977" y="7584"/>
                  </a:lnTo>
                  <a:cubicBezTo>
                    <a:pt x="5596" y="7263"/>
                    <a:pt x="6204" y="6679"/>
                    <a:pt x="6716" y="5858"/>
                  </a:cubicBezTo>
                  <a:cubicBezTo>
                    <a:pt x="7382" y="4798"/>
                    <a:pt x="7811" y="3489"/>
                    <a:pt x="7811" y="2512"/>
                  </a:cubicBezTo>
                  <a:cubicBezTo>
                    <a:pt x="7811" y="1727"/>
                    <a:pt x="7775" y="1226"/>
                    <a:pt x="7085" y="845"/>
                  </a:cubicBezTo>
                  <a:cubicBezTo>
                    <a:pt x="6978" y="357"/>
                    <a:pt x="6549" y="0"/>
                    <a:pt x="6037" y="0"/>
                  </a:cubicBezTo>
                  <a:cubicBezTo>
                    <a:pt x="5454" y="0"/>
                    <a:pt x="4977" y="476"/>
                    <a:pt x="4977" y="1072"/>
                  </a:cubicBezTo>
                  <a:cubicBezTo>
                    <a:pt x="4977" y="1655"/>
                    <a:pt x="5454" y="2131"/>
                    <a:pt x="6037" y="2131"/>
                  </a:cubicBezTo>
                  <a:cubicBezTo>
                    <a:pt x="6430" y="2131"/>
                    <a:pt x="6763" y="1929"/>
                    <a:pt x="6954" y="1619"/>
                  </a:cubicBezTo>
                  <a:cubicBezTo>
                    <a:pt x="7085" y="1774"/>
                    <a:pt x="7108" y="1988"/>
                    <a:pt x="7108" y="2512"/>
                  </a:cubicBezTo>
                  <a:cubicBezTo>
                    <a:pt x="7108" y="3346"/>
                    <a:pt x="6704" y="4536"/>
                    <a:pt x="6120" y="5477"/>
                  </a:cubicBezTo>
                  <a:cubicBezTo>
                    <a:pt x="5454" y="6525"/>
                    <a:pt x="4644" y="7132"/>
                    <a:pt x="3906" y="7132"/>
                  </a:cubicBezTo>
                  <a:cubicBezTo>
                    <a:pt x="3168" y="7132"/>
                    <a:pt x="2358" y="6525"/>
                    <a:pt x="1691" y="5477"/>
                  </a:cubicBezTo>
                  <a:cubicBezTo>
                    <a:pt x="1108" y="4536"/>
                    <a:pt x="703" y="3346"/>
                    <a:pt x="703" y="2512"/>
                  </a:cubicBezTo>
                  <a:cubicBezTo>
                    <a:pt x="703" y="1988"/>
                    <a:pt x="727" y="1774"/>
                    <a:pt x="858" y="1619"/>
                  </a:cubicBezTo>
                  <a:cubicBezTo>
                    <a:pt x="1048" y="1929"/>
                    <a:pt x="1382" y="2131"/>
                    <a:pt x="1774" y="2131"/>
                  </a:cubicBezTo>
                  <a:cubicBezTo>
                    <a:pt x="2358" y="2131"/>
                    <a:pt x="2834" y="1655"/>
                    <a:pt x="2834" y="1072"/>
                  </a:cubicBezTo>
                  <a:cubicBezTo>
                    <a:pt x="2834" y="476"/>
                    <a:pt x="2358" y="0"/>
                    <a:pt x="1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037" name="Google Shape;1037;p36"/>
          <p:cNvGrpSpPr/>
          <p:nvPr/>
        </p:nvGrpSpPr>
        <p:grpSpPr>
          <a:xfrm>
            <a:off x="2282137" y="2029125"/>
            <a:ext cx="6673679" cy="1875760"/>
            <a:chOff x="2282971" y="2008399"/>
            <a:chExt cx="6755762" cy="1875760"/>
          </a:xfrm>
        </p:grpSpPr>
        <p:grpSp>
          <p:nvGrpSpPr>
            <p:cNvPr id="1038" name="Google Shape;1038;p36"/>
            <p:cNvGrpSpPr/>
            <p:nvPr/>
          </p:nvGrpSpPr>
          <p:grpSpPr>
            <a:xfrm>
              <a:off x="3035625" y="2008399"/>
              <a:ext cx="6003108" cy="1875760"/>
              <a:chOff x="3035625" y="2008399"/>
              <a:chExt cx="6003108" cy="1875760"/>
            </a:xfrm>
          </p:grpSpPr>
          <p:sp>
            <p:nvSpPr>
              <p:cNvPr id="1039" name="Google Shape;1039;p36"/>
              <p:cNvSpPr txBox="1"/>
              <p:nvPr/>
            </p:nvSpPr>
            <p:spPr>
              <a:xfrm>
                <a:off x="6395031" y="2878401"/>
                <a:ext cx="2643702" cy="10057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sz="1500" dirty="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Help users build and create one or more of their own chatbots</a:t>
                </a:r>
                <a:endParaRPr sz="15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40" name="Google Shape;1040;p36"/>
              <p:cNvSpPr/>
              <p:nvPr/>
            </p:nvSpPr>
            <p:spPr>
              <a:xfrm>
                <a:off x="3379017" y="2008399"/>
                <a:ext cx="2309859" cy="656075"/>
              </a:xfrm>
              <a:custGeom>
                <a:avLst/>
                <a:gdLst/>
                <a:ahLst/>
                <a:cxnLst/>
                <a:rect l="l" t="t" r="r" b="b"/>
                <a:pathLst>
                  <a:path w="87298" h="26243" extrusionOk="0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42"/>
                    </a:lnTo>
                    <a:lnTo>
                      <a:pt x="78356" y="26242"/>
                    </a:lnTo>
                    <a:lnTo>
                      <a:pt x="87297" y="13407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274300" bIns="137150" anchor="ctr" anchorCtr="0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Create scripts</a:t>
                </a:r>
                <a:endParaRPr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41" name="Google Shape;1041;p36"/>
              <p:cNvSpPr/>
              <p:nvPr/>
            </p:nvSpPr>
            <p:spPr>
              <a:xfrm>
                <a:off x="3035625" y="2008400"/>
                <a:ext cx="2682466" cy="656075"/>
              </a:xfrm>
              <a:custGeom>
                <a:avLst/>
                <a:gdLst/>
                <a:ahLst/>
                <a:cxnLst/>
                <a:rect l="l" t="t" r="r" b="b"/>
                <a:pathLst>
                  <a:path w="123124" h="26243" extrusionOk="0">
                    <a:moveTo>
                      <a:pt x="109491" y="1"/>
                    </a:moveTo>
                    <a:lnTo>
                      <a:pt x="118599" y="13360"/>
                    </a:lnTo>
                    <a:lnTo>
                      <a:pt x="112229" y="22504"/>
                    </a:lnTo>
                    <a:lnTo>
                      <a:pt x="1" y="22504"/>
                    </a:lnTo>
                    <a:lnTo>
                      <a:pt x="1" y="26242"/>
                    </a:lnTo>
                    <a:lnTo>
                      <a:pt x="114182" y="26242"/>
                    </a:lnTo>
                    <a:lnTo>
                      <a:pt x="123123" y="13407"/>
                    </a:lnTo>
                    <a:lnTo>
                      <a:pt x="1141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7" dirty="0"/>
              </a:p>
            </p:txBody>
          </p:sp>
        </p:grpSp>
        <p:sp>
          <p:nvSpPr>
            <p:cNvPr id="1042" name="Google Shape;1042;p36"/>
            <p:cNvSpPr/>
            <p:nvPr/>
          </p:nvSpPr>
          <p:spPr>
            <a:xfrm>
              <a:off x="2282971" y="2282425"/>
              <a:ext cx="942868" cy="809950"/>
            </a:xfrm>
            <a:custGeom>
              <a:avLst/>
              <a:gdLst/>
              <a:ahLst/>
              <a:cxnLst/>
              <a:rect l="l" t="t" r="r" b="b"/>
              <a:pathLst>
                <a:path w="45399" h="32398" extrusionOk="0">
                  <a:moveTo>
                    <a:pt x="32397" y="0"/>
                  </a:moveTo>
                  <a:lnTo>
                    <a:pt x="0" y="32397"/>
                  </a:lnTo>
                  <a:lnTo>
                    <a:pt x="45387" y="32397"/>
                  </a:lnTo>
                  <a:cubicBezTo>
                    <a:pt x="45399" y="32231"/>
                    <a:pt x="45399" y="32064"/>
                    <a:pt x="45399" y="31897"/>
                  </a:cubicBezTo>
                  <a:cubicBezTo>
                    <a:pt x="45399" y="19479"/>
                    <a:pt x="40434" y="8228"/>
                    <a:pt x="323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43" name="Google Shape;1043;p36"/>
            <p:cNvSpPr/>
            <p:nvPr/>
          </p:nvSpPr>
          <p:spPr>
            <a:xfrm>
              <a:off x="2906750" y="2634250"/>
              <a:ext cx="261950" cy="262250"/>
            </a:xfrm>
            <a:custGeom>
              <a:avLst/>
              <a:gdLst/>
              <a:ahLst/>
              <a:cxnLst/>
              <a:rect l="l" t="t" r="r" b="b"/>
              <a:pathLst>
                <a:path w="10478" h="10490" extrusionOk="0">
                  <a:moveTo>
                    <a:pt x="2822" y="655"/>
                  </a:moveTo>
                  <a:lnTo>
                    <a:pt x="4810" y="2644"/>
                  </a:lnTo>
                  <a:lnTo>
                    <a:pt x="2632" y="4811"/>
                  </a:lnTo>
                  <a:lnTo>
                    <a:pt x="655" y="2834"/>
                  </a:lnTo>
                  <a:cubicBezTo>
                    <a:pt x="869" y="1739"/>
                    <a:pt x="1739" y="882"/>
                    <a:pt x="2822" y="655"/>
                  </a:cubicBezTo>
                  <a:close/>
                  <a:moveTo>
                    <a:pt x="7656" y="667"/>
                  </a:moveTo>
                  <a:cubicBezTo>
                    <a:pt x="8739" y="882"/>
                    <a:pt x="9609" y="1751"/>
                    <a:pt x="9823" y="2834"/>
                  </a:cubicBezTo>
                  <a:lnTo>
                    <a:pt x="2810" y="9847"/>
                  </a:lnTo>
                  <a:cubicBezTo>
                    <a:pt x="1679" y="9692"/>
                    <a:pt x="786" y="8811"/>
                    <a:pt x="643" y="7668"/>
                  </a:cubicBezTo>
                  <a:lnTo>
                    <a:pt x="7656" y="667"/>
                  </a:lnTo>
                  <a:close/>
                  <a:moveTo>
                    <a:pt x="7846" y="5680"/>
                  </a:moveTo>
                  <a:lnTo>
                    <a:pt x="9847" y="7680"/>
                  </a:lnTo>
                  <a:cubicBezTo>
                    <a:pt x="9692" y="8811"/>
                    <a:pt x="8811" y="9704"/>
                    <a:pt x="7668" y="9847"/>
                  </a:cubicBezTo>
                  <a:lnTo>
                    <a:pt x="5680" y="7847"/>
                  </a:lnTo>
                  <a:lnTo>
                    <a:pt x="7846" y="5680"/>
                  </a:lnTo>
                  <a:close/>
                  <a:moveTo>
                    <a:pt x="3036" y="1"/>
                  </a:moveTo>
                  <a:lnTo>
                    <a:pt x="2882" y="24"/>
                  </a:lnTo>
                  <a:cubicBezTo>
                    <a:pt x="2155" y="132"/>
                    <a:pt x="1500" y="465"/>
                    <a:pt x="977" y="977"/>
                  </a:cubicBezTo>
                  <a:cubicBezTo>
                    <a:pt x="453" y="1501"/>
                    <a:pt x="119" y="2167"/>
                    <a:pt x="24" y="2894"/>
                  </a:cubicBezTo>
                  <a:lnTo>
                    <a:pt x="0" y="3049"/>
                  </a:lnTo>
                  <a:lnTo>
                    <a:pt x="2203" y="5251"/>
                  </a:lnTo>
                  <a:lnTo>
                    <a:pt x="0" y="7442"/>
                  </a:lnTo>
                  <a:lnTo>
                    <a:pt x="12" y="7585"/>
                  </a:lnTo>
                  <a:cubicBezTo>
                    <a:pt x="72" y="8323"/>
                    <a:pt x="393" y="9025"/>
                    <a:pt x="929" y="9561"/>
                  </a:cubicBezTo>
                  <a:cubicBezTo>
                    <a:pt x="1453" y="10085"/>
                    <a:pt x="2155" y="10407"/>
                    <a:pt x="2905" y="10466"/>
                  </a:cubicBezTo>
                  <a:lnTo>
                    <a:pt x="3048" y="10478"/>
                  </a:lnTo>
                  <a:lnTo>
                    <a:pt x="5239" y="8287"/>
                  </a:lnTo>
                  <a:lnTo>
                    <a:pt x="7442" y="10490"/>
                  </a:lnTo>
                  <a:lnTo>
                    <a:pt x="7585" y="10478"/>
                  </a:lnTo>
                  <a:cubicBezTo>
                    <a:pt x="8323" y="10418"/>
                    <a:pt x="9025" y="10097"/>
                    <a:pt x="9561" y="9561"/>
                  </a:cubicBezTo>
                  <a:cubicBezTo>
                    <a:pt x="10085" y="9037"/>
                    <a:pt x="10406" y="8335"/>
                    <a:pt x="10466" y="7585"/>
                  </a:cubicBezTo>
                  <a:lnTo>
                    <a:pt x="10478" y="7442"/>
                  </a:lnTo>
                  <a:lnTo>
                    <a:pt x="8275" y="5251"/>
                  </a:lnTo>
                  <a:lnTo>
                    <a:pt x="10478" y="3049"/>
                  </a:lnTo>
                  <a:lnTo>
                    <a:pt x="10454" y="2894"/>
                  </a:lnTo>
                  <a:cubicBezTo>
                    <a:pt x="10347" y="2167"/>
                    <a:pt x="10025" y="1501"/>
                    <a:pt x="9501" y="989"/>
                  </a:cubicBezTo>
                  <a:cubicBezTo>
                    <a:pt x="8978" y="465"/>
                    <a:pt x="8323" y="132"/>
                    <a:pt x="7585" y="24"/>
                  </a:cubicBezTo>
                  <a:lnTo>
                    <a:pt x="7442" y="12"/>
                  </a:lnTo>
                  <a:lnTo>
                    <a:pt x="5239" y="2203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 dirty="0"/>
            </a:p>
          </p:txBody>
        </p:sp>
      </p:grpSp>
      <p:grpSp>
        <p:nvGrpSpPr>
          <p:cNvPr id="1044" name="Google Shape;1044;p36"/>
          <p:cNvGrpSpPr/>
          <p:nvPr/>
        </p:nvGrpSpPr>
        <p:grpSpPr>
          <a:xfrm>
            <a:off x="2214101" y="3051576"/>
            <a:ext cx="3449742" cy="858925"/>
            <a:chOff x="2214101" y="3030850"/>
            <a:chExt cx="3899624" cy="858925"/>
          </a:xfrm>
        </p:grpSpPr>
        <p:grpSp>
          <p:nvGrpSpPr>
            <p:cNvPr id="1045" name="Google Shape;1045;p36"/>
            <p:cNvGrpSpPr/>
            <p:nvPr/>
          </p:nvGrpSpPr>
          <p:grpSpPr>
            <a:xfrm>
              <a:off x="3035625" y="3030850"/>
              <a:ext cx="3078100" cy="656075"/>
              <a:chOff x="3035625" y="3030850"/>
              <a:chExt cx="3078100" cy="656075"/>
            </a:xfrm>
          </p:grpSpPr>
          <p:sp>
            <p:nvSpPr>
              <p:cNvPr id="1047" name="Google Shape;1047;p36"/>
              <p:cNvSpPr/>
              <p:nvPr/>
            </p:nvSpPr>
            <p:spPr>
              <a:xfrm>
                <a:off x="3498646" y="3030850"/>
                <a:ext cx="2577767" cy="656075"/>
              </a:xfrm>
              <a:custGeom>
                <a:avLst/>
                <a:gdLst/>
                <a:ahLst/>
                <a:cxnLst/>
                <a:rect l="l" t="t" r="r" b="b"/>
                <a:pathLst>
                  <a:path w="87298" h="26243" extrusionOk="0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42"/>
                    </a:lnTo>
                    <a:lnTo>
                      <a:pt x="78356" y="26242"/>
                    </a:lnTo>
                    <a:lnTo>
                      <a:pt x="87297" y="13407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274300" bIns="137150" anchor="ctr" anchorCtr="0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Add dataset to train chatbot</a:t>
                </a:r>
                <a:endParaRPr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48" name="Google Shape;1048;p36"/>
              <p:cNvSpPr/>
              <p:nvPr/>
            </p:nvSpPr>
            <p:spPr>
              <a:xfrm>
                <a:off x="3035625" y="3030850"/>
                <a:ext cx="3078100" cy="656075"/>
              </a:xfrm>
              <a:custGeom>
                <a:avLst/>
                <a:gdLst/>
                <a:ahLst/>
                <a:cxnLst/>
                <a:rect l="l" t="t" r="r" b="b"/>
                <a:pathLst>
                  <a:path w="123124" h="26243" extrusionOk="0">
                    <a:moveTo>
                      <a:pt x="109491" y="1"/>
                    </a:moveTo>
                    <a:lnTo>
                      <a:pt x="118599" y="13360"/>
                    </a:lnTo>
                    <a:lnTo>
                      <a:pt x="112229" y="22504"/>
                    </a:lnTo>
                    <a:lnTo>
                      <a:pt x="1" y="22504"/>
                    </a:lnTo>
                    <a:lnTo>
                      <a:pt x="1" y="26242"/>
                    </a:lnTo>
                    <a:lnTo>
                      <a:pt x="114182" y="26242"/>
                    </a:lnTo>
                    <a:lnTo>
                      <a:pt x="123123" y="13407"/>
                    </a:lnTo>
                    <a:lnTo>
                      <a:pt x="1141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7"/>
              </a:p>
            </p:txBody>
          </p:sp>
        </p:grpSp>
        <p:sp>
          <p:nvSpPr>
            <p:cNvPr id="1049" name="Google Shape;1049;p36"/>
            <p:cNvSpPr/>
            <p:nvPr/>
          </p:nvSpPr>
          <p:spPr>
            <a:xfrm>
              <a:off x="2214101" y="3092350"/>
              <a:ext cx="1129782" cy="797425"/>
            </a:xfrm>
            <a:custGeom>
              <a:avLst/>
              <a:gdLst/>
              <a:ahLst/>
              <a:cxnLst/>
              <a:rect l="l" t="t" r="r" b="b"/>
              <a:pathLst>
                <a:path w="45387" h="31897" extrusionOk="0">
                  <a:moveTo>
                    <a:pt x="0" y="0"/>
                  </a:moveTo>
                  <a:lnTo>
                    <a:pt x="31897" y="31897"/>
                  </a:lnTo>
                  <a:cubicBezTo>
                    <a:pt x="40124" y="23741"/>
                    <a:pt x="45256" y="12478"/>
                    <a:pt x="453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050" name="Google Shape;1050;p36"/>
            <p:cNvSpPr/>
            <p:nvPr/>
          </p:nvSpPr>
          <p:spPr>
            <a:xfrm>
              <a:off x="2941700" y="3257850"/>
              <a:ext cx="195749" cy="303323"/>
            </a:xfrm>
            <a:custGeom>
              <a:avLst/>
              <a:gdLst/>
              <a:ahLst/>
              <a:cxnLst/>
              <a:rect l="l" t="t" r="r" b="b"/>
              <a:pathLst>
                <a:path w="6478" h="10038" extrusionOk="0">
                  <a:moveTo>
                    <a:pt x="3239" y="583"/>
                  </a:moveTo>
                  <a:cubicBezTo>
                    <a:pt x="3727" y="583"/>
                    <a:pt x="4120" y="976"/>
                    <a:pt x="4120" y="1465"/>
                  </a:cubicBezTo>
                  <a:lnTo>
                    <a:pt x="4120" y="1762"/>
                  </a:lnTo>
                  <a:lnTo>
                    <a:pt x="5001" y="1762"/>
                  </a:lnTo>
                  <a:cubicBezTo>
                    <a:pt x="5489" y="1762"/>
                    <a:pt x="5882" y="2155"/>
                    <a:pt x="5882" y="2643"/>
                  </a:cubicBezTo>
                  <a:lnTo>
                    <a:pt x="5882" y="2953"/>
                  </a:lnTo>
                  <a:lnTo>
                    <a:pt x="584" y="2953"/>
                  </a:lnTo>
                  <a:lnTo>
                    <a:pt x="584" y="2643"/>
                  </a:lnTo>
                  <a:cubicBezTo>
                    <a:pt x="584" y="2155"/>
                    <a:pt x="989" y="1762"/>
                    <a:pt x="1465" y="1762"/>
                  </a:cubicBezTo>
                  <a:lnTo>
                    <a:pt x="2358" y="1762"/>
                  </a:lnTo>
                  <a:lnTo>
                    <a:pt x="2358" y="1465"/>
                  </a:lnTo>
                  <a:cubicBezTo>
                    <a:pt x="2358" y="976"/>
                    <a:pt x="2751" y="583"/>
                    <a:pt x="3239" y="583"/>
                  </a:cubicBezTo>
                  <a:close/>
                  <a:moveTo>
                    <a:pt x="5882" y="3548"/>
                  </a:moveTo>
                  <a:lnTo>
                    <a:pt x="5882" y="6489"/>
                  </a:lnTo>
                  <a:lnTo>
                    <a:pt x="584" y="6489"/>
                  </a:lnTo>
                  <a:lnTo>
                    <a:pt x="584" y="3548"/>
                  </a:lnTo>
                  <a:close/>
                  <a:moveTo>
                    <a:pt x="5882" y="7072"/>
                  </a:moveTo>
                  <a:lnTo>
                    <a:pt x="5882" y="7370"/>
                  </a:lnTo>
                  <a:cubicBezTo>
                    <a:pt x="5882" y="7858"/>
                    <a:pt x="5477" y="8275"/>
                    <a:pt x="5001" y="8275"/>
                  </a:cubicBezTo>
                  <a:lnTo>
                    <a:pt x="3525" y="8275"/>
                  </a:lnTo>
                  <a:lnTo>
                    <a:pt x="3525" y="8858"/>
                  </a:lnTo>
                  <a:lnTo>
                    <a:pt x="2941" y="8858"/>
                  </a:lnTo>
                  <a:lnTo>
                    <a:pt x="2941" y="8275"/>
                  </a:lnTo>
                  <a:lnTo>
                    <a:pt x="1465" y="8275"/>
                  </a:lnTo>
                  <a:cubicBezTo>
                    <a:pt x="989" y="8275"/>
                    <a:pt x="584" y="7858"/>
                    <a:pt x="584" y="7370"/>
                  </a:cubicBezTo>
                  <a:lnTo>
                    <a:pt x="584" y="7072"/>
                  </a:lnTo>
                  <a:close/>
                  <a:moveTo>
                    <a:pt x="3239" y="0"/>
                  </a:moveTo>
                  <a:cubicBezTo>
                    <a:pt x="2525" y="0"/>
                    <a:pt x="1929" y="500"/>
                    <a:pt x="1798" y="1167"/>
                  </a:cubicBezTo>
                  <a:lnTo>
                    <a:pt x="1465" y="1167"/>
                  </a:lnTo>
                  <a:cubicBezTo>
                    <a:pt x="655" y="1167"/>
                    <a:pt x="1" y="1834"/>
                    <a:pt x="1" y="2643"/>
                  </a:cubicBezTo>
                  <a:lnTo>
                    <a:pt x="1" y="7370"/>
                  </a:lnTo>
                  <a:cubicBezTo>
                    <a:pt x="1" y="8180"/>
                    <a:pt x="655" y="8858"/>
                    <a:pt x="1465" y="8858"/>
                  </a:cubicBezTo>
                  <a:lnTo>
                    <a:pt x="2358" y="8858"/>
                  </a:lnTo>
                  <a:lnTo>
                    <a:pt x="2358" y="9454"/>
                  </a:lnTo>
                  <a:lnTo>
                    <a:pt x="2941" y="9454"/>
                  </a:lnTo>
                  <a:lnTo>
                    <a:pt x="2941" y="10037"/>
                  </a:lnTo>
                  <a:lnTo>
                    <a:pt x="3525" y="10037"/>
                  </a:lnTo>
                  <a:lnTo>
                    <a:pt x="3525" y="9454"/>
                  </a:lnTo>
                  <a:lnTo>
                    <a:pt x="4120" y="9454"/>
                  </a:lnTo>
                  <a:lnTo>
                    <a:pt x="4120" y="8858"/>
                  </a:lnTo>
                  <a:lnTo>
                    <a:pt x="5001" y="8858"/>
                  </a:lnTo>
                  <a:cubicBezTo>
                    <a:pt x="5811" y="8858"/>
                    <a:pt x="6478" y="8180"/>
                    <a:pt x="6478" y="7370"/>
                  </a:cubicBezTo>
                  <a:lnTo>
                    <a:pt x="6478" y="2643"/>
                  </a:lnTo>
                  <a:cubicBezTo>
                    <a:pt x="6478" y="1834"/>
                    <a:pt x="5811" y="1167"/>
                    <a:pt x="5001" y="1167"/>
                  </a:cubicBezTo>
                  <a:lnTo>
                    <a:pt x="4680" y="1167"/>
                  </a:lnTo>
                  <a:cubicBezTo>
                    <a:pt x="4537" y="500"/>
                    <a:pt x="3942" y="0"/>
                    <a:pt x="3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051" name="Google Shape;1051;p36"/>
          <p:cNvSpPr/>
          <p:nvPr/>
        </p:nvSpPr>
        <p:spPr>
          <a:xfrm>
            <a:off x="1543476" y="2435001"/>
            <a:ext cx="1330850" cy="1330850"/>
          </a:xfrm>
          <a:custGeom>
            <a:avLst/>
            <a:gdLst/>
            <a:ahLst/>
            <a:cxnLst/>
            <a:rect l="l" t="t" r="r" b="b"/>
            <a:pathLst>
              <a:path w="53234" h="53234" extrusionOk="0">
                <a:moveTo>
                  <a:pt x="26611" y="1"/>
                </a:moveTo>
                <a:cubicBezTo>
                  <a:pt x="11919" y="1"/>
                  <a:pt x="1" y="11919"/>
                  <a:pt x="1" y="26623"/>
                </a:cubicBezTo>
                <a:cubicBezTo>
                  <a:pt x="1" y="40756"/>
                  <a:pt x="11002" y="52317"/>
                  <a:pt x="24920" y="53186"/>
                </a:cubicBezTo>
                <a:cubicBezTo>
                  <a:pt x="25480" y="53222"/>
                  <a:pt x="26051" y="53234"/>
                  <a:pt x="26611" y="53234"/>
                </a:cubicBezTo>
                <a:cubicBezTo>
                  <a:pt x="41315" y="53234"/>
                  <a:pt x="53233" y="41315"/>
                  <a:pt x="53233" y="26623"/>
                </a:cubicBezTo>
                <a:cubicBezTo>
                  <a:pt x="53233" y="17098"/>
                  <a:pt x="48245" y="8740"/>
                  <a:pt x="40732" y="4037"/>
                </a:cubicBezTo>
                <a:cubicBezTo>
                  <a:pt x="36636" y="1477"/>
                  <a:pt x="31802" y="1"/>
                  <a:pt x="26611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20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Website</a:t>
            </a:r>
            <a:endParaRPr sz="2000" dirty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" name="Google Shape;189;p18">
            <a:extLst>
              <a:ext uri="{FF2B5EF4-FFF2-40B4-BE49-F238E27FC236}">
                <a16:creationId xmlns:a16="http://schemas.microsoft.com/office/drawing/2014/main" id="{C3118D37-EF7C-8147-1539-BF23DED2EAAE}"/>
              </a:ext>
            </a:extLst>
          </p:cNvPr>
          <p:cNvGrpSpPr/>
          <p:nvPr/>
        </p:nvGrpSpPr>
        <p:grpSpPr>
          <a:xfrm>
            <a:off x="398916" y="335307"/>
            <a:ext cx="2635535" cy="996112"/>
            <a:chOff x="1258163" y="1712948"/>
            <a:chExt cx="2635535" cy="996112"/>
          </a:xfrm>
        </p:grpSpPr>
        <p:sp>
          <p:nvSpPr>
            <p:cNvPr id="5" name="Google Shape;190;p18">
              <a:extLst>
                <a:ext uri="{FF2B5EF4-FFF2-40B4-BE49-F238E27FC236}">
                  <a16:creationId xmlns:a16="http://schemas.microsoft.com/office/drawing/2014/main" id="{2F3169BA-FAEC-7CE1-70C5-580E970113D0}"/>
                </a:ext>
              </a:extLst>
            </p:cNvPr>
            <p:cNvSpPr/>
            <p:nvPr/>
          </p:nvSpPr>
          <p:spPr>
            <a:xfrm rot="-5400000">
              <a:off x="2103263" y="973353"/>
              <a:ext cx="785100" cy="24753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" name="Google Shape;191;p18">
              <a:extLst>
                <a:ext uri="{FF2B5EF4-FFF2-40B4-BE49-F238E27FC236}">
                  <a16:creationId xmlns:a16="http://schemas.microsoft.com/office/drawing/2014/main" id="{43E55C73-629B-7789-1C66-FDE8A15675B1}"/>
                </a:ext>
              </a:extLst>
            </p:cNvPr>
            <p:cNvSpPr txBox="1"/>
            <p:nvPr/>
          </p:nvSpPr>
          <p:spPr>
            <a:xfrm>
              <a:off x="1446167" y="1943253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-US" sz="1500" b="1" dirty="0">
                  <a:solidFill>
                    <a:srgbClr val="FFFFFF"/>
                  </a:solidFill>
                  <a:latin typeface="Fira Sans Extra Condensed Medium"/>
                  <a:ea typeface="Roboto"/>
                  <a:cs typeface="Roboto"/>
                  <a:sym typeface="Fira Sans Extra Condensed Medium"/>
                </a:rPr>
                <a:t>TOPIC DESCRIPTION</a:t>
              </a:r>
              <a:endParaRPr lang="en-U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" name="Google Shape;192;p18">
              <a:extLst>
                <a:ext uri="{FF2B5EF4-FFF2-40B4-BE49-F238E27FC236}">
                  <a16:creationId xmlns:a16="http://schemas.microsoft.com/office/drawing/2014/main" id="{35BEF760-A3E2-A4F0-6C18-E6907C1F8217}"/>
                </a:ext>
              </a:extLst>
            </p:cNvPr>
            <p:cNvSpPr txBox="1"/>
            <p:nvPr/>
          </p:nvSpPr>
          <p:spPr>
            <a:xfrm>
              <a:off x="3127068" y="1996203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" name="Google Shape;194;p18">
              <a:extLst>
                <a:ext uri="{FF2B5EF4-FFF2-40B4-BE49-F238E27FC236}">
                  <a16:creationId xmlns:a16="http://schemas.microsoft.com/office/drawing/2014/main" id="{2939A683-D4BB-FFC5-E86B-3ED2B2005786}"/>
                </a:ext>
              </a:extLst>
            </p:cNvPr>
            <p:cNvSpPr/>
            <p:nvPr/>
          </p:nvSpPr>
          <p:spPr>
            <a:xfrm rot="16200000">
              <a:off x="3146823" y="1962184"/>
              <a:ext cx="996112" cy="497639"/>
            </a:xfrm>
            <a:custGeom>
              <a:avLst/>
              <a:gdLst/>
              <a:ahLst/>
              <a:cxnLst/>
              <a:rect l="l" t="t" r="r" b="b"/>
              <a:pathLst>
                <a:path w="44066" h="22017" fill="none" extrusionOk="0">
                  <a:moveTo>
                    <a:pt x="44066" y="1"/>
                  </a:moveTo>
                  <a:cubicBezTo>
                    <a:pt x="44066" y="12176"/>
                    <a:pt x="34192" y="22016"/>
                    <a:pt x="22017" y="22016"/>
                  </a:cubicBezTo>
                  <a:cubicBezTo>
                    <a:pt x="9875" y="22016"/>
                    <a:pt x="1" y="12176"/>
                    <a:pt x="1" y="1"/>
                  </a:cubicBezTo>
                </a:path>
              </a:pathLst>
            </a:custGeom>
            <a:solidFill>
              <a:srgbClr val="F3F3F3"/>
            </a:solidFill>
            <a:ln w="28575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1" name="Google Shape;1026;p36">
            <a:extLst>
              <a:ext uri="{FF2B5EF4-FFF2-40B4-BE49-F238E27FC236}">
                <a16:creationId xmlns:a16="http://schemas.microsoft.com/office/drawing/2014/main" id="{9FC17B9A-3DDA-ED90-4F66-C731C4A760CC}"/>
              </a:ext>
            </a:extLst>
          </p:cNvPr>
          <p:cNvSpPr/>
          <p:nvPr/>
        </p:nvSpPr>
        <p:spPr>
          <a:xfrm>
            <a:off x="6344233" y="1633281"/>
            <a:ext cx="1790498" cy="461144"/>
          </a:xfrm>
          <a:custGeom>
            <a:avLst/>
            <a:gdLst/>
            <a:ahLst/>
            <a:cxnLst/>
            <a:rect l="l" t="t" r="r" b="b"/>
            <a:pathLst>
              <a:path w="87298" h="26255" extrusionOk="0">
                <a:moveTo>
                  <a:pt x="14979" y="1"/>
                </a:moveTo>
                <a:cubicBezTo>
                  <a:pt x="6704" y="1"/>
                  <a:pt x="1" y="6716"/>
                  <a:pt x="1" y="14979"/>
                </a:cubicBezTo>
                <a:lnTo>
                  <a:pt x="1" y="26254"/>
                </a:lnTo>
                <a:lnTo>
                  <a:pt x="78356" y="26254"/>
                </a:lnTo>
                <a:lnTo>
                  <a:pt x="87297" y="13419"/>
                </a:lnTo>
                <a:lnTo>
                  <a:pt x="78356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274300" bIns="137150" anchor="ctr" anchorCtr="0">
            <a:noAutofit/>
          </a:bodyPr>
          <a:lstStyle/>
          <a:p>
            <a:r>
              <a:rPr lang="en-US" sz="10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Users will use it to serve their different purposes</a:t>
            </a:r>
            <a:endParaRPr sz="1000" i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170;p17">
            <a:extLst>
              <a:ext uri="{FF2B5EF4-FFF2-40B4-BE49-F238E27FC236}">
                <a16:creationId xmlns:a16="http://schemas.microsoft.com/office/drawing/2014/main" id="{DEA1FBEA-34E6-E717-D52E-183AA3D27EA9}"/>
              </a:ext>
            </a:extLst>
          </p:cNvPr>
          <p:cNvSpPr/>
          <p:nvPr/>
        </p:nvSpPr>
        <p:spPr>
          <a:xfrm>
            <a:off x="5769504" y="3221879"/>
            <a:ext cx="574731" cy="315469"/>
          </a:xfrm>
          <a:custGeom>
            <a:avLst/>
            <a:gdLst/>
            <a:ahLst/>
            <a:cxnLst/>
            <a:rect l="l" t="t" r="r" b="b"/>
            <a:pathLst>
              <a:path w="56711" h="44204" extrusionOk="0">
                <a:moveTo>
                  <a:pt x="29934" y="1"/>
                </a:moveTo>
                <a:cubicBezTo>
                  <a:pt x="28768" y="1"/>
                  <a:pt x="27613" y="515"/>
                  <a:pt x="26838" y="1496"/>
                </a:cubicBezTo>
                <a:lnTo>
                  <a:pt x="26349" y="2104"/>
                </a:lnTo>
                <a:cubicBezTo>
                  <a:pt x="25004" y="3806"/>
                  <a:pt x="25278" y="6283"/>
                  <a:pt x="26992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1" y="11200"/>
                  <a:pt x="1" y="13343"/>
                </a:cubicBezTo>
                <a:lnTo>
                  <a:pt x="1" y="30929"/>
                </a:lnTo>
                <a:cubicBezTo>
                  <a:pt x="1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7" y="36572"/>
                </a:lnTo>
                <a:cubicBezTo>
                  <a:pt x="25254" y="37918"/>
                  <a:pt x="24968" y="40394"/>
                  <a:pt x="26314" y="42109"/>
                </a:cubicBezTo>
                <a:lnTo>
                  <a:pt x="26790" y="42704"/>
                </a:lnTo>
                <a:cubicBezTo>
                  <a:pt x="27571" y="43690"/>
                  <a:pt x="28722" y="44204"/>
                  <a:pt x="29885" y="44204"/>
                </a:cubicBezTo>
                <a:cubicBezTo>
                  <a:pt x="30744" y="44204"/>
                  <a:pt x="31610" y="43923"/>
                  <a:pt x="32338" y="43347"/>
                </a:cubicBezTo>
                <a:lnTo>
                  <a:pt x="54091" y="26107"/>
                </a:lnTo>
                <a:cubicBezTo>
                  <a:pt x="54520" y="25880"/>
                  <a:pt x="54924" y="25571"/>
                  <a:pt x="55258" y="25178"/>
                </a:cubicBezTo>
                <a:cubicBezTo>
                  <a:pt x="56222" y="24392"/>
                  <a:pt x="56710" y="23237"/>
                  <a:pt x="56698" y="22070"/>
                </a:cubicBezTo>
                <a:cubicBezTo>
                  <a:pt x="56710" y="20915"/>
                  <a:pt x="56222" y="19761"/>
                  <a:pt x="55270" y="18975"/>
                </a:cubicBezTo>
                <a:cubicBezTo>
                  <a:pt x="54924" y="18582"/>
                  <a:pt x="54531" y="18272"/>
                  <a:pt x="54103" y="18046"/>
                </a:cubicBezTo>
                <a:lnTo>
                  <a:pt x="32374" y="854"/>
                </a:lnTo>
                <a:cubicBezTo>
                  <a:pt x="31653" y="279"/>
                  <a:pt x="30790" y="1"/>
                  <a:pt x="29934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67"/>
          </a:p>
        </p:txBody>
      </p:sp>
      <p:sp>
        <p:nvSpPr>
          <p:cNvPr id="23" name="Google Shape;170;p17">
            <a:extLst>
              <a:ext uri="{FF2B5EF4-FFF2-40B4-BE49-F238E27FC236}">
                <a16:creationId xmlns:a16="http://schemas.microsoft.com/office/drawing/2014/main" id="{431DD0D8-69B1-194E-D6F6-78DEA7E8BEF3}"/>
              </a:ext>
            </a:extLst>
          </p:cNvPr>
          <p:cNvSpPr/>
          <p:nvPr/>
        </p:nvSpPr>
        <p:spPr>
          <a:xfrm>
            <a:off x="5769504" y="1330129"/>
            <a:ext cx="574731" cy="315469"/>
          </a:xfrm>
          <a:custGeom>
            <a:avLst/>
            <a:gdLst/>
            <a:ahLst/>
            <a:cxnLst/>
            <a:rect l="l" t="t" r="r" b="b"/>
            <a:pathLst>
              <a:path w="56711" h="44204" extrusionOk="0">
                <a:moveTo>
                  <a:pt x="29934" y="1"/>
                </a:moveTo>
                <a:cubicBezTo>
                  <a:pt x="28768" y="1"/>
                  <a:pt x="27613" y="515"/>
                  <a:pt x="26838" y="1496"/>
                </a:cubicBezTo>
                <a:lnTo>
                  <a:pt x="26349" y="2104"/>
                </a:lnTo>
                <a:cubicBezTo>
                  <a:pt x="25004" y="3806"/>
                  <a:pt x="25278" y="6283"/>
                  <a:pt x="26992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1" y="11200"/>
                  <a:pt x="1" y="13343"/>
                </a:cubicBezTo>
                <a:lnTo>
                  <a:pt x="1" y="30929"/>
                </a:lnTo>
                <a:cubicBezTo>
                  <a:pt x="1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7" y="36572"/>
                </a:lnTo>
                <a:cubicBezTo>
                  <a:pt x="25254" y="37918"/>
                  <a:pt x="24968" y="40394"/>
                  <a:pt x="26314" y="42109"/>
                </a:cubicBezTo>
                <a:lnTo>
                  <a:pt x="26790" y="42704"/>
                </a:lnTo>
                <a:cubicBezTo>
                  <a:pt x="27571" y="43690"/>
                  <a:pt x="28722" y="44204"/>
                  <a:pt x="29885" y="44204"/>
                </a:cubicBezTo>
                <a:cubicBezTo>
                  <a:pt x="30744" y="44204"/>
                  <a:pt x="31610" y="43923"/>
                  <a:pt x="32338" y="43347"/>
                </a:cubicBezTo>
                <a:lnTo>
                  <a:pt x="54091" y="26107"/>
                </a:lnTo>
                <a:cubicBezTo>
                  <a:pt x="54520" y="25880"/>
                  <a:pt x="54924" y="25571"/>
                  <a:pt x="55258" y="25178"/>
                </a:cubicBezTo>
                <a:cubicBezTo>
                  <a:pt x="56222" y="24392"/>
                  <a:pt x="56710" y="23237"/>
                  <a:pt x="56698" y="22070"/>
                </a:cubicBezTo>
                <a:cubicBezTo>
                  <a:pt x="56710" y="20915"/>
                  <a:pt x="56222" y="19761"/>
                  <a:pt x="55270" y="18975"/>
                </a:cubicBezTo>
                <a:cubicBezTo>
                  <a:pt x="54924" y="18582"/>
                  <a:pt x="54531" y="18272"/>
                  <a:pt x="54103" y="18046"/>
                </a:cubicBezTo>
                <a:lnTo>
                  <a:pt x="32374" y="854"/>
                </a:lnTo>
                <a:cubicBezTo>
                  <a:pt x="31653" y="279"/>
                  <a:pt x="30790" y="1"/>
                  <a:pt x="299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67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29"/>
          <p:cNvGrpSpPr/>
          <p:nvPr/>
        </p:nvGrpSpPr>
        <p:grpSpPr>
          <a:xfrm>
            <a:off x="1717955" y="1544088"/>
            <a:ext cx="3290425" cy="757850"/>
            <a:chOff x="2206725" y="1254350"/>
            <a:chExt cx="3290425" cy="757850"/>
          </a:xfrm>
        </p:grpSpPr>
        <p:sp>
          <p:nvSpPr>
            <p:cNvPr id="680" name="Google Shape;680;p29"/>
            <p:cNvSpPr/>
            <p:nvPr/>
          </p:nvSpPr>
          <p:spPr>
            <a:xfrm>
              <a:off x="2820775" y="1614200"/>
              <a:ext cx="1440375" cy="25"/>
            </a:xfrm>
            <a:custGeom>
              <a:avLst/>
              <a:gdLst/>
              <a:ahLst/>
              <a:cxnLst/>
              <a:rect l="l" t="t" r="r" b="b"/>
              <a:pathLst>
                <a:path w="57615" h="1" fill="none" extrusionOk="0">
                  <a:moveTo>
                    <a:pt x="1" y="1"/>
                  </a:moveTo>
                  <a:lnTo>
                    <a:pt x="57615" y="1"/>
                  </a:lnTo>
                </a:path>
              </a:pathLst>
            </a:custGeom>
            <a:noFill/>
            <a:ln w="33625" cap="rnd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2206725" y="1254350"/>
              <a:ext cx="656350" cy="757850"/>
            </a:xfrm>
            <a:custGeom>
              <a:avLst/>
              <a:gdLst/>
              <a:ahLst/>
              <a:cxnLst/>
              <a:rect l="l" t="t" r="r" b="b"/>
              <a:pathLst>
                <a:path w="26254" h="30314" extrusionOk="0">
                  <a:moveTo>
                    <a:pt x="13133" y="0"/>
                  </a:moveTo>
                  <a:lnTo>
                    <a:pt x="0" y="7572"/>
                  </a:lnTo>
                  <a:lnTo>
                    <a:pt x="0" y="22729"/>
                  </a:lnTo>
                  <a:lnTo>
                    <a:pt x="13133" y="30313"/>
                  </a:lnTo>
                  <a:lnTo>
                    <a:pt x="26253" y="22729"/>
                  </a:lnTo>
                  <a:lnTo>
                    <a:pt x="26253" y="7572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2268325" y="1325175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9" y="1"/>
                  </a:moveTo>
                  <a:lnTo>
                    <a:pt x="1" y="6156"/>
                  </a:lnTo>
                  <a:lnTo>
                    <a:pt x="1" y="18479"/>
                  </a:lnTo>
                  <a:lnTo>
                    <a:pt x="10669" y="24635"/>
                  </a:lnTo>
                  <a:lnTo>
                    <a:pt x="21337" y="18479"/>
                  </a:lnTo>
                  <a:lnTo>
                    <a:pt x="21337" y="6156"/>
                  </a:lnTo>
                  <a:lnTo>
                    <a:pt x="106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4261150" y="1478600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100"/>
              </a:pPr>
              <a:r>
                <a:rPr lang="en-US" sz="1500" dirty="0">
                  <a:solidFill>
                    <a:srgbClr val="FFFFFF"/>
                  </a:solidFill>
                  <a:latin typeface="Fira Sans Extra Condensed Medium" panose="020B0604020202020204" charset="0"/>
                </a:rPr>
                <a:t>Developer</a:t>
              </a:r>
              <a:endParaRPr sz="1500" dirty="0">
                <a:solidFill>
                  <a:srgbClr val="FFFFFF"/>
                </a:solidFill>
                <a:latin typeface="Fira Sans Extra Condensed Medium" panose="020B0604020202020204" charset="0"/>
              </a:endParaRPr>
            </a:p>
          </p:txBody>
        </p:sp>
      </p:grpSp>
      <p:grpSp>
        <p:nvGrpSpPr>
          <p:cNvPr id="686" name="Google Shape;686;p29"/>
          <p:cNvGrpSpPr/>
          <p:nvPr/>
        </p:nvGrpSpPr>
        <p:grpSpPr>
          <a:xfrm>
            <a:off x="2433805" y="2192826"/>
            <a:ext cx="5726522" cy="757850"/>
            <a:chOff x="2922575" y="1798150"/>
            <a:chExt cx="5726522" cy="757850"/>
          </a:xfrm>
        </p:grpSpPr>
        <p:sp>
          <p:nvSpPr>
            <p:cNvPr id="687" name="Google Shape;687;p29"/>
            <p:cNvSpPr/>
            <p:nvPr/>
          </p:nvSpPr>
          <p:spPr>
            <a:xfrm>
              <a:off x="3523550" y="2181525"/>
              <a:ext cx="737600" cy="25"/>
            </a:xfrm>
            <a:custGeom>
              <a:avLst/>
              <a:gdLst/>
              <a:ahLst/>
              <a:cxnLst/>
              <a:rect l="l" t="t" r="r" b="b"/>
              <a:pathLst>
                <a:path w="29504" h="1" fill="none" extrusionOk="0">
                  <a:moveTo>
                    <a:pt x="0" y="1"/>
                  </a:moveTo>
                  <a:lnTo>
                    <a:pt x="29504" y="1"/>
                  </a:lnTo>
                </a:path>
              </a:pathLst>
            </a:custGeom>
            <a:noFill/>
            <a:ln w="33625" cap="rnd" cmpd="sng">
              <a:solidFill>
                <a:srgbClr val="FCBD2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2922575" y="1798150"/>
              <a:ext cx="656350" cy="757850"/>
            </a:xfrm>
            <a:custGeom>
              <a:avLst/>
              <a:gdLst/>
              <a:ahLst/>
              <a:cxnLst/>
              <a:rect l="l" t="t" r="r" b="b"/>
              <a:pathLst>
                <a:path w="26254" h="30314" extrusionOk="0">
                  <a:moveTo>
                    <a:pt x="13133" y="1"/>
                  </a:moveTo>
                  <a:lnTo>
                    <a:pt x="1" y="7585"/>
                  </a:lnTo>
                  <a:lnTo>
                    <a:pt x="1" y="22742"/>
                  </a:lnTo>
                  <a:lnTo>
                    <a:pt x="13133" y="30314"/>
                  </a:lnTo>
                  <a:lnTo>
                    <a:pt x="26254" y="22742"/>
                  </a:lnTo>
                  <a:lnTo>
                    <a:pt x="26254" y="7585"/>
                  </a:lnTo>
                  <a:lnTo>
                    <a:pt x="131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2984200" y="1869300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8" y="0"/>
                  </a:moveTo>
                  <a:lnTo>
                    <a:pt x="0" y="6156"/>
                  </a:lnTo>
                  <a:lnTo>
                    <a:pt x="0" y="18467"/>
                  </a:lnTo>
                  <a:lnTo>
                    <a:pt x="10668" y="24634"/>
                  </a:lnTo>
                  <a:lnTo>
                    <a:pt x="21336" y="18467"/>
                  </a:lnTo>
                  <a:lnTo>
                    <a:pt x="21336" y="6156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4261150" y="2045938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100"/>
              </a:pPr>
              <a:r>
                <a:rPr lang="en" sz="1500" dirty="0">
                  <a:solidFill>
                    <a:srgbClr val="FFFFFF"/>
                  </a:solidFill>
                  <a:latin typeface="Fira Sans Extra Condensed Medium"/>
                  <a:sym typeface="Fira Sans Extra Condensed Medium"/>
                </a:rPr>
                <a:t>Users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sp>
          <p:nvSpPr>
            <p:cNvPr id="693" name="Google Shape;693;p29"/>
            <p:cNvSpPr txBox="1"/>
            <p:nvPr/>
          </p:nvSpPr>
          <p:spPr>
            <a:xfrm>
              <a:off x="5613924" y="2031393"/>
              <a:ext cx="3035173" cy="3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Users have need to create a chatbot to integrate into their existing website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4" name="Google Shape;694;p29"/>
          <p:cNvGrpSpPr/>
          <p:nvPr/>
        </p:nvGrpSpPr>
        <p:grpSpPr>
          <a:xfrm>
            <a:off x="2963054" y="2841562"/>
            <a:ext cx="5197272" cy="757850"/>
            <a:chOff x="3451825" y="2525325"/>
            <a:chExt cx="5197272" cy="757850"/>
          </a:xfrm>
        </p:grpSpPr>
        <p:sp>
          <p:nvSpPr>
            <p:cNvPr id="695" name="Google Shape;695;p29"/>
            <p:cNvSpPr/>
            <p:nvPr/>
          </p:nvSpPr>
          <p:spPr>
            <a:xfrm>
              <a:off x="3989675" y="2914375"/>
              <a:ext cx="271475" cy="0"/>
            </a:xfrm>
            <a:custGeom>
              <a:avLst/>
              <a:gdLst/>
              <a:ahLst/>
              <a:cxnLst/>
              <a:rect l="l" t="t" r="r" b="b"/>
              <a:pathLst>
                <a:path w="10859" fill="none" extrusionOk="0">
                  <a:moveTo>
                    <a:pt x="1" y="0"/>
                  </a:moveTo>
                  <a:lnTo>
                    <a:pt x="10859" y="0"/>
                  </a:lnTo>
                </a:path>
              </a:pathLst>
            </a:custGeom>
            <a:noFill/>
            <a:ln w="33625" cap="rnd" cmpd="sng">
              <a:solidFill>
                <a:srgbClr val="5EB2FC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3451825" y="2525325"/>
              <a:ext cx="656350" cy="757850"/>
            </a:xfrm>
            <a:custGeom>
              <a:avLst/>
              <a:gdLst/>
              <a:ahLst/>
              <a:cxnLst/>
              <a:rect l="l" t="t" r="r" b="b"/>
              <a:pathLst>
                <a:path w="26254" h="30314" extrusionOk="0">
                  <a:moveTo>
                    <a:pt x="13121" y="1"/>
                  </a:moveTo>
                  <a:lnTo>
                    <a:pt x="0" y="7585"/>
                  </a:lnTo>
                  <a:lnTo>
                    <a:pt x="0" y="22741"/>
                  </a:lnTo>
                  <a:lnTo>
                    <a:pt x="13121" y="30314"/>
                  </a:lnTo>
                  <a:lnTo>
                    <a:pt x="26253" y="22741"/>
                  </a:lnTo>
                  <a:lnTo>
                    <a:pt x="26253" y="7585"/>
                  </a:lnTo>
                  <a:lnTo>
                    <a:pt x="1312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3513125" y="2596475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9" y="0"/>
                  </a:moveTo>
                  <a:lnTo>
                    <a:pt x="1" y="6156"/>
                  </a:lnTo>
                  <a:lnTo>
                    <a:pt x="1" y="18479"/>
                  </a:lnTo>
                  <a:lnTo>
                    <a:pt x="10669" y="24634"/>
                  </a:lnTo>
                  <a:lnTo>
                    <a:pt x="21337" y="18479"/>
                  </a:lnTo>
                  <a:lnTo>
                    <a:pt x="21337" y="6156"/>
                  </a:lnTo>
                  <a:lnTo>
                    <a:pt x="10669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4261150" y="2785463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100"/>
              </a:pPr>
              <a:r>
                <a:rPr lang="en-US" sz="1500" dirty="0">
                  <a:solidFill>
                    <a:srgbClr val="FFFFFF"/>
                  </a:solidFill>
                  <a:latin typeface="Fira Sans Extra Condensed Medium"/>
                  <a:sym typeface="Fira Sans Extra Condensed Medium"/>
                </a:rPr>
                <a:t>Users</a:t>
              </a:r>
              <a:endParaRPr lang="en-US" sz="1500" dirty="0"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29"/>
            <p:cNvSpPr txBox="1"/>
            <p:nvPr/>
          </p:nvSpPr>
          <p:spPr>
            <a:xfrm>
              <a:off x="5613925" y="2764218"/>
              <a:ext cx="3035172" cy="3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Users are using the 2</a:t>
              </a:r>
              <a:r>
                <a:rPr lang="en-US" sz="1200" baseline="30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nd</a:t>
              </a: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module of this website</a:t>
              </a:r>
            </a:p>
          </p:txBody>
        </p:sp>
      </p:grpSp>
      <p:grpSp>
        <p:nvGrpSpPr>
          <p:cNvPr id="701" name="Google Shape;701;p29"/>
          <p:cNvGrpSpPr/>
          <p:nvPr/>
        </p:nvGrpSpPr>
        <p:grpSpPr>
          <a:xfrm>
            <a:off x="2433804" y="3490300"/>
            <a:ext cx="5726520" cy="757850"/>
            <a:chOff x="2922575" y="3259950"/>
            <a:chExt cx="5726520" cy="757850"/>
          </a:xfrm>
        </p:grpSpPr>
        <p:sp>
          <p:nvSpPr>
            <p:cNvPr id="702" name="Google Shape;702;p29"/>
            <p:cNvSpPr/>
            <p:nvPr/>
          </p:nvSpPr>
          <p:spPr>
            <a:xfrm>
              <a:off x="3523550" y="3638850"/>
              <a:ext cx="737600" cy="25"/>
            </a:xfrm>
            <a:custGeom>
              <a:avLst/>
              <a:gdLst/>
              <a:ahLst/>
              <a:cxnLst/>
              <a:rect l="l" t="t" r="r" b="b"/>
              <a:pathLst>
                <a:path w="29504" h="1" fill="none" extrusionOk="0">
                  <a:moveTo>
                    <a:pt x="0" y="1"/>
                  </a:moveTo>
                  <a:lnTo>
                    <a:pt x="29504" y="1"/>
                  </a:lnTo>
                </a:path>
              </a:pathLst>
            </a:custGeom>
            <a:noFill/>
            <a:ln w="33625" cap="rnd" cmpd="sng">
              <a:solidFill>
                <a:srgbClr val="EC3A3B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2922575" y="3259950"/>
              <a:ext cx="656350" cy="757850"/>
            </a:xfrm>
            <a:custGeom>
              <a:avLst/>
              <a:gdLst/>
              <a:ahLst/>
              <a:cxnLst/>
              <a:rect l="l" t="t" r="r" b="b"/>
              <a:pathLst>
                <a:path w="26254" h="30314" extrusionOk="0">
                  <a:moveTo>
                    <a:pt x="13133" y="0"/>
                  </a:moveTo>
                  <a:lnTo>
                    <a:pt x="1" y="7573"/>
                  </a:lnTo>
                  <a:lnTo>
                    <a:pt x="1" y="22729"/>
                  </a:lnTo>
                  <a:lnTo>
                    <a:pt x="13133" y="30313"/>
                  </a:lnTo>
                  <a:lnTo>
                    <a:pt x="26254" y="22729"/>
                  </a:lnTo>
                  <a:lnTo>
                    <a:pt x="26254" y="7573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2984200" y="3330775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8" y="1"/>
                  </a:moveTo>
                  <a:lnTo>
                    <a:pt x="0" y="6156"/>
                  </a:lnTo>
                  <a:lnTo>
                    <a:pt x="0" y="18479"/>
                  </a:lnTo>
                  <a:lnTo>
                    <a:pt x="10668" y="24635"/>
                  </a:lnTo>
                  <a:lnTo>
                    <a:pt x="21336" y="18479"/>
                  </a:lnTo>
                  <a:lnTo>
                    <a:pt x="21336" y="6156"/>
                  </a:lnTo>
                  <a:lnTo>
                    <a:pt x="1066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4261150" y="3506688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100"/>
              </a:pPr>
              <a:r>
                <a:rPr lang="en" sz="1500" dirty="0">
                  <a:solidFill>
                    <a:srgbClr val="FFFFFF"/>
                  </a:solidFill>
                  <a:latin typeface="Fira Sans Extra Condensed Medium"/>
                  <a:sym typeface="Fira Sans Extra Condensed Medium"/>
                </a:rPr>
                <a:t>Users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29"/>
            <p:cNvSpPr txBox="1"/>
            <p:nvPr/>
          </p:nvSpPr>
          <p:spPr>
            <a:xfrm>
              <a:off x="5613924" y="3488555"/>
              <a:ext cx="3035171" cy="3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Users already have their own AI model and want to get data to train their AI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8" name="Google Shape;708;p29"/>
          <p:cNvGrpSpPr/>
          <p:nvPr/>
        </p:nvGrpSpPr>
        <p:grpSpPr>
          <a:xfrm>
            <a:off x="1717955" y="4139038"/>
            <a:ext cx="3290425" cy="757550"/>
            <a:chOff x="2206725" y="3849300"/>
            <a:chExt cx="3290425" cy="757550"/>
          </a:xfrm>
        </p:grpSpPr>
        <p:sp>
          <p:nvSpPr>
            <p:cNvPr id="709" name="Google Shape;709;p29"/>
            <p:cNvSpPr/>
            <p:nvPr/>
          </p:nvSpPr>
          <p:spPr>
            <a:xfrm>
              <a:off x="2820775" y="4227925"/>
              <a:ext cx="1440375" cy="25"/>
            </a:xfrm>
            <a:custGeom>
              <a:avLst/>
              <a:gdLst/>
              <a:ahLst/>
              <a:cxnLst/>
              <a:rect l="l" t="t" r="r" b="b"/>
              <a:pathLst>
                <a:path w="57615" h="1" fill="none" extrusionOk="0">
                  <a:moveTo>
                    <a:pt x="1" y="0"/>
                  </a:moveTo>
                  <a:lnTo>
                    <a:pt x="57615" y="0"/>
                  </a:lnTo>
                </a:path>
              </a:pathLst>
            </a:custGeom>
            <a:noFill/>
            <a:ln w="33625" cap="rnd" cmpd="sng">
              <a:solidFill>
                <a:srgbClr val="4949E7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2206725" y="3849300"/>
              <a:ext cx="656350" cy="757550"/>
            </a:xfrm>
            <a:custGeom>
              <a:avLst/>
              <a:gdLst/>
              <a:ahLst/>
              <a:cxnLst/>
              <a:rect l="l" t="t" r="r" b="b"/>
              <a:pathLst>
                <a:path w="26254" h="30302" extrusionOk="0">
                  <a:moveTo>
                    <a:pt x="13133" y="0"/>
                  </a:moveTo>
                  <a:lnTo>
                    <a:pt x="0" y="7573"/>
                  </a:lnTo>
                  <a:lnTo>
                    <a:pt x="0" y="22729"/>
                  </a:lnTo>
                  <a:lnTo>
                    <a:pt x="13133" y="30302"/>
                  </a:lnTo>
                  <a:lnTo>
                    <a:pt x="26253" y="22729"/>
                  </a:lnTo>
                  <a:lnTo>
                    <a:pt x="26253" y="7573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2268325" y="3920150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9" y="0"/>
                  </a:moveTo>
                  <a:lnTo>
                    <a:pt x="1" y="6156"/>
                  </a:lnTo>
                  <a:lnTo>
                    <a:pt x="1" y="18479"/>
                  </a:lnTo>
                  <a:lnTo>
                    <a:pt x="10669" y="24634"/>
                  </a:lnTo>
                  <a:lnTo>
                    <a:pt x="21337" y="18479"/>
                  </a:lnTo>
                  <a:lnTo>
                    <a:pt x="21337" y="6156"/>
                  </a:lnTo>
                  <a:lnTo>
                    <a:pt x="10669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4261150" y="4092338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100"/>
              </a:pPr>
              <a:r>
                <a:rPr lang="en" sz="1500" dirty="0">
                  <a:solidFill>
                    <a:srgbClr val="FFFFFF"/>
                  </a:solidFill>
                  <a:latin typeface="Fira Sans Extra Condensed Medium"/>
                  <a:sym typeface="Fira Sans Extra Condensed Medium"/>
                </a:rPr>
                <a:t>Businesses</a:t>
              </a:r>
              <a:endParaRPr sz="15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oogle Shape;210;p18">
            <a:extLst>
              <a:ext uri="{FF2B5EF4-FFF2-40B4-BE49-F238E27FC236}">
                <a16:creationId xmlns:a16="http://schemas.microsoft.com/office/drawing/2014/main" id="{60F440EB-C4D6-940C-EE10-BE36D2131759}"/>
              </a:ext>
            </a:extLst>
          </p:cNvPr>
          <p:cNvGrpSpPr/>
          <p:nvPr/>
        </p:nvGrpSpPr>
        <p:grpSpPr>
          <a:xfrm>
            <a:off x="400187" y="336182"/>
            <a:ext cx="2635535" cy="996112"/>
            <a:chOff x="4097488" y="1712948"/>
            <a:chExt cx="2635535" cy="996112"/>
          </a:xfrm>
        </p:grpSpPr>
        <p:sp>
          <p:nvSpPr>
            <p:cNvPr id="5" name="Google Shape;211;p18">
              <a:extLst>
                <a:ext uri="{FF2B5EF4-FFF2-40B4-BE49-F238E27FC236}">
                  <a16:creationId xmlns:a16="http://schemas.microsoft.com/office/drawing/2014/main" id="{3F3DA806-E720-D950-B0BC-846D4966BF2B}"/>
                </a:ext>
              </a:extLst>
            </p:cNvPr>
            <p:cNvSpPr/>
            <p:nvPr/>
          </p:nvSpPr>
          <p:spPr>
            <a:xfrm rot="-5400000">
              <a:off x="4942588" y="973353"/>
              <a:ext cx="785100" cy="24753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" name="Google Shape;212;p18">
              <a:extLst>
                <a:ext uri="{FF2B5EF4-FFF2-40B4-BE49-F238E27FC236}">
                  <a16:creationId xmlns:a16="http://schemas.microsoft.com/office/drawing/2014/main" id="{0B3B8873-36DF-E8B4-284D-C72DE25B742B}"/>
                </a:ext>
              </a:extLst>
            </p:cNvPr>
            <p:cNvSpPr txBox="1"/>
            <p:nvPr/>
          </p:nvSpPr>
          <p:spPr>
            <a:xfrm>
              <a:off x="4290700" y="1943253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-US" sz="1500" b="1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APPLICABLE OBJECT</a:t>
              </a:r>
              <a:endParaRPr lang="en-US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" name="Google Shape;213;p18">
              <a:extLst>
                <a:ext uri="{FF2B5EF4-FFF2-40B4-BE49-F238E27FC236}">
                  <a16:creationId xmlns:a16="http://schemas.microsoft.com/office/drawing/2014/main" id="{5A3B6A11-78F4-9D61-9C2C-D6E9279C7132}"/>
                </a:ext>
              </a:extLst>
            </p:cNvPr>
            <p:cNvSpPr txBox="1"/>
            <p:nvPr/>
          </p:nvSpPr>
          <p:spPr>
            <a:xfrm>
              <a:off x="5966393" y="1996203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sz="24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4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" name="Google Shape;215;p18">
              <a:extLst>
                <a:ext uri="{FF2B5EF4-FFF2-40B4-BE49-F238E27FC236}">
                  <a16:creationId xmlns:a16="http://schemas.microsoft.com/office/drawing/2014/main" id="{44CCB95B-B17E-EB2A-18FD-BD50B7D71B4A}"/>
                </a:ext>
              </a:extLst>
            </p:cNvPr>
            <p:cNvSpPr/>
            <p:nvPr/>
          </p:nvSpPr>
          <p:spPr>
            <a:xfrm rot="16200000">
              <a:off x="5986148" y="1962184"/>
              <a:ext cx="996112" cy="497639"/>
            </a:xfrm>
            <a:custGeom>
              <a:avLst/>
              <a:gdLst/>
              <a:ahLst/>
              <a:cxnLst/>
              <a:rect l="l" t="t" r="r" b="b"/>
              <a:pathLst>
                <a:path w="44066" h="22017" fill="none" extrusionOk="0">
                  <a:moveTo>
                    <a:pt x="44066" y="1"/>
                  </a:moveTo>
                  <a:cubicBezTo>
                    <a:pt x="44066" y="12176"/>
                    <a:pt x="34192" y="22016"/>
                    <a:pt x="22017" y="22016"/>
                  </a:cubicBezTo>
                  <a:cubicBezTo>
                    <a:pt x="9875" y="22016"/>
                    <a:pt x="1" y="12176"/>
                    <a:pt x="1" y="1"/>
                  </a:cubicBezTo>
                </a:path>
              </a:pathLst>
            </a:custGeom>
            <a:solidFill>
              <a:schemeClr val="accent2"/>
            </a:solidFill>
            <a:ln w="28575" cap="rnd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7FC3984C-FC5B-9BB1-8789-517396519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460" y="1677695"/>
            <a:ext cx="458739" cy="4587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8C67C5-F014-B141-DC97-D3772BB60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914" y="2395490"/>
            <a:ext cx="359291" cy="3592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A57C6E-13E4-1667-101D-3AF098752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7131" y="3015390"/>
            <a:ext cx="403775" cy="403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CC2B1F-6EEF-C95A-81C9-9131D7967F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3118" y="3671665"/>
            <a:ext cx="382086" cy="3820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70518ED-8649-785D-E519-E4A681E89A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1168" y="4292701"/>
            <a:ext cx="449924" cy="4499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305;p21">
            <a:extLst>
              <a:ext uri="{FF2B5EF4-FFF2-40B4-BE49-F238E27FC236}">
                <a16:creationId xmlns:a16="http://schemas.microsoft.com/office/drawing/2014/main" id="{864EDC46-4DAB-9865-665A-A7D965930384}"/>
              </a:ext>
            </a:extLst>
          </p:cNvPr>
          <p:cNvGrpSpPr/>
          <p:nvPr/>
        </p:nvGrpSpPr>
        <p:grpSpPr>
          <a:xfrm>
            <a:off x="6555819" y="768611"/>
            <a:ext cx="2421597" cy="2793780"/>
            <a:chOff x="4584357" y="701133"/>
            <a:chExt cx="2421597" cy="2793780"/>
          </a:xfrm>
        </p:grpSpPr>
        <p:sp>
          <p:nvSpPr>
            <p:cNvPr id="20" name="Google Shape;307;p21">
              <a:extLst>
                <a:ext uri="{FF2B5EF4-FFF2-40B4-BE49-F238E27FC236}">
                  <a16:creationId xmlns:a16="http://schemas.microsoft.com/office/drawing/2014/main" id="{CA36F37B-7B69-5601-FC33-4ADDE091C516}"/>
                </a:ext>
              </a:extLst>
            </p:cNvPr>
            <p:cNvSpPr/>
            <p:nvPr/>
          </p:nvSpPr>
          <p:spPr>
            <a:xfrm>
              <a:off x="5160743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34" y="4430"/>
                  </a:moveTo>
                  <a:cubicBezTo>
                    <a:pt x="36552" y="4430"/>
                    <a:pt x="45839" y="13717"/>
                    <a:pt x="45839" y="25135"/>
                  </a:cubicBezTo>
                  <a:cubicBezTo>
                    <a:pt x="45839" y="36553"/>
                    <a:pt x="36552" y="45840"/>
                    <a:pt x="25134" y="45840"/>
                  </a:cubicBezTo>
                  <a:cubicBezTo>
                    <a:pt x="13716" y="45840"/>
                    <a:pt x="4429" y="36553"/>
                    <a:pt x="4429" y="25135"/>
                  </a:cubicBezTo>
                  <a:cubicBezTo>
                    <a:pt x="4429" y="13717"/>
                    <a:pt x="13716" y="4430"/>
                    <a:pt x="25134" y="4430"/>
                  </a:cubicBezTo>
                  <a:close/>
                  <a:moveTo>
                    <a:pt x="25134" y="1"/>
                  </a:moveTo>
                  <a:cubicBezTo>
                    <a:pt x="11251" y="1"/>
                    <a:pt x="0" y="11252"/>
                    <a:pt x="0" y="25135"/>
                  </a:cubicBezTo>
                  <a:cubicBezTo>
                    <a:pt x="0" y="39017"/>
                    <a:pt x="11251" y="50281"/>
                    <a:pt x="25134" y="50281"/>
                  </a:cubicBezTo>
                  <a:cubicBezTo>
                    <a:pt x="39017" y="50281"/>
                    <a:pt x="50280" y="39017"/>
                    <a:pt x="50280" y="25135"/>
                  </a:cubicBezTo>
                  <a:cubicBezTo>
                    <a:pt x="50280" y="11252"/>
                    <a:pt x="39017" y="1"/>
                    <a:pt x="25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308;p21">
              <a:extLst>
                <a:ext uri="{FF2B5EF4-FFF2-40B4-BE49-F238E27FC236}">
                  <a16:creationId xmlns:a16="http://schemas.microsoft.com/office/drawing/2014/main" id="{76C5C6E7-F0E5-F88C-0685-CA8E1707A004}"/>
                </a:ext>
              </a:extLst>
            </p:cNvPr>
            <p:cNvSpPr/>
            <p:nvPr/>
          </p:nvSpPr>
          <p:spPr>
            <a:xfrm>
              <a:off x="5161054" y="2794714"/>
              <a:ext cx="1423683" cy="700199"/>
            </a:xfrm>
            <a:custGeom>
              <a:avLst/>
              <a:gdLst/>
              <a:ahLst/>
              <a:cxnLst/>
              <a:rect l="l" t="t" r="r" b="b"/>
              <a:pathLst>
                <a:path w="50258" h="24718" extrusionOk="0">
                  <a:moveTo>
                    <a:pt x="1" y="0"/>
                  </a:moveTo>
                  <a:cubicBezTo>
                    <a:pt x="227" y="13681"/>
                    <a:pt x="11383" y="24718"/>
                    <a:pt x="25123" y="24718"/>
                  </a:cubicBezTo>
                  <a:cubicBezTo>
                    <a:pt x="38875" y="24718"/>
                    <a:pt x="50031" y="13681"/>
                    <a:pt x="50257" y="0"/>
                  </a:cubicBezTo>
                  <a:lnTo>
                    <a:pt x="45816" y="0"/>
                  </a:lnTo>
                  <a:cubicBezTo>
                    <a:pt x="45590" y="11216"/>
                    <a:pt x="36398" y="20277"/>
                    <a:pt x="25123" y="20277"/>
                  </a:cubicBezTo>
                  <a:cubicBezTo>
                    <a:pt x="13848" y="20277"/>
                    <a:pt x="4656" y="11216"/>
                    <a:pt x="443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22" name="Google Shape;309;p21">
              <a:extLst>
                <a:ext uri="{FF2B5EF4-FFF2-40B4-BE49-F238E27FC236}">
                  <a16:creationId xmlns:a16="http://schemas.microsoft.com/office/drawing/2014/main" id="{CE7507D1-4AB1-31CA-7FD4-97EF53BDEB4A}"/>
                </a:ext>
              </a:extLst>
            </p:cNvPr>
            <p:cNvSpPr txBox="1"/>
            <p:nvPr/>
          </p:nvSpPr>
          <p:spPr>
            <a:xfrm>
              <a:off x="4939058" y="144350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Micro Services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" name="Google Shape;310;p21">
              <a:extLst>
                <a:ext uri="{FF2B5EF4-FFF2-40B4-BE49-F238E27FC236}">
                  <a16:creationId xmlns:a16="http://schemas.microsoft.com/office/drawing/2014/main" id="{00EF6A1A-CDA7-AF89-09A8-19690C4795DA}"/>
                </a:ext>
              </a:extLst>
            </p:cNvPr>
            <p:cNvSpPr txBox="1"/>
            <p:nvPr/>
          </p:nvSpPr>
          <p:spPr>
            <a:xfrm>
              <a:off x="4584357" y="701133"/>
              <a:ext cx="2421597" cy="6104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Separation is 2 child services:</a:t>
              </a:r>
            </a:p>
            <a:p>
              <a:pPr marL="171462" indent="-171462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Service used to manage data (Back-end)</a:t>
              </a:r>
            </a:p>
            <a:p>
              <a:pPr marL="171462" indent="-171462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Service used to build model, train data </a:t>
              </a:r>
            </a:p>
          </p:txBody>
        </p:sp>
        <p:sp>
          <p:nvSpPr>
            <p:cNvPr id="24" name="Google Shape;311;p21">
              <a:extLst>
                <a:ext uri="{FF2B5EF4-FFF2-40B4-BE49-F238E27FC236}">
                  <a16:creationId xmlns:a16="http://schemas.microsoft.com/office/drawing/2014/main" id="{134BA974-05BB-EBB0-FF9B-C20BBE58D209}"/>
                </a:ext>
              </a:extLst>
            </p:cNvPr>
            <p:cNvSpPr/>
            <p:nvPr/>
          </p:nvSpPr>
          <p:spPr>
            <a:xfrm>
              <a:off x="6392814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4" y="1"/>
                    <a:pt x="1" y="2085"/>
                    <a:pt x="1" y="4656"/>
                  </a:cubicBezTo>
                  <a:cubicBezTo>
                    <a:pt x="1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25" name="Google Shape;312;p21">
              <a:extLst>
                <a:ext uri="{FF2B5EF4-FFF2-40B4-BE49-F238E27FC236}">
                  <a16:creationId xmlns:a16="http://schemas.microsoft.com/office/drawing/2014/main" id="{8E1B9A6A-6E9E-0F81-8CE0-DE3FB5934DCC}"/>
                </a:ext>
              </a:extLst>
            </p:cNvPr>
            <p:cNvSpPr/>
            <p:nvPr/>
          </p:nvSpPr>
          <p:spPr>
            <a:xfrm>
              <a:off x="6449130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68" y="0"/>
                  </a:moveTo>
                  <a:cubicBezTo>
                    <a:pt x="1192" y="0"/>
                    <a:pt x="1" y="1191"/>
                    <a:pt x="1" y="2679"/>
                  </a:cubicBezTo>
                  <a:cubicBezTo>
                    <a:pt x="1" y="4156"/>
                    <a:pt x="1192" y="5346"/>
                    <a:pt x="2668" y="5346"/>
                  </a:cubicBezTo>
                  <a:cubicBezTo>
                    <a:pt x="4144" y="5346"/>
                    <a:pt x="5347" y="4156"/>
                    <a:pt x="5347" y="2679"/>
                  </a:cubicBezTo>
                  <a:cubicBezTo>
                    <a:pt x="5347" y="1191"/>
                    <a:pt x="4144" y="0"/>
                    <a:pt x="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" name="Google Shape;289;p21">
            <a:extLst>
              <a:ext uri="{FF2B5EF4-FFF2-40B4-BE49-F238E27FC236}">
                <a16:creationId xmlns:a16="http://schemas.microsoft.com/office/drawing/2014/main" id="{2763954D-6AF1-3F29-AFEE-3DC5770238CE}"/>
              </a:ext>
            </a:extLst>
          </p:cNvPr>
          <p:cNvGrpSpPr/>
          <p:nvPr/>
        </p:nvGrpSpPr>
        <p:grpSpPr>
          <a:xfrm>
            <a:off x="5556100" y="2138056"/>
            <a:ext cx="1884600" cy="2318286"/>
            <a:chOff x="6229150" y="2070564"/>
            <a:chExt cx="1884600" cy="2318286"/>
          </a:xfrm>
        </p:grpSpPr>
        <p:sp>
          <p:nvSpPr>
            <p:cNvPr id="4" name="Google Shape;299;p21">
              <a:extLst>
                <a:ext uri="{FF2B5EF4-FFF2-40B4-BE49-F238E27FC236}">
                  <a16:creationId xmlns:a16="http://schemas.microsoft.com/office/drawing/2014/main" id="{741F51B0-A19F-68A1-DFE2-FF2A89E1B86D}"/>
                </a:ext>
              </a:extLst>
            </p:cNvPr>
            <p:cNvSpPr/>
            <p:nvPr/>
          </p:nvSpPr>
          <p:spPr>
            <a:xfrm>
              <a:off x="6459282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46" y="4430"/>
                  </a:moveTo>
                  <a:cubicBezTo>
                    <a:pt x="36552" y="4430"/>
                    <a:pt x="45851" y="13717"/>
                    <a:pt x="45851" y="25135"/>
                  </a:cubicBezTo>
                  <a:cubicBezTo>
                    <a:pt x="45851" y="36553"/>
                    <a:pt x="36552" y="45840"/>
                    <a:pt x="25146" y="45840"/>
                  </a:cubicBezTo>
                  <a:cubicBezTo>
                    <a:pt x="13728" y="45840"/>
                    <a:pt x="4441" y="36553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lose/>
                  <a:moveTo>
                    <a:pt x="25146" y="1"/>
                  </a:moveTo>
                  <a:cubicBezTo>
                    <a:pt x="11263" y="1"/>
                    <a:pt x="0" y="11252"/>
                    <a:pt x="0" y="25135"/>
                  </a:cubicBezTo>
                  <a:cubicBezTo>
                    <a:pt x="0" y="39017"/>
                    <a:pt x="11263" y="50281"/>
                    <a:pt x="25146" y="50281"/>
                  </a:cubicBezTo>
                  <a:cubicBezTo>
                    <a:pt x="39029" y="50281"/>
                    <a:pt x="50280" y="39017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" name="Google Shape;300;p21">
              <a:extLst>
                <a:ext uri="{FF2B5EF4-FFF2-40B4-BE49-F238E27FC236}">
                  <a16:creationId xmlns:a16="http://schemas.microsoft.com/office/drawing/2014/main" id="{0F3A8C59-5B9D-4BD6-2F6E-FFB5D4CBCA09}"/>
                </a:ext>
              </a:extLst>
            </p:cNvPr>
            <p:cNvSpPr/>
            <p:nvPr/>
          </p:nvSpPr>
          <p:spPr>
            <a:xfrm>
              <a:off x="6459272" y="2070564"/>
              <a:ext cx="1424335" cy="724164"/>
            </a:xfrm>
            <a:custGeom>
              <a:avLst/>
              <a:gdLst/>
              <a:ahLst/>
              <a:cxnLst/>
              <a:rect l="l" t="t" r="r" b="b"/>
              <a:pathLst>
                <a:path w="50281" h="25564" extrusionOk="0">
                  <a:moveTo>
                    <a:pt x="25146" y="1"/>
                  </a:moveTo>
                  <a:cubicBezTo>
                    <a:pt x="11263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41" y="25420"/>
                    <a:pt x="4441" y="25278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ubicBezTo>
                    <a:pt x="36552" y="4430"/>
                    <a:pt x="45851" y="13717"/>
                    <a:pt x="45851" y="25135"/>
                  </a:cubicBezTo>
                  <a:cubicBezTo>
                    <a:pt x="45851" y="25278"/>
                    <a:pt x="45839" y="25420"/>
                    <a:pt x="45839" y="25563"/>
                  </a:cubicBezTo>
                  <a:lnTo>
                    <a:pt x="50268" y="25563"/>
                  </a:lnTo>
                  <a:cubicBezTo>
                    <a:pt x="50268" y="25420"/>
                    <a:pt x="50280" y="25278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" name="Google Shape;301;p21">
              <a:extLst>
                <a:ext uri="{FF2B5EF4-FFF2-40B4-BE49-F238E27FC236}">
                  <a16:creationId xmlns:a16="http://schemas.microsoft.com/office/drawing/2014/main" id="{4031743A-51C5-AFAA-31BB-62B1BC77B63C}"/>
                </a:ext>
              </a:extLst>
            </p:cNvPr>
            <p:cNvSpPr/>
            <p:nvPr/>
          </p:nvSpPr>
          <p:spPr>
            <a:xfrm>
              <a:off x="7694034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5" y="1"/>
                    <a:pt x="1" y="2085"/>
                    <a:pt x="1" y="4656"/>
                  </a:cubicBezTo>
                  <a:cubicBezTo>
                    <a:pt x="1" y="7228"/>
                    <a:pt x="2085" y="9312"/>
                    <a:pt x="4656" y="9312"/>
                  </a:cubicBezTo>
                  <a:cubicBezTo>
                    <a:pt x="7228" y="9312"/>
                    <a:pt x="9312" y="7228"/>
                    <a:pt x="9312" y="4656"/>
                  </a:cubicBezTo>
                  <a:cubicBezTo>
                    <a:pt x="9312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" name="Google Shape;302;p21">
              <a:extLst>
                <a:ext uri="{FF2B5EF4-FFF2-40B4-BE49-F238E27FC236}">
                  <a16:creationId xmlns:a16="http://schemas.microsoft.com/office/drawing/2014/main" id="{D2D16135-D689-2199-114B-027DB33E4985}"/>
                </a:ext>
              </a:extLst>
            </p:cNvPr>
            <p:cNvSpPr/>
            <p:nvPr/>
          </p:nvSpPr>
          <p:spPr>
            <a:xfrm>
              <a:off x="7750039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79" y="0"/>
                  </a:moveTo>
                  <a:cubicBezTo>
                    <a:pt x="1203" y="0"/>
                    <a:pt x="0" y="1191"/>
                    <a:pt x="0" y="2679"/>
                  </a:cubicBezTo>
                  <a:cubicBezTo>
                    <a:pt x="0" y="4156"/>
                    <a:pt x="1203" y="5346"/>
                    <a:pt x="2679" y="5346"/>
                  </a:cubicBezTo>
                  <a:cubicBezTo>
                    <a:pt x="4156" y="5346"/>
                    <a:pt x="5346" y="4156"/>
                    <a:pt x="5346" y="2679"/>
                  </a:cubicBezTo>
                  <a:cubicBezTo>
                    <a:pt x="5346" y="1191"/>
                    <a:pt x="4156" y="0"/>
                    <a:pt x="26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" name="Google Shape;303;p21">
              <a:extLst>
                <a:ext uri="{FF2B5EF4-FFF2-40B4-BE49-F238E27FC236}">
                  <a16:creationId xmlns:a16="http://schemas.microsoft.com/office/drawing/2014/main" id="{53ADBA66-8DFE-1EE3-1D72-C87060D182AB}"/>
                </a:ext>
              </a:extLst>
            </p:cNvPr>
            <p:cNvSpPr txBox="1"/>
            <p:nvPr/>
          </p:nvSpPr>
          <p:spPr>
            <a:xfrm>
              <a:off x="6229150" y="350710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Redis cache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" name="Google Shape;304;p21">
              <a:extLst>
                <a:ext uri="{FF2B5EF4-FFF2-40B4-BE49-F238E27FC236}">
                  <a16:creationId xmlns:a16="http://schemas.microsoft.com/office/drawing/2014/main" id="{8B41AFB5-1ED1-E9EA-1584-D991EB454B9C}"/>
                </a:ext>
              </a:extLst>
            </p:cNvPr>
            <p:cNvSpPr txBox="1"/>
            <p:nvPr/>
          </p:nvSpPr>
          <p:spPr>
            <a:xfrm>
              <a:off x="6229150" y="385395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Communication </a:t>
              </a:r>
            </a:p>
            <a:p>
              <a:pPr algn="ctr"/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between services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5" name="Google Shape;305;p21"/>
          <p:cNvGrpSpPr/>
          <p:nvPr/>
        </p:nvGrpSpPr>
        <p:grpSpPr>
          <a:xfrm>
            <a:off x="4200026" y="1203892"/>
            <a:ext cx="1912108" cy="2291023"/>
            <a:chOff x="4899682" y="1203890"/>
            <a:chExt cx="1912108" cy="2291023"/>
          </a:xfrm>
        </p:grpSpPr>
        <p:sp>
          <p:nvSpPr>
            <p:cNvPr id="307" name="Google Shape;307;p21"/>
            <p:cNvSpPr/>
            <p:nvPr/>
          </p:nvSpPr>
          <p:spPr>
            <a:xfrm>
              <a:off x="5160743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34" y="4430"/>
                  </a:moveTo>
                  <a:cubicBezTo>
                    <a:pt x="36552" y="4430"/>
                    <a:pt x="45839" y="13717"/>
                    <a:pt x="45839" y="25135"/>
                  </a:cubicBezTo>
                  <a:cubicBezTo>
                    <a:pt x="45839" y="36553"/>
                    <a:pt x="36552" y="45840"/>
                    <a:pt x="25134" y="45840"/>
                  </a:cubicBezTo>
                  <a:cubicBezTo>
                    <a:pt x="13716" y="45840"/>
                    <a:pt x="4429" y="36553"/>
                    <a:pt x="4429" y="25135"/>
                  </a:cubicBezTo>
                  <a:cubicBezTo>
                    <a:pt x="4429" y="13717"/>
                    <a:pt x="13716" y="4430"/>
                    <a:pt x="25134" y="4430"/>
                  </a:cubicBezTo>
                  <a:close/>
                  <a:moveTo>
                    <a:pt x="25134" y="1"/>
                  </a:moveTo>
                  <a:cubicBezTo>
                    <a:pt x="11251" y="1"/>
                    <a:pt x="0" y="11252"/>
                    <a:pt x="0" y="25135"/>
                  </a:cubicBezTo>
                  <a:cubicBezTo>
                    <a:pt x="0" y="39017"/>
                    <a:pt x="11251" y="50281"/>
                    <a:pt x="25134" y="50281"/>
                  </a:cubicBezTo>
                  <a:cubicBezTo>
                    <a:pt x="39017" y="50281"/>
                    <a:pt x="50280" y="39017"/>
                    <a:pt x="50280" y="25135"/>
                  </a:cubicBezTo>
                  <a:cubicBezTo>
                    <a:pt x="50280" y="11252"/>
                    <a:pt x="39017" y="1"/>
                    <a:pt x="25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5161054" y="2794714"/>
              <a:ext cx="1423683" cy="700199"/>
            </a:xfrm>
            <a:custGeom>
              <a:avLst/>
              <a:gdLst/>
              <a:ahLst/>
              <a:cxnLst/>
              <a:rect l="l" t="t" r="r" b="b"/>
              <a:pathLst>
                <a:path w="50258" h="24718" extrusionOk="0">
                  <a:moveTo>
                    <a:pt x="1" y="0"/>
                  </a:moveTo>
                  <a:cubicBezTo>
                    <a:pt x="227" y="13681"/>
                    <a:pt x="11383" y="24718"/>
                    <a:pt x="25123" y="24718"/>
                  </a:cubicBezTo>
                  <a:cubicBezTo>
                    <a:pt x="38875" y="24718"/>
                    <a:pt x="50031" y="13681"/>
                    <a:pt x="50257" y="0"/>
                  </a:cubicBezTo>
                  <a:lnTo>
                    <a:pt x="45816" y="0"/>
                  </a:lnTo>
                  <a:cubicBezTo>
                    <a:pt x="45590" y="11216"/>
                    <a:pt x="36398" y="20277"/>
                    <a:pt x="25123" y="20277"/>
                  </a:cubicBezTo>
                  <a:cubicBezTo>
                    <a:pt x="13848" y="20277"/>
                    <a:pt x="4656" y="11216"/>
                    <a:pt x="4430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9" name="Google Shape;309;p21"/>
            <p:cNvSpPr txBox="1"/>
            <p:nvPr/>
          </p:nvSpPr>
          <p:spPr>
            <a:xfrm>
              <a:off x="4927190" y="1506422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ReactJS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0" name="Google Shape;310;p21"/>
            <p:cNvSpPr txBox="1"/>
            <p:nvPr/>
          </p:nvSpPr>
          <p:spPr>
            <a:xfrm>
              <a:off x="4899682" y="120389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Build interface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6392814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4" y="1"/>
                    <a:pt x="1" y="2085"/>
                    <a:pt x="1" y="4656"/>
                  </a:cubicBezTo>
                  <a:cubicBezTo>
                    <a:pt x="1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6449130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68" y="0"/>
                  </a:moveTo>
                  <a:cubicBezTo>
                    <a:pt x="1192" y="0"/>
                    <a:pt x="1" y="1191"/>
                    <a:pt x="1" y="2679"/>
                  </a:cubicBezTo>
                  <a:cubicBezTo>
                    <a:pt x="1" y="4156"/>
                    <a:pt x="1192" y="5346"/>
                    <a:pt x="2668" y="5346"/>
                  </a:cubicBezTo>
                  <a:cubicBezTo>
                    <a:pt x="4144" y="5346"/>
                    <a:pt x="5347" y="4156"/>
                    <a:pt x="5347" y="2679"/>
                  </a:cubicBezTo>
                  <a:cubicBezTo>
                    <a:pt x="5347" y="1191"/>
                    <a:pt x="4144" y="0"/>
                    <a:pt x="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 dirty="0"/>
            </a:p>
          </p:txBody>
        </p:sp>
      </p:grpSp>
      <p:grpSp>
        <p:nvGrpSpPr>
          <p:cNvPr id="314" name="Google Shape;314;p21"/>
          <p:cNvGrpSpPr/>
          <p:nvPr/>
        </p:nvGrpSpPr>
        <p:grpSpPr>
          <a:xfrm>
            <a:off x="2930056" y="2070564"/>
            <a:ext cx="1884600" cy="2324398"/>
            <a:chOff x="3629713" y="2070564"/>
            <a:chExt cx="1884600" cy="2324398"/>
          </a:xfrm>
        </p:grpSpPr>
        <p:grpSp>
          <p:nvGrpSpPr>
            <p:cNvPr id="315" name="Google Shape;315;p21"/>
            <p:cNvGrpSpPr/>
            <p:nvPr/>
          </p:nvGrpSpPr>
          <p:grpSpPr>
            <a:xfrm>
              <a:off x="4338436" y="2512397"/>
              <a:ext cx="481652" cy="480661"/>
              <a:chOff x="4338436" y="2512397"/>
              <a:chExt cx="481652" cy="480661"/>
            </a:xfrm>
          </p:grpSpPr>
          <p:sp>
            <p:nvSpPr>
              <p:cNvPr id="316" name="Google Shape;316;p21"/>
              <p:cNvSpPr/>
              <p:nvPr/>
            </p:nvSpPr>
            <p:spPr>
              <a:xfrm>
                <a:off x="4540132" y="2622026"/>
                <a:ext cx="634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2239" extrusionOk="0">
                    <a:moveTo>
                      <a:pt x="1644" y="596"/>
                    </a:moveTo>
                    <a:lnTo>
                      <a:pt x="1644" y="1786"/>
                    </a:lnTo>
                    <a:lnTo>
                      <a:pt x="596" y="1786"/>
                    </a:lnTo>
                    <a:lnTo>
                      <a:pt x="596" y="596"/>
                    </a:lnTo>
                    <a:close/>
                    <a:moveTo>
                      <a:pt x="286" y="0"/>
                    </a:moveTo>
                    <a:cubicBezTo>
                      <a:pt x="132" y="0"/>
                      <a:pt x="1" y="131"/>
                      <a:pt x="1" y="286"/>
                    </a:cubicBezTo>
                    <a:lnTo>
                      <a:pt x="1" y="1953"/>
                    </a:lnTo>
                    <a:cubicBezTo>
                      <a:pt x="1" y="2108"/>
                      <a:pt x="132" y="2239"/>
                      <a:pt x="286" y="2239"/>
                    </a:cubicBezTo>
                    <a:lnTo>
                      <a:pt x="1953" y="2239"/>
                    </a:lnTo>
                    <a:cubicBezTo>
                      <a:pt x="2108" y="2239"/>
                      <a:pt x="2239" y="2108"/>
                      <a:pt x="2239" y="1953"/>
                    </a:cubicBezTo>
                    <a:lnTo>
                      <a:pt x="2239" y="286"/>
                    </a:lnTo>
                    <a:cubicBezTo>
                      <a:pt x="2239" y="131"/>
                      <a:pt x="2108" y="0"/>
                      <a:pt x="19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317" name="Google Shape;317;p21"/>
              <p:cNvSpPr/>
              <p:nvPr/>
            </p:nvSpPr>
            <p:spPr>
              <a:xfrm>
                <a:off x="4540132" y="2542084"/>
                <a:ext cx="63425" cy="6308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2227" extrusionOk="0">
                    <a:moveTo>
                      <a:pt x="1644" y="596"/>
                    </a:moveTo>
                    <a:lnTo>
                      <a:pt x="1644" y="1786"/>
                    </a:lnTo>
                    <a:lnTo>
                      <a:pt x="596" y="1786"/>
                    </a:lnTo>
                    <a:lnTo>
                      <a:pt x="596" y="596"/>
                    </a:lnTo>
                    <a:close/>
                    <a:moveTo>
                      <a:pt x="286" y="1"/>
                    </a:moveTo>
                    <a:cubicBezTo>
                      <a:pt x="132" y="1"/>
                      <a:pt x="1" y="132"/>
                      <a:pt x="1" y="286"/>
                    </a:cubicBezTo>
                    <a:lnTo>
                      <a:pt x="1" y="1953"/>
                    </a:lnTo>
                    <a:cubicBezTo>
                      <a:pt x="1" y="2108"/>
                      <a:pt x="132" y="2227"/>
                      <a:pt x="286" y="2227"/>
                    </a:cubicBezTo>
                    <a:lnTo>
                      <a:pt x="1953" y="2227"/>
                    </a:lnTo>
                    <a:cubicBezTo>
                      <a:pt x="2108" y="2227"/>
                      <a:pt x="2239" y="2108"/>
                      <a:pt x="2239" y="1953"/>
                    </a:cubicBezTo>
                    <a:lnTo>
                      <a:pt x="2239" y="286"/>
                    </a:lnTo>
                    <a:cubicBezTo>
                      <a:pt x="2239" y="132"/>
                      <a:pt x="2108" y="1"/>
                      <a:pt x="195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318" name="Google Shape;318;p21"/>
              <p:cNvSpPr/>
              <p:nvPr/>
            </p:nvSpPr>
            <p:spPr>
              <a:xfrm>
                <a:off x="4459850" y="2622026"/>
                <a:ext cx="63454" cy="6747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382" extrusionOk="0">
                    <a:moveTo>
                      <a:pt x="1644" y="596"/>
                    </a:moveTo>
                    <a:lnTo>
                      <a:pt x="1644" y="1786"/>
                    </a:lnTo>
                    <a:lnTo>
                      <a:pt x="608" y="1786"/>
                    </a:lnTo>
                    <a:lnTo>
                      <a:pt x="608" y="596"/>
                    </a:lnTo>
                    <a:close/>
                    <a:moveTo>
                      <a:pt x="251" y="0"/>
                    </a:moveTo>
                    <a:cubicBezTo>
                      <a:pt x="96" y="0"/>
                      <a:pt x="1" y="179"/>
                      <a:pt x="1" y="334"/>
                    </a:cubicBezTo>
                    <a:lnTo>
                      <a:pt x="1" y="2036"/>
                    </a:lnTo>
                    <a:cubicBezTo>
                      <a:pt x="1" y="2191"/>
                      <a:pt x="96" y="2382"/>
                      <a:pt x="251" y="2382"/>
                    </a:cubicBezTo>
                    <a:lnTo>
                      <a:pt x="1954" y="2382"/>
                    </a:lnTo>
                    <a:cubicBezTo>
                      <a:pt x="2108" y="2382"/>
                      <a:pt x="2239" y="2191"/>
                      <a:pt x="2239" y="2036"/>
                    </a:cubicBezTo>
                    <a:lnTo>
                      <a:pt x="2239" y="334"/>
                    </a:lnTo>
                    <a:cubicBezTo>
                      <a:pt x="2239" y="179"/>
                      <a:pt x="2108" y="0"/>
                      <a:pt x="19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319" name="Google Shape;319;p21"/>
              <p:cNvSpPr/>
              <p:nvPr/>
            </p:nvSpPr>
            <p:spPr>
              <a:xfrm>
                <a:off x="4459850" y="2542084"/>
                <a:ext cx="63454" cy="630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227" extrusionOk="0">
                    <a:moveTo>
                      <a:pt x="1644" y="596"/>
                    </a:moveTo>
                    <a:lnTo>
                      <a:pt x="1644" y="1786"/>
                    </a:lnTo>
                    <a:lnTo>
                      <a:pt x="608" y="1786"/>
                    </a:lnTo>
                    <a:lnTo>
                      <a:pt x="608" y="596"/>
                    </a:lnTo>
                    <a:close/>
                    <a:moveTo>
                      <a:pt x="251" y="1"/>
                    </a:moveTo>
                    <a:cubicBezTo>
                      <a:pt x="96" y="1"/>
                      <a:pt x="1" y="167"/>
                      <a:pt x="1" y="322"/>
                    </a:cubicBezTo>
                    <a:lnTo>
                      <a:pt x="1" y="2025"/>
                    </a:lnTo>
                    <a:cubicBezTo>
                      <a:pt x="1" y="2179"/>
                      <a:pt x="96" y="2227"/>
                      <a:pt x="251" y="2227"/>
                    </a:cubicBezTo>
                    <a:lnTo>
                      <a:pt x="1954" y="2227"/>
                    </a:lnTo>
                    <a:cubicBezTo>
                      <a:pt x="2108" y="2227"/>
                      <a:pt x="2239" y="2179"/>
                      <a:pt x="2239" y="2025"/>
                    </a:cubicBezTo>
                    <a:lnTo>
                      <a:pt x="2239" y="322"/>
                    </a:lnTo>
                    <a:cubicBezTo>
                      <a:pt x="2239" y="167"/>
                      <a:pt x="2108" y="1"/>
                      <a:pt x="19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320" name="Google Shape;320;p21"/>
              <p:cNvSpPr/>
              <p:nvPr/>
            </p:nvSpPr>
            <p:spPr>
              <a:xfrm>
                <a:off x="4459850" y="2702279"/>
                <a:ext cx="63454" cy="67504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383" extrusionOk="0">
                    <a:moveTo>
                      <a:pt x="1644" y="596"/>
                    </a:moveTo>
                    <a:lnTo>
                      <a:pt x="1644" y="1787"/>
                    </a:lnTo>
                    <a:lnTo>
                      <a:pt x="608" y="1787"/>
                    </a:lnTo>
                    <a:lnTo>
                      <a:pt x="608" y="596"/>
                    </a:lnTo>
                    <a:close/>
                    <a:moveTo>
                      <a:pt x="251" y="1"/>
                    </a:moveTo>
                    <a:cubicBezTo>
                      <a:pt x="96" y="1"/>
                      <a:pt x="1" y="180"/>
                      <a:pt x="1" y="334"/>
                    </a:cubicBezTo>
                    <a:lnTo>
                      <a:pt x="1" y="2037"/>
                    </a:lnTo>
                    <a:cubicBezTo>
                      <a:pt x="1" y="2192"/>
                      <a:pt x="96" y="2382"/>
                      <a:pt x="251" y="2382"/>
                    </a:cubicBezTo>
                    <a:lnTo>
                      <a:pt x="1954" y="2382"/>
                    </a:lnTo>
                    <a:cubicBezTo>
                      <a:pt x="2108" y="2382"/>
                      <a:pt x="2239" y="2192"/>
                      <a:pt x="2239" y="2037"/>
                    </a:cubicBezTo>
                    <a:lnTo>
                      <a:pt x="2239" y="334"/>
                    </a:lnTo>
                    <a:cubicBezTo>
                      <a:pt x="2239" y="180"/>
                      <a:pt x="2108" y="1"/>
                      <a:pt x="19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321" name="Google Shape;321;p21"/>
              <p:cNvSpPr/>
              <p:nvPr/>
            </p:nvSpPr>
            <p:spPr>
              <a:xfrm>
                <a:off x="4459850" y="2782221"/>
                <a:ext cx="63454" cy="6747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382" extrusionOk="0">
                    <a:moveTo>
                      <a:pt x="1644" y="596"/>
                    </a:moveTo>
                    <a:lnTo>
                      <a:pt x="1644" y="1787"/>
                    </a:lnTo>
                    <a:lnTo>
                      <a:pt x="608" y="1787"/>
                    </a:lnTo>
                    <a:lnTo>
                      <a:pt x="608" y="596"/>
                    </a:lnTo>
                    <a:close/>
                    <a:moveTo>
                      <a:pt x="251" y="1"/>
                    </a:moveTo>
                    <a:cubicBezTo>
                      <a:pt x="96" y="1"/>
                      <a:pt x="1" y="191"/>
                      <a:pt x="1" y="346"/>
                    </a:cubicBezTo>
                    <a:lnTo>
                      <a:pt x="1" y="2049"/>
                    </a:lnTo>
                    <a:cubicBezTo>
                      <a:pt x="1" y="2203"/>
                      <a:pt x="96" y="2382"/>
                      <a:pt x="251" y="2382"/>
                    </a:cubicBezTo>
                    <a:lnTo>
                      <a:pt x="1954" y="2382"/>
                    </a:lnTo>
                    <a:cubicBezTo>
                      <a:pt x="2108" y="2382"/>
                      <a:pt x="2239" y="2203"/>
                      <a:pt x="2239" y="2049"/>
                    </a:cubicBezTo>
                    <a:lnTo>
                      <a:pt x="2239" y="346"/>
                    </a:lnTo>
                    <a:cubicBezTo>
                      <a:pt x="2239" y="191"/>
                      <a:pt x="2108" y="1"/>
                      <a:pt x="19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322" name="Google Shape;322;p21"/>
              <p:cNvSpPr/>
              <p:nvPr/>
            </p:nvSpPr>
            <p:spPr>
              <a:xfrm>
                <a:off x="4658175" y="2815960"/>
                <a:ext cx="67476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239" extrusionOk="0">
                    <a:moveTo>
                      <a:pt x="1787" y="596"/>
                    </a:moveTo>
                    <a:lnTo>
                      <a:pt x="1787" y="1643"/>
                    </a:lnTo>
                    <a:lnTo>
                      <a:pt x="596" y="1643"/>
                    </a:lnTo>
                    <a:lnTo>
                      <a:pt x="596" y="596"/>
                    </a:lnTo>
                    <a:close/>
                    <a:moveTo>
                      <a:pt x="334" y="0"/>
                    </a:moveTo>
                    <a:cubicBezTo>
                      <a:pt x="179" y="0"/>
                      <a:pt x="1" y="131"/>
                      <a:pt x="1" y="286"/>
                    </a:cubicBezTo>
                    <a:lnTo>
                      <a:pt x="1" y="1989"/>
                    </a:lnTo>
                    <a:cubicBezTo>
                      <a:pt x="1" y="2144"/>
                      <a:pt x="179" y="2239"/>
                      <a:pt x="334" y="2239"/>
                    </a:cubicBezTo>
                    <a:lnTo>
                      <a:pt x="2037" y="2239"/>
                    </a:lnTo>
                    <a:cubicBezTo>
                      <a:pt x="2192" y="2239"/>
                      <a:pt x="2382" y="2144"/>
                      <a:pt x="2382" y="1989"/>
                    </a:cubicBezTo>
                    <a:lnTo>
                      <a:pt x="2382" y="286"/>
                    </a:lnTo>
                    <a:cubicBezTo>
                      <a:pt x="2382" y="131"/>
                      <a:pt x="2192" y="0"/>
                      <a:pt x="20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323" name="Google Shape;323;p21"/>
              <p:cNvSpPr/>
              <p:nvPr/>
            </p:nvSpPr>
            <p:spPr>
              <a:xfrm>
                <a:off x="4658175" y="2736018"/>
                <a:ext cx="67476" cy="63114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228" extrusionOk="0">
                    <a:moveTo>
                      <a:pt x="1787" y="596"/>
                    </a:moveTo>
                    <a:lnTo>
                      <a:pt x="1787" y="1632"/>
                    </a:lnTo>
                    <a:lnTo>
                      <a:pt x="596" y="1632"/>
                    </a:lnTo>
                    <a:lnTo>
                      <a:pt x="596" y="596"/>
                    </a:lnTo>
                    <a:close/>
                    <a:moveTo>
                      <a:pt x="334" y="1"/>
                    </a:moveTo>
                    <a:cubicBezTo>
                      <a:pt x="179" y="1"/>
                      <a:pt x="1" y="120"/>
                      <a:pt x="1" y="274"/>
                    </a:cubicBezTo>
                    <a:lnTo>
                      <a:pt x="1" y="1977"/>
                    </a:lnTo>
                    <a:cubicBezTo>
                      <a:pt x="1" y="2132"/>
                      <a:pt x="179" y="2227"/>
                      <a:pt x="334" y="2227"/>
                    </a:cubicBezTo>
                    <a:lnTo>
                      <a:pt x="2037" y="2227"/>
                    </a:lnTo>
                    <a:cubicBezTo>
                      <a:pt x="2192" y="2227"/>
                      <a:pt x="2382" y="2132"/>
                      <a:pt x="2382" y="1977"/>
                    </a:cubicBezTo>
                    <a:lnTo>
                      <a:pt x="2382" y="274"/>
                    </a:lnTo>
                    <a:cubicBezTo>
                      <a:pt x="2382" y="120"/>
                      <a:pt x="2192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324" name="Google Shape;324;p21"/>
              <p:cNvSpPr/>
              <p:nvPr/>
            </p:nvSpPr>
            <p:spPr>
              <a:xfrm>
                <a:off x="4645711" y="2622366"/>
                <a:ext cx="67476" cy="6713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70" extrusionOk="0">
                    <a:moveTo>
                      <a:pt x="1786" y="584"/>
                    </a:moveTo>
                    <a:lnTo>
                      <a:pt x="1786" y="1774"/>
                    </a:lnTo>
                    <a:lnTo>
                      <a:pt x="596" y="1774"/>
                    </a:lnTo>
                    <a:lnTo>
                      <a:pt x="596" y="584"/>
                    </a:lnTo>
                    <a:close/>
                    <a:moveTo>
                      <a:pt x="334" y="0"/>
                    </a:moveTo>
                    <a:cubicBezTo>
                      <a:pt x="179" y="0"/>
                      <a:pt x="0" y="167"/>
                      <a:pt x="0" y="322"/>
                    </a:cubicBezTo>
                    <a:lnTo>
                      <a:pt x="0" y="2024"/>
                    </a:lnTo>
                    <a:cubicBezTo>
                      <a:pt x="0" y="2179"/>
                      <a:pt x="179" y="2370"/>
                      <a:pt x="334" y="2370"/>
                    </a:cubicBezTo>
                    <a:lnTo>
                      <a:pt x="2036" y="2370"/>
                    </a:lnTo>
                    <a:cubicBezTo>
                      <a:pt x="2191" y="2370"/>
                      <a:pt x="2381" y="2179"/>
                      <a:pt x="2381" y="2024"/>
                    </a:cubicBezTo>
                    <a:lnTo>
                      <a:pt x="2381" y="322"/>
                    </a:lnTo>
                    <a:cubicBezTo>
                      <a:pt x="2381" y="167"/>
                      <a:pt x="2191" y="0"/>
                      <a:pt x="20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325" name="Google Shape;325;p21"/>
              <p:cNvSpPr/>
              <p:nvPr/>
            </p:nvSpPr>
            <p:spPr>
              <a:xfrm>
                <a:off x="4658175" y="2896242"/>
                <a:ext cx="67476" cy="63085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227" extrusionOk="0">
                    <a:moveTo>
                      <a:pt x="1787" y="595"/>
                    </a:moveTo>
                    <a:lnTo>
                      <a:pt x="1787" y="1631"/>
                    </a:lnTo>
                    <a:lnTo>
                      <a:pt x="596" y="1631"/>
                    </a:lnTo>
                    <a:lnTo>
                      <a:pt x="596" y="595"/>
                    </a:lnTo>
                    <a:close/>
                    <a:moveTo>
                      <a:pt x="334" y="0"/>
                    </a:moveTo>
                    <a:cubicBezTo>
                      <a:pt x="179" y="0"/>
                      <a:pt x="1" y="131"/>
                      <a:pt x="1" y="286"/>
                    </a:cubicBezTo>
                    <a:lnTo>
                      <a:pt x="1" y="1988"/>
                    </a:lnTo>
                    <a:cubicBezTo>
                      <a:pt x="1" y="2143"/>
                      <a:pt x="179" y="2227"/>
                      <a:pt x="334" y="2227"/>
                    </a:cubicBezTo>
                    <a:lnTo>
                      <a:pt x="2037" y="2227"/>
                    </a:lnTo>
                    <a:cubicBezTo>
                      <a:pt x="2192" y="2227"/>
                      <a:pt x="2382" y="2143"/>
                      <a:pt x="2382" y="1988"/>
                    </a:cubicBezTo>
                    <a:lnTo>
                      <a:pt x="2382" y="286"/>
                    </a:lnTo>
                    <a:cubicBezTo>
                      <a:pt x="2382" y="131"/>
                      <a:pt x="2192" y="0"/>
                      <a:pt x="20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326" name="Google Shape;326;p21"/>
              <p:cNvSpPr/>
              <p:nvPr/>
            </p:nvSpPr>
            <p:spPr>
              <a:xfrm>
                <a:off x="4578233" y="2815960"/>
                <a:ext cx="67504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2239" extrusionOk="0">
                    <a:moveTo>
                      <a:pt x="1787" y="596"/>
                    </a:moveTo>
                    <a:lnTo>
                      <a:pt x="1787" y="1643"/>
                    </a:lnTo>
                    <a:lnTo>
                      <a:pt x="596" y="1643"/>
                    </a:lnTo>
                    <a:lnTo>
                      <a:pt x="596" y="596"/>
                    </a:lnTo>
                    <a:close/>
                    <a:moveTo>
                      <a:pt x="322" y="0"/>
                    </a:moveTo>
                    <a:cubicBezTo>
                      <a:pt x="168" y="0"/>
                      <a:pt x="1" y="131"/>
                      <a:pt x="1" y="286"/>
                    </a:cubicBezTo>
                    <a:lnTo>
                      <a:pt x="1" y="1989"/>
                    </a:lnTo>
                    <a:cubicBezTo>
                      <a:pt x="1" y="2144"/>
                      <a:pt x="168" y="2239"/>
                      <a:pt x="322" y="2239"/>
                    </a:cubicBezTo>
                    <a:lnTo>
                      <a:pt x="2025" y="2239"/>
                    </a:lnTo>
                    <a:cubicBezTo>
                      <a:pt x="2180" y="2239"/>
                      <a:pt x="2382" y="2144"/>
                      <a:pt x="2382" y="1989"/>
                    </a:cubicBezTo>
                    <a:lnTo>
                      <a:pt x="2382" y="286"/>
                    </a:lnTo>
                    <a:cubicBezTo>
                      <a:pt x="2382" y="131"/>
                      <a:pt x="2180" y="0"/>
                      <a:pt x="20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327" name="Google Shape;327;p21"/>
              <p:cNvSpPr/>
              <p:nvPr/>
            </p:nvSpPr>
            <p:spPr>
              <a:xfrm>
                <a:off x="4578233" y="2736018"/>
                <a:ext cx="67504" cy="63114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2228" extrusionOk="0">
                    <a:moveTo>
                      <a:pt x="1787" y="596"/>
                    </a:moveTo>
                    <a:lnTo>
                      <a:pt x="1787" y="1632"/>
                    </a:lnTo>
                    <a:lnTo>
                      <a:pt x="596" y="1632"/>
                    </a:lnTo>
                    <a:lnTo>
                      <a:pt x="596" y="596"/>
                    </a:lnTo>
                    <a:close/>
                    <a:moveTo>
                      <a:pt x="322" y="1"/>
                    </a:moveTo>
                    <a:cubicBezTo>
                      <a:pt x="168" y="1"/>
                      <a:pt x="1" y="120"/>
                      <a:pt x="1" y="274"/>
                    </a:cubicBezTo>
                    <a:lnTo>
                      <a:pt x="1" y="1977"/>
                    </a:lnTo>
                    <a:cubicBezTo>
                      <a:pt x="1" y="2132"/>
                      <a:pt x="168" y="2227"/>
                      <a:pt x="322" y="2227"/>
                    </a:cubicBezTo>
                    <a:lnTo>
                      <a:pt x="2025" y="2227"/>
                    </a:lnTo>
                    <a:cubicBezTo>
                      <a:pt x="2180" y="2227"/>
                      <a:pt x="2382" y="2132"/>
                      <a:pt x="2382" y="1977"/>
                    </a:cubicBezTo>
                    <a:lnTo>
                      <a:pt x="2382" y="274"/>
                    </a:lnTo>
                    <a:cubicBezTo>
                      <a:pt x="2382" y="120"/>
                      <a:pt x="2180" y="1"/>
                      <a:pt x="20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328" name="Google Shape;328;p21"/>
              <p:cNvSpPr/>
              <p:nvPr/>
            </p:nvSpPr>
            <p:spPr>
              <a:xfrm>
                <a:off x="4338436" y="2512397"/>
                <a:ext cx="481652" cy="480661"/>
              </a:xfrm>
              <a:custGeom>
                <a:avLst/>
                <a:gdLst/>
                <a:ahLst/>
                <a:cxnLst/>
                <a:rect l="l" t="t" r="r" b="b"/>
                <a:pathLst>
                  <a:path w="17003" h="16968" extrusionOk="0">
                    <a:moveTo>
                      <a:pt x="13669" y="3275"/>
                    </a:moveTo>
                    <a:lnTo>
                      <a:pt x="13669" y="6704"/>
                    </a:lnTo>
                    <a:lnTo>
                      <a:pt x="10847" y="6704"/>
                    </a:lnTo>
                    <a:lnTo>
                      <a:pt x="10847" y="3275"/>
                    </a:lnTo>
                    <a:close/>
                    <a:moveTo>
                      <a:pt x="5930" y="14145"/>
                    </a:moveTo>
                    <a:lnTo>
                      <a:pt x="5930" y="16372"/>
                    </a:lnTo>
                    <a:lnTo>
                      <a:pt x="4739" y="16372"/>
                    </a:lnTo>
                    <a:lnTo>
                      <a:pt x="4739" y="14145"/>
                    </a:lnTo>
                    <a:close/>
                    <a:moveTo>
                      <a:pt x="10252" y="453"/>
                    </a:moveTo>
                    <a:lnTo>
                      <a:pt x="10252" y="2680"/>
                    </a:lnTo>
                    <a:lnTo>
                      <a:pt x="10252" y="6704"/>
                    </a:lnTo>
                    <a:lnTo>
                      <a:pt x="7371" y="6704"/>
                    </a:lnTo>
                    <a:cubicBezTo>
                      <a:pt x="7216" y="6704"/>
                      <a:pt x="7121" y="6883"/>
                      <a:pt x="7121" y="7037"/>
                    </a:cubicBezTo>
                    <a:lnTo>
                      <a:pt x="7121" y="16372"/>
                    </a:lnTo>
                    <a:lnTo>
                      <a:pt x="6525" y="16372"/>
                    </a:lnTo>
                    <a:lnTo>
                      <a:pt x="6525" y="13836"/>
                    </a:lnTo>
                    <a:cubicBezTo>
                      <a:pt x="6525" y="13681"/>
                      <a:pt x="6335" y="13550"/>
                      <a:pt x="6168" y="13550"/>
                    </a:cubicBezTo>
                    <a:lnTo>
                      <a:pt x="4477" y="13550"/>
                    </a:lnTo>
                    <a:cubicBezTo>
                      <a:pt x="4311" y="13550"/>
                      <a:pt x="4144" y="13681"/>
                      <a:pt x="4144" y="13836"/>
                    </a:cubicBezTo>
                    <a:lnTo>
                      <a:pt x="4144" y="16372"/>
                    </a:lnTo>
                    <a:lnTo>
                      <a:pt x="3406" y="16372"/>
                    </a:lnTo>
                    <a:lnTo>
                      <a:pt x="3406" y="453"/>
                    </a:lnTo>
                    <a:close/>
                    <a:moveTo>
                      <a:pt x="10252" y="14145"/>
                    </a:moveTo>
                    <a:lnTo>
                      <a:pt x="10252" y="16372"/>
                    </a:lnTo>
                    <a:lnTo>
                      <a:pt x="9061" y="16372"/>
                    </a:lnTo>
                    <a:lnTo>
                      <a:pt x="9061" y="14145"/>
                    </a:lnTo>
                    <a:close/>
                    <a:moveTo>
                      <a:pt x="14419" y="7299"/>
                    </a:moveTo>
                    <a:lnTo>
                      <a:pt x="14419" y="16372"/>
                    </a:lnTo>
                    <a:lnTo>
                      <a:pt x="10847" y="16372"/>
                    </a:lnTo>
                    <a:lnTo>
                      <a:pt x="10847" y="13836"/>
                    </a:lnTo>
                    <a:cubicBezTo>
                      <a:pt x="10847" y="13681"/>
                      <a:pt x="10645" y="13550"/>
                      <a:pt x="10490" y="13550"/>
                    </a:cubicBezTo>
                    <a:lnTo>
                      <a:pt x="8787" y="13550"/>
                    </a:lnTo>
                    <a:cubicBezTo>
                      <a:pt x="8633" y="13550"/>
                      <a:pt x="8466" y="13681"/>
                      <a:pt x="8466" y="13836"/>
                    </a:cubicBezTo>
                    <a:lnTo>
                      <a:pt x="8466" y="16372"/>
                    </a:lnTo>
                    <a:lnTo>
                      <a:pt x="7716" y="16372"/>
                    </a:lnTo>
                    <a:lnTo>
                      <a:pt x="7716" y="7299"/>
                    </a:lnTo>
                    <a:close/>
                    <a:moveTo>
                      <a:pt x="3120" y="1"/>
                    </a:moveTo>
                    <a:cubicBezTo>
                      <a:pt x="2965" y="1"/>
                      <a:pt x="2811" y="84"/>
                      <a:pt x="2811" y="239"/>
                    </a:cubicBezTo>
                    <a:lnTo>
                      <a:pt x="2811" y="16372"/>
                    </a:lnTo>
                    <a:lnTo>
                      <a:pt x="286" y="16372"/>
                    </a:lnTo>
                    <a:cubicBezTo>
                      <a:pt x="132" y="16372"/>
                      <a:pt x="1" y="16515"/>
                      <a:pt x="1" y="16681"/>
                    </a:cubicBezTo>
                    <a:cubicBezTo>
                      <a:pt x="1" y="16836"/>
                      <a:pt x="132" y="16967"/>
                      <a:pt x="286" y="16967"/>
                    </a:cubicBezTo>
                    <a:lnTo>
                      <a:pt x="16729" y="16967"/>
                    </a:lnTo>
                    <a:cubicBezTo>
                      <a:pt x="16884" y="16967"/>
                      <a:pt x="17003" y="16836"/>
                      <a:pt x="17003" y="16681"/>
                    </a:cubicBezTo>
                    <a:cubicBezTo>
                      <a:pt x="17003" y="16515"/>
                      <a:pt x="16884" y="16372"/>
                      <a:pt x="16729" y="16372"/>
                    </a:cubicBezTo>
                    <a:lnTo>
                      <a:pt x="15014" y="16372"/>
                    </a:lnTo>
                    <a:lnTo>
                      <a:pt x="15014" y="7037"/>
                    </a:lnTo>
                    <a:cubicBezTo>
                      <a:pt x="15014" y="6883"/>
                      <a:pt x="14895" y="6704"/>
                      <a:pt x="14741" y="6704"/>
                    </a:cubicBezTo>
                    <a:lnTo>
                      <a:pt x="14419" y="6704"/>
                    </a:lnTo>
                    <a:lnTo>
                      <a:pt x="14419" y="3275"/>
                    </a:lnTo>
                    <a:cubicBezTo>
                      <a:pt x="14419" y="2954"/>
                      <a:pt x="14110" y="2680"/>
                      <a:pt x="13788" y="2680"/>
                    </a:cubicBezTo>
                    <a:lnTo>
                      <a:pt x="10847" y="2680"/>
                    </a:lnTo>
                    <a:lnTo>
                      <a:pt x="10847" y="239"/>
                    </a:lnTo>
                    <a:cubicBezTo>
                      <a:pt x="10847" y="84"/>
                      <a:pt x="10645" y="1"/>
                      <a:pt x="104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7"/>
              </a:p>
            </p:txBody>
          </p:sp>
        </p:grpSp>
        <p:sp>
          <p:nvSpPr>
            <p:cNvPr id="329" name="Google Shape;329;p21"/>
            <p:cNvSpPr/>
            <p:nvPr/>
          </p:nvSpPr>
          <p:spPr>
            <a:xfrm>
              <a:off x="3860514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46" y="4430"/>
                  </a:moveTo>
                  <a:cubicBezTo>
                    <a:pt x="36565" y="4430"/>
                    <a:pt x="45851" y="13717"/>
                    <a:pt x="45851" y="25135"/>
                  </a:cubicBezTo>
                  <a:cubicBezTo>
                    <a:pt x="45851" y="36553"/>
                    <a:pt x="36565" y="45840"/>
                    <a:pt x="25146" y="45840"/>
                  </a:cubicBezTo>
                  <a:cubicBezTo>
                    <a:pt x="13728" y="45840"/>
                    <a:pt x="4442" y="36553"/>
                    <a:pt x="4442" y="25135"/>
                  </a:cubicBezTo>
                  <a:cubicBezTo>
                    <a:pt x="4442" y="13717"/>
                    <a:pt x="13728" y="4430"/>
                    <a:pt x="25146" y="4430"/>
                  </a:cubicBezTo>
                  <a:close/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39017"/>
                    <a:pt x="11264" y="50281"/>
                    <a:pt x="25146" y="50281"/>
                  </a:cubicBezTo>
                  <a:cubicBezTo>
                    <a:pt x="39029" y="50281"/>
                    <a:pt x="50281" y="39017"/>
                    <a:pt x="50281" y="25135"/>
                  </a:cubicBezTo>
                  <a:cubicBezTo>
                    <a:pt x="50281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3860514" y="2070564"/>
              <a:ext cx="1424335" cy="724164"/>
            </a:xfrm>
            <a:custGeom>
              <a:avLst/>
              <a:gdLst/>
              <a:ahLst/>
              <a:cxnLst/>
              <a:rect l="l" t="t" r="r" b="b"/>
              <a:pathLst>
                <a:path w="50281" h="25564" extrusionOk="0"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53" y="25420"/>
                    <a:pt x="4442" y="25278"/>
                    <a:pt x="4442" y="25135"/>
                  </a:cubicBezTo>
                  <a:cubicBezTo>
                    <a:pt x="4442" y="13717"/>
                    <a:pt x="13728" y="4430"/>
                    <a:pt x="25146" y="4430"/>
                  </a:cubicBezTo>
                  <a:cubicBezTo>
                    <a:pt x="36565" y="4430"/>
                    <a:pt x="45851" y="13717"/>
                    <a:pt x="45851" y="25135"/>
                  </a:cubicBezTo>
                  <a:cubicBezTo>
                    <a:pt x="45851" y="25278"/>
                    <a:pt x="45840" y="25420"/>
                    <a:pt x="45840" y="25563"/>
                  </a:cubicBezTo>
                  <a:lnTo>
                    <a:pt x="50269" y="25563"/>
                  </a:lnTo>
                  <a:cubicBezTo>
                    <a:pt x="50281" y="25420"/>
                    <a:pt x="50281" y="25278"/>
                    <a:pt x="50281" y="25135"/>
                  </a:cubicBezTo>
                  <a:cubicBezTo>
                    <a:pt x="50281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1" name="Google Shape;331;p21"/>
            <p:cNvSpPr txBox="1"/>
            <p:nvPr/>
          </p:nvSpPr>
          <p:spPr>
            <a:xfrm>
              <a:off x="3629713" y="351526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Tensor flow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2" name="Google Shape;332;p21"/>
            <p:cNvSpPr txBox="1"/>
            <p:nvPr/>
          </p:nvSpPr>
          <p:spPr>
            <a:xfrm>
              <a:off x="3629713" y="38600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Perform train data, build model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5091934" y="2662819"/>
              <a:ext cx="263757" cy="263786"/>
            </a:xfrm>
            <a:custGeom>
              <a:avLst/>
              <a:gdLst/>
              <a:ahLst/>
              <a:cxnLst/>
              <a:rect l="l" t="t" r="r" b="b"/>
              <a:pathLst>
                <a:path w="9311" h="9312" extrusionOk="0">
                  <a:moveTo>
                    <a:pt x="4656" y="1"/>
                  </a:moveTo>
                  <a:cubicBezTo>
                    <a:pt x="2084" y="1"/>
                    <a:pt x="0" y="2085"/>
                    <a:pt x="0" y="4656"/>
                  </a:cubicBezTo>
                  <a:cubicBezTo>
                    <a:pt x="0" y="7228"/>
                    <a:pt x="2084" y="9312"/>
                    <a:pt x="4656" y="9312"/>
                  </a:cubicBezTo>
                  <a:cubicBezTo>
                    <a:pt x="7227" y="9312"/>
                    <a:pt x="9311" y="7228"/>
                    <a:pt x="9311" y="4656"/>
                  </a:cubicBezTo>
                  <a:cubicBezTo>
                    <a:pt x="9311" y="2085"/>
                    <a:pt x="7227" y="1"/>
                    <a:pt x="465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5147910" y="2718823"/>
              <a:ext cx="151807" cy="151467"/>
            </a:xfrm>
            <a:custGeom>
              <a:avLst/>
              <a:gdLst/>
              <a:ahLst/>
              <a:cxnLst/>
              <a:rect l="l" t="t" r="r" b="b"/>
              <a:pathLst>
                <a:path w="5359" h="5347" extrusionOk="0">
                  <a:moveTo>
                    <a:pt x="2680" y="0"/>
                  </a:moveTo>
                  <a:cubicBezTo>
                    <a:pt x="1203" y="0"/>
                    <a:pt x="1" y="1191"/>
                    <a:pt x="1" y="2679"/>
                  </a:cubicBezTo>
                  <a:cubicBezTo>
                    <a:pt x="1" y="4156"/>
                    <a:pt x="1203" y="5346"/>
                    <a:pt x="2680" y="5346"/>
                  </a:cubicBezTo>
                  <a:cubicBezTo>
                    <a:pt x="4156" y="5346"/>
                    <a:pt x="5358" y="4156"/>
                    <a:pt x="5358" y="2679"/>
                  </a:cubicBezTo>
                  <a:cubicBezTo>
                    <a:pt x="5358" y="1191"/>
                    <a:pt x="4156" y="0"/>
                    <a:pt x="2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35" name="Google Shape;335;p21"/>
          <p:cNvGrpSpPr/>
          <p:nvPr/>
        </p:nvGrpSpPr>
        <p:grpSpPr>
          <a:xfrm>
            <a:off x="1666565" y="1190879"/>
            <a:ext cx="1914095" cy="2304035"/>
            <a:chOff x="2366221" y="1190878"/>
            <a:chExt cx="1914095" cy="2304035"/>
          </a:xfrm>
        </p:grpSpPr>
        <p:sp>
          <p:nvSpPr>
            <p:cNvPr id="340" name="Google Shape;340;p21"/>
            <p:cNvSpPr/>
            <p:nvPr/>
          </p:nvSpPr>
          <p:spPr>
            <a:xfrm>
              <a:off x="2559294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34" y="4430"/>
                  </a:moveTo>
                  <a:cubicBezTo>
                    <a:pt x="36552" y="4430"/>
                    <a:pt x="45839" y="13717"/>
                    <a:pt x="45839" y="25135"/>
                  </a:cubicBezTo>
                  <a:cubicBezTo>
                    <a:pt x="45839" y="36553"/>
                    <a:pt x="36552" y="45840"/>
                    <a:pt x="25134" y="45840"/>
                  </a:cubicBezTo>
                  <a:cubicBezTo>
                    <a:pt x="13716" y="45840"/>
                    <a:pt x="4429" y="36553"/>
                    <a:pt x="4429" y="25135"/>
                  </a:cubicBezTo>
                  <a:cubicBezTo>
                    <a:pt x="4429" y="13717"/>
                    <a:pt x="13716" y="4430"/>
                    <a:pt x="25134" y="4430"/>
                  </a:cubicBezTo>
                  <a:close/>
                  <a:moveTo>
                    <a:pt x="25134" y="1"/>
                  </a:moveTo>
                  <a:cubicBezTo>
                    <a:pt x="11252" y="1"/>
                    <a:pt x="0" y="11252"/>
                    <a:pt x="0" y="25135"/>
                  </a:cubicBezTo>
                  <a:cubicBezTo>
                    <a:pt x="0" y="39017"/>
                    <a:pt x="11252" y="50281"/>
                    <a:pt x="25134" y="50281"/>
                  </a:cubicBezTo>
                  <a:cubicBezTo>
                    <a:pt x="39017" y="50281"/>
                    <a:pt x="50280" y="39017"/>
                    <a:pt x="50280" y="25135"/>
                  </a:cubicBezTo>
                  <a:cubicBezTo>
                    <a:pt x="50280" y="11252"/>
                    <a:pt x="39017" y="1"/>
                    <a:pt x="25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2559634" y="2794714"/>
              <a:ext cx="1423655" cy="700199"/>
            </a:xfrm>
            <a:custGeom>
              <a:avLst/>
              <a:gdLst/>
              <a:ahLst/>
              <a:cxnLst/>
              <a:rect l="l" t="t" r="r" b="b"/>
              <a:pathLst>
                <a:path w="50257" h="24718" extrusionOk="0">
                  <a:moveTo>
                    <a:pt x="0" y="0"/>
                  </a:moveTo>
                  <a:cubicBezTo>
                    <a:pt x="226" y="13681"/>
                    <a:pt x="11382" y="24718"/>
                    <a:pt x="25122" y="24718"/>
                  </a:cubicBezTo>
                  <a:cubicBezTo>
                    <a:pt x="38862" y="24718"/>
                    <a:pt x="50030" y="13681"/>
                    <a:pt x="50256" y="0"/>
                  </a:cubicBezTo>
                  <a:lnTo>
                    <a:pt x="45815" y="0"/>
                  </a:lnTo>
                  <a:cubicBezTo>
                    <a:pt x="45589" y="11216"/>
                    <a:pt x="36397" y="20277"/>
                    <a:pt x="25122" y="20277"/>
                  </a:cubicBezTo>
                  <a:cubicBezTo>
                    <a:pt x="13847" y="20277"/>
                    <a:pt x="4655" y="11216"/>
                    <a:pt x="4429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3791025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4" y="1"/>
                    <a:pt x="1" y="2085"/>
                    <a:pt x="1" y="4656"/>
                  </a:cubicBezTo>
                  <a:cubicBezTo>
                    <a:pt x="1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3847030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79" y="0"/>
                  </a:moveTo>
                  <a:cubicBezTo>
                    <a:pt x="1191" y="0"/>
                    <a:pt x="0" y="1191"/>
                    <a:pt x="0" y="2679"/>
                  </a:cubicBezTo>
                  <a:cubicBezTo>
                    <a:pt x="0" y="4156"/>
                    <a:pt x="1191" y="5346"/>
                    <a:pt x="2679" y="5346"/>
                  </a:cubicBezTo>
                  <a:cubicBezTo>
                    <a:pt x="4156" y="5346"/>
                    <a:pt x="5346" y="4156"/>
                    <a:pt x="5346" y="2679"/>
                  </a:cubicBezTo>
                  <a:cubicBezTo>
                    <a:pt x="5346" y="1191"/>
                    <a:pt x="4156" y="0"/>
                    <a:pt x="26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4" name="Google Shape;344;p21"/>
            <p:cNvSpPr txBox="1"/>
            <p:nvPr/>
          </p:nvSpPr>
          <p:spPr>
            <a:xfrm>
              <a:off x="2366221" y="150921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MongoDB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45" name="Google Shape;345;p21"/>
            <p:cNvSpPr txBox="1"/>
            <p:nvPr/>
          </p:nvSpPr>
          <p:spPr>
            <a:xfrm>
              <a:off x="2395716" y="1190878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Data saving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6" name="Google Shape;346;p21"/>
          <p:cNvGrpSpPr/>
          <p:nvPr/>
        </p:nvGrpSpPr>
        <p:grpSpPr>
          <a:xfrm>
            <a:off x="330631" y="2070565"/>
            <a:ext cx="1884600" cy="2325423"/>
            <a:chOff x="1030288" y="2070564"/>
            <a:chExt cx="1884600" cy="2325423"/>
          </a:xfrm>
        </p:grpSpPr>
        <p:sp>
          <p:nvSpPr>
            <p:cNvPr id="350" name="Google Shape;350;p21"/>
            <p:cNvSpPr/>
            <p:nvPr/>
          </p:nvSpPr>
          <p:spPr>
            <a:xfrm>
              <a:off x="1260425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46" y="4430"/>
                  </a:moveTo>
                  <a:cubicBezTo>
                    <a:pt x="36564" y="4430"/>
                    <a:pt x="45851" y="13717"/>
                    <a:pt x="45851" y="25135"/>
                  </a:cubicBezTo>
                  <a:cubicBezTo>
                    <a:pt x="45851" y="36553"/>
                    <a:pt x="36564" y="45840"/>
                    <a:pt x="25146" y="45840"/>
                  </a:cubicBezTo>
                  <a:cubicBezTo>
                    <a:pt x="13728" y="45840"/>
                    <a:pt x="4441" y="36553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lose/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39017"/>
                    <a:pt x="11264" y="50281"/>
                    <a:pt x="25146" y="50281"/>
                  </a:cubicBezTo>
                  <a:cubicBezTo>
                    <a:pt x="39029" y="50281"/>
                    <a:pt x="50280" y="39017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1260425" y="2070564"/>
              <a:ext cx="1424335" cy="724164"/>
            </a:xfrm>
            <a:custGeom>
              <a:avLst/>
              <a:gdLst/>
              <a:ahLst/>
              <a:cxnLst/>
              <a:rect l="l" t="t" r="r" b="b"/>
              <a:pathLst>
                <a:path w="50281" h="25564" extrusionOk="0"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53" y="25420"/>
                    <a:pt x="4441" y="25278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ubicBezTo>
                    <a:pt x="36564" y="4430"/>
                    <a:pt x="45851" y="13717"/>
                    <a:pt x="45851" y="25135"/>
                  </a:cubicBezTo>
                  <a:cubicBezTo>
                    <a:pt x="45851" y="25278"/>
                    <a:pt x="45839" y="25420"/>
                    <a:pt x="45839" y="25563"/>
                  </a:cubicBezTo>
                  <a:lnTo>
                    <a:pt x="50268" y="25563"/>
                  </a:lnTo>
                  <a:cubicBezTo>
                    <a:pt x="50280" y="25420"/>
                    <a:pt x="50280" y="25278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2489805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4" y="1"/>
                    <a:pt x="0" y="2085"/>
                    <a:pt x="0" y="4656"/>
                  </a:cubicBezTo>
                  <a:cubicBezTo>
                    <a:pt x="0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2546121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68" y="0"/>
                  </a:moveTo>
                  <a:cubicBezTo>
                    <a:pt x="1191" y="0"/>
                    <a:pt x="1" y="1191"/>
                    <a:pt x="1" y="2679"/>
                  </a:cubicBezTo>
                  <a:cubicBezTo>
                    <a:pt x="1" y="4156"/>
                    <a:pt x="1191" y="5346"/>
                    <a:pt x="2668" y="5346"/>
                  </a:cubicBezTo>
                  <a:cubicBezTo>
                    <a:pt x="4144" y="5346"/>
                    <a:pt x="5347" y="4156"/>
                    <a:pt x="5347" y="2679"/>
                  </a:cubicBezTo>
                  <a:cubicBezTo>
                    <a:pt x="5347" y="1191"/>
                    <a:pt x="4144" y="0"/>
                    <a:pt x="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54" name="Google Shape;354;p21"/>
            <p:cNvSpPr txBox="1"/>
            <p:nvPr/>
          </p:nvSpPr>
          <p:spPr>
            <a:xfrm>
              <a:off x="1030288" y="386108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Data management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5" name="Google Shape;355;p21"/>
            <p:cNvSpPr txBox="1"/>
            <p:nvPr/>
          </p:nvSpPr>
          <p:spPr>
            <a:xfrm>
              <a:off x="1030288" y="35142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Spring Boot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DC992608-C537-A133-BFE3-2E1636FC3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33" y="2331230"/>
            <a:ext cx="941304" cy="92696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D8DBE28-8C4E-8354-696B-00AA0216A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345" y="2300886"/>
            <a:ext cx="926906" cy="926906"/>
          </a:xfrm>
          <a:prstGeom prst="rect">
            <a:avLst/>
          </a:prstGeom>
        </p:spPr>
      </p:pic>
      <p:pic>
        <p:nvPicPr>
          <p:cNvPr id="4098" name="Picture 2" descr="Tensorflow Logo Transparent, HD Png Download , Transparent Png Image -  PNGitem">
            <a:extLst>
              <a:ext uri="{FF2B5EF4-FFF2-40B4-BE49-F238E27FC236}">
                <a16:creationId xmlns:a16="http://schemas.microsoft.com/office/drawing/2014/main" id="{C4F992EB-A2AB-2CAE-6AF6-0E2D8848C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704" y="2355358"/>
            <a:ext cx="785948" cy="87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EA1AE0F-EFF1-21E5-D7F9-545E6C622C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8633" y="2288654"/>
            <a:ext cx="1542400" cy="98713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E4FE42-CD93-15A0-95DE-40BA9EEF04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5629" y="2461907"/>
            <a:ext cx="834891" cy="74310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8DBF55D-973F-21F4-7CA0-008754F7DF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4669" y="2457378"/>
            <a:ext cx="843205" cy="843205"/>
          </a:xfrm>
          <a:prstGeom prst="rect">
            <a:avLst/>
          </a:prstGeom>
        </p:spPr>
      </p:pic>
      <p:grpSp>
        <p:nvGrpSpPr>
          <p:cNvPr id="45" name="Google Shape;196;p18">
            <a:extLst>
              <a:ext uri="{FF2B5EF4-FFF2-40B4-BE49-F238E27FC236}">
                <a16:creationId xmlns:a16="http://schemas.microsoft.com/office/drawing/2014/main" id="{B13382B6-2952-D46E-9BC1-30F925C21D2A}"/>
              </a:ext>
            </a:extLst>
          </p:cNvPr>
          <p:cNvGrpSpPr/>
          <p:nvPr/>
        </p:nvGrpSpPr>
        <p:grpSpPr>
          <a:xfrm>
            <a:off x="243660" y="333922"/>
            <a:ext cx="2627713" cy="996089"/>
            <a:chOff x="2559375" y="2708964"/>
            <a:chExt cx="2627713" cy="996089"/>
          </a:xfrm>
        </p:grpSpPr>
        <p:sp>
          <p:nvSpPr>
            <p:cNvPr id="46" name="Google Shape;197;p18">
              <a:extLst>
                <a:ext uri="{FF2B5EF4-FFF2-40B4-BE49-F238E27FC236}">
                  <a16:creationId xmlns:a16="http://schemas.microsoft.com/office/drawing/2014/main" id="{CC7260D3-2C03-6BFE-F5BB-57B171DDABCA}"/>
                </a:ext>
              </a:extLst>
            </p:cNvPr>
            <p:cNvSpPr/>
            <p:nvPr/>
          </p:nvSpPr>
          <p:spPr>
            <a:xfrm rot="-5400000">
              <a:off x="3556888" y="1969366"/>
              <a:ext cx="785100" cy="24753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" name="Google Shape;198;p18">
              <a:extLst>
                <a:ext uri="{FF2B5EF4-FFF2-40B4-BE49-F238E27FC236}">
                  <a16:creationId xmlns:a16="http://schemas.microsoft.com/office/drawing/2014/main" id="{10C0864E-152F-6BFF-F534-4368C27CEEC6}"/>
                </a:ext>
              </a:extLst>
            </p:cNvPr>
            <p:cNvSpPr txBox="1"/>
            <p:nvPr/>
          </p:nvSpPr>
          <p:spPr>
            <a:xfrm>
              <a:off x="3372588" y="2939266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500" b="1" dirty="0">
                  <a:solidFill>
                    <a:srgbClr val="FFFFFF"/>
                  </a:solidFill>
                  <a:latin typeface="Fira Sans Extra Condensed Medium"/>
                  <a:ea typeface="Roboto"/>
                  <a:cs typeface="Roboto"/>
                  <a:sym typeface="Fira Sans Extra Condensed Medium"/>
                </a:rPr>
                <a:t>TECHNOLOGY</a:t>
              </a: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" name="Google Shape;199;p18">
              <a:extLst>
                <a:ext uri="{FF2B5EF4-FFF2-40B4-BE49-F238E27FC236}">
                  <a16:creationId xmlns:a16="http://schemas.microsoft.com/office/drawing/2014/main" id="{A8812336-46AD-BFEC-D935-A3FC1D0DC40E}"/>
                </a:ext>
              </a:extLst>
            </p:cNvPr>
            <p:cNvSpPr txBox="1"/>
            <p:nvPr/>
          </p:nvSpPr>
          <p:spPr>
            <a:xfrm>
              <a:off x="2841193" y="2992216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sz="24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4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" name="Google Shape;201;p18">
              <a:extLst>
                <a:ext uri="{FF2B5EF4-FFF2-40B4-BE49-F238E27FC236}">
                  <a16:creationId xmlns:a16="http://schemas.microsoft.com/office/drawing/2014/main" id="{C54CCE17-4874-5FBE-E79E-1D3AE4A30B89}"/>
                </a:ext>
              </a:extLst>
            </p:cNvPr>
            <p:cNvSpPr/>
            <p:nvPr/>
          </p:nvSpPr>
          <p:spPr>
            <a:xfrm rot="16200000">
              <a:off x="2310523" y="2957816"/>
              <a:ext cx="996089" cy="498385"/>
            </a:xfrm>
            <a:custGeom>
              <a:avLst/>
              <a:gdLst/>
              <a:ahLst/>
              <a:cxnLst/>
              <a:rect l="l" t="t" r="r" b="b"/>
              <a:pathLst>
                <a:path w="44065" h="22050" fill="none" extrusionOk="0">
                  <a:moveTo>
                    <a:pt x="0" y="22050"/>
                  </a:moveTo>
                  <a:cubicBezTo>
                    <a:pt x="0" y="9874"/>
                    <a:pt x="9874" y="1"/>
                    <a:pt x="22049" y="1"/>
                  </a:cubicBezTo>
                  <a:cubicBezTo>
                    <a:pt x="34191" y="1"/>
                    <a:pt x="44065" y="9874"/>
                    <a:pt x="44065" y="22050"/>
                  </a:cubicBezTo>
                </a:path>
              </a:pathLst>
            </a:custGeom>
            <a:solidFill>
              <a:srgbClr val="F3F3F3"/>
            </a:solidFill>
            <a:ln w="28575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4" name="Google Shape;1104;p38"/>
          <p:cNvGrpSpPr/>
          <p:nvPr/>
        </p:nvGrpSpPr>
        <p:grpSpPr>
          <a:xfrm>
            <a:off x="2783439" y="1078377"/>
            <a:ext cx="1936346" cy="1164932"/>
            <a:chOff x="2583084" y="1215125"/>
            <a:chExt cx="2271854" cy="1262675"/>
          </a:xfrm>
        </p:grpSpPr>
        <p:sp>
          <p:nvSpPr>
            <p:cNvPr id="1105" name="Google Shape;1105;p38"/>
            <p:cNvSpPr/>
            <p:nvPr/>
          </p:nvSpPr>
          <p:spPr>
            <a:xfrm>
              <a:off x="2583084" y="1864900"/>
              <a:ext cx="2271853" cy="612900"/>
            </a:xfrm>
            <a:custGeom>
              <a:avLst/>
              <a:gdLst/>
              <a:ahLst/>
              <a:cxnLst/>
              <a:rect l="l" t="t" r="r" b="b"/>
              <a:pathLst>
                <a:path w="113539" h="24504" extrusionOk="0">
                  <a:moveTo>
                    <a:pt x="113539" y="1"/>
                  </a:moveTo>
                  <a:lnTo>
                    <a:pt x="92429" y="20944"/>
                  </a:lnTo>
                  <a:cubicBezTo>
                    <a:pt x="90131" y="23230"/>
                    <a:pt x="87035" y="24504"/>
                    <a:pt x="83797" y="24504"/>
                  </a:cubicBezTo>
                  <a:lnTo>
                    <a:pt x="12252" y="24504"/>
                  </a:lnTo>
                  <a:cubicBezTo>
                    <a:pt x="5477" y="24504"/>
                    <a:pt x="1" y="19015"/>
                    <a:pt x="1" y="12252"/>
                  </a:cubicBezTo>
                  <a:lnTo>
                    <a:pt x="1" y="12252"/>
                  </a:lnTo>
                  <a:cubicBezTo>
                    <a:pt x="1" y="5478"/>
                    <a:pt x="5477" y="1"/>
                    <a:pt x="12252" y="1"/>
                  </a:cubicBezTo>
                  <a:lnTo>
                    <a:pt x="113539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365750" bIns="91425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-US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Free datasets:</a:t>
              </a:r>
            </a:p>
          </p:txBody>
        </p:sp>
        <p:sp>
          <p:nvSpPr>
            <p:cNvPr id="1106" name="Google Shape;1106;p38"/>
            <p:cNvSpPr/>
            <p:nvPr/>
          </p:nvSpPr>
          <p:spPr>
            <a:xfrm>
              <a:off x="3741988" y="1215125"/>
              <a:ext cx="1112950" cy="612900"/>
            </a:xfrm>
            <a:custGeom>
              <a:avLst/>
              <a:gdLst/>
              <a:ahLst/>
              <a:cxnLst/>
              <a:rect l="l" t="t" r="r" b="b"/>
              <a:pathLst>
                <a:path w="44518" h="24516" extrusionOk="0">
                  <a:moveTo>
                    <a:pt x="0" y="12252"/>
                  </a:moveTo>
                  <a:lnTo>
                    <a:pt x="0" y="12252"/>
                  </a:lnTo>
                  <a:cubicBezTo>
                    <a:pt x="0" y="19027"/>
                    <a:pt x="5489" y="24516"/>
                    <a:pt x="12252" y="24516"/>
                  </a:cubicBezTo>
                  <a:lnTo>
                    <a:pt x="44518" y="24516"/>
                  </a:lnTo>
                  <a:lnTo>
                    <a:pt x="23408" y="3561"/>
                  </a:lnTo>
                  <a:cubicBezTo>
                    <a:pt x="21110" y="1275"/>
                    <a:pt x="18014" y="1"/>
                    <a:pt x="14776" y="1"/>
                  </a:cubicBezTo>
                  <a:lnTo>
                    <a:pt x="12252" y="1"/>
                  </a:lnTo>
                  <a:cubicBezTo>
                    <a:pt x="5489" y="1"/>
                    <a:pt x="0" y="5489"/>
                    <a:pt x="0" y="12252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1867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3814013" y="1287150"/>
              <a:ext cx="865900" cy="468550"/>
            </a:xfrm>
            <a:custGeom>
              <a:avLst/>
              <a:gdLst/>
              <a:ahLst/>
              <a:cxnLst/>
              <a:rect l="l" t="t" r="r" b="b"/>
              <a:pathLst>
                <a:path w="34636" h="18742" extrusionOk="0">
                  <a:moveTo>
                    <a:pt x="9371" y="1"/>
                  </a:moveTo>
                  <a:cubicBezTo>
                    <a:pt x="4203" y="1"/>
                    <a:pt x="0" y="4204"/>
                    <a:pt x="0" y="9371"/>
                  </a:cubicBezTo>
                  <a:cubicBezTo>
                    <a:pt x="0" y="14538"/>
                    <a:pt x="4203" y="18741"/>
                    <a:pt x="9371" y="18741"/>
                  </a:cubicBezTo>
                  <a:lnTo>
                    <a:pt x="34636" y="18741"/>
                  </a:lnTo>
                  <a:lnTo>
                    <a:pt x="18503" y="2727"/>
                  </a:lnTo>
                  <a:cubicBezTo>
                    <a:pt x="16729" y="965"/>
                    <a:pt x="14383" y="1"/>
                    <a:pt x="118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2100" dirty="0">
                  <a:solidFill>
                    <a:schemeClr val="accent4">
                      <a:lumMod val="50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O1</a:t>
              </a:r>
              <a:endParaRPr sz="2100" dirty="0">
                <a:solidFill>
                  <a:schemeClr val="accent4">
                    <a:lumMod val="5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4" name="Google Shape;1026;p36">
            <a:extLst>
              <a:ext uri="{FF2B5EF4-FFF2-40B4-BE49-F238E27FC236}">
                <a16:creationId xmlns:a16="http://schemas.microsoft.com/office/drawing/2014/main" id="{74CB4755-FED0-66FE-50E3-D871E9A04D28}"/>
              </a:ext>
            </a:extLst>
          </p:cNvPr>
          <p:cNvSpPr/>
          <p:nvPr/>
        </p:nvSpPr>
        <p:spPr>
          <a:xfrm>
            <a:off x="75500" y="1431803"/>
            <a:ext cx="2666202" cy="1041507"/>
          </a:xfrm>
          <a:custGeom>
            <a:avLst/>
            <a:gdLst/>
            <a:ahLst/>
            <a:cxnLst/>
            <a:rect l="l" t="t" r="r" b="b"/>
            <a:pathLst>
              <a:path w="87298" h="26255" extrusionOk="0">
                <a:moveTo>
                  <a:pt x="14979" y="1"/>
                </a:moveTo>
                <a:cubicBezTo>
                  <a:pt x="6704" y="1"/>
                  <a:pt x="1" y="6716"/>
                  <a:pt x="1" y="14979"/>
                </a:cubicBezTo>
                <a:lnTo>
                  <a:pt x="1" y="26254"/>
                </a:lnTo>
                <a:lnTo>
                  <a:pt x="78356" y="26254"/>
                </a:lnTo>
                <a:lnTo>
                  <a:pt x="87297" y="13419"/>
                </a:lnTo>
                <a:lnTo>
                  <a:pt x="78356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274300" bIns="137150" anchor="ctr" anchorCtr="0">
            <a:noAutofit/>
          </a:bodyPr>
          <a:lstStyle/>
          <a:p>
            <a:r>
              <a:rPr lang="en-US" sz="10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+ Kaggle (</a:t>
            </a:r>
            <a:r>
              <a:rPr lang="en-US" sz="10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Kaggle.com</a:t>
            </a:r>
            <a:r>
              <a:rPr lang="en-US" sz="10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</a:p>
          <a:p>
            <a:r>
              <a:rPr lang="en-US" sz="10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+ Data storage UCI (</a:t>
            </a:r>
            <a:r>
              <a:rPr lang="en-US" sz="10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https://archive.ics.uci.edu/ml/index.php</a:t>
            </a:r>
            <a:r>
              <a:rPr lang="en-US" sz="10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r>
              <a:rPr lang="en-US" sz="10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+ Data storage Google, Amazon, Microsoft, ...</a:t>
            </a:r>
            <a:endParaRPr sz="1000" i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170;p17">
            <a:extLst>
              <a:ext uri="{FF2B5EF4-FFF2-40B4-BE49-F238E27FC236}">
                <a16:creationId xmlns:a16="http://schemas.microsoft.com/office/drawing/2014/main" id="{AAA39A44-0CDA-0383-920C-750AB011D8B5}"/>
              </a:ext>
            </a:extLst>
          </p:cNvPr>
          <p:cNvSpPr/>
          <p:nvPr/>
        </p:nvSpPr>
        <p:spPr>
          <a:xfrm>
            <a:off x="4674185" y="1709987"/>
            <a:ext cx="574731" cy="315469"/>
          </a:xfrm>
          <a:custGeom>
            <a:avLst/>
            <a:gdLst/>
            <a:ahLst/>
            <a:cxnLst/>
            <a:rect l="l" t="t" r="r" b="b"/>
            <a:pathLst>
              <a:path w="56711" h="44204" extrusionOk="0">
                <a:moveTo>
                  <a:pt x="29934" y="1"/>
                </a:moveTo>
                <a:cubicBezTo>
                  <a:pt x="28768" y="1"/>
                  <a:pt x="27613" y="515"/>
                  <a:pt x="26838" y="1496"/>
                </a:cubicBezTo>
                <a:lnTo>
                  <a:pt x="26349" y="2104"/>
                </a:lnTo>
                <a:cubicBezTo>
                  <a:pt x="25004" y="3806"/>
                  <a:pt x="25278" y="6283"/>
                  <a:pt x="26992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1" y="11200"/>
                  <a:pt x="1" y="13343"/>
                </a:cubicBezTo>
                <a:lnTo>
                  <a:pt x="1" y="30929"/>
                </a:lnTo>
                <a:cubicBezTo>
                  <a:pt x="1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7" y="36572"/>
                </a:lnTo>
                <a:cubicBezTo>
                  <a:pt x="25254" y="37918"/>
                  <a:pt x="24968" y="40394"/>
                  <a:pt x="26314" y="42109"/>
                </a:cubicBezTo>
                <a:lnTo>
                  <a:pt x="26790" y="42704"/>
                </a:lnTo>
                <a:cubicBezTo>
                  <a:pt x="27571" y="43690"/>
                  <a:pt x="28722" y="44204"/>
                  <a:pt x="29885" y="44204"/>
                </a:cubicBezTo>
                <a:cubicBezTo>
                  <a:pt x="30744" y="44204"/>
                  <a:pt x="31610" y="43923"/>
                  <a:pt x="32338" y="43347"/>
                </a:cubicBezTo>
                <a:lnTo>
                  <a:pt x="54091" y="26107"/>
                </a:lnTo>
                <a:cubicBezTo>
                  <a:pt x="54520" y="25880"/>
                  <a:pt x="54924" y="25571"/>
                  <a:pt x="55258" y="25178"/>
                </a:cubicBezTo>
                <a:cubicBezTo>
                  <a:pt x="56222" y="24392"/>
                  <a:pt x="56710" y="23237"/>
                  <a:pt x="56698" y="22070"/>
                </a:cubicBezTo>
                <a:cubicBezTo>
                  <a:pt x="56710" y="20915"/>
                  <a:pt x="56222" y="19761"/>
                  <a:pt x="55270" y="18975"/>
                </a:cubicBezTo>
                <a:cubicBezTo>
                  <a:pt x="54924" y="18582"/>
                  <a:pt x="54531" y="18272"/>
                  <a:pt x="54103" y="18046"/>
                </a:cubicBezTo>
                <a:lnTo>
                  <a:pt x="32374" y="854"/>
                </a:lnTo>
                <a:cubicBezTo>
                  <a:pt x="31653" y="279"/>
                  <a:pt x="30790" y="1"/>
                  <a:pt x="29934" y="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67"/>
          </a:p>
        </p:txBody>
      </p:sp>
      <p:sp>
        <p:nvSpPr>
          <p:cNvPr id="26" name="Google Shape;822;p32">
            <a:extLst>
              <a:ext uri="{FF2B5EF4-FFF2-40B4-BE49-F238E27FC236}">
                <a16:creationId xmlns:a16="http://schemas.microsoft.com/office/drawing/2014/main" id="{0BB719CE-85A5-7C44-5EE1-06FA9B7374AD}"/>
              </a:ext>
            </a:extLst>
          </p:cNvPr>
          <p:cNvSpPr/>
          <p:nvPr/>
        </p:nvSpPr>
        <p:spPr>
          <a:xfrm>
            <a:off x="5290652" y="1350720"/>
            <a:ext cx="3789015" cy="996963"/>
          </a:xfrm>
          <a:custGeom>
            <a:avLst/>
            <a:gdLst/>
            <a:ahLst/>
            <a:cxnLst/>
            <a:rect l="l" t="t" r="r" b="b"/>
            <a:pathLst>
              <a:path w="126910" h="26755" extrusionOk="0">
                <a:moveTo>
                  <a:pt x="0" y="1"/>
                </a:moveTo>
                <a:lnTo>
                  <a:pt x="0" y="26754"/>
                </a:lnTo>
                <a:lnTo>
                  <a:pt x="126909" y="26754"/>
                </a:lnTo>
                <a:lnTo>
                  <a:pt x="126909" y="1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548625" tIns="91425" rIns="5486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amount of data is not too much: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+ High noise data rate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+ Unreliable (Data is old, data is wrong)</a:t>
            </a:r>
          </a:p>
        </p:txBody>
      </p:sp>
      <p:grpSp>
        <p:nvGrpSpPr>
          <p:cNvPr id="55" name="Google Shape;1114;p38">
            <a:extLst>
              <a:ext uri="{FF2B5EF4-FFF2-40B4-BE49-F238E27FC236}">
                <a16:creationId xmlns:a16="http://schemas.microsoft.com/office/drawing/2014/main" id="{3483AAB5-FFAA-F14F-F512-9823BEAC28EE}"/>
              </a:ext>
            </a:extLst>
          </p:cNvPr>
          <p:cNvGrpSpPr/>
          <p:nvPr/>
        </p:nvGrpSpPr>
        <p:grpSpPr>
          <a:xfrm>
            <a:off x="3979932" y="2320566"/>
            <a:ext cx="2621425" cy="1297887"/>
            <a:chOff x="4288763" y="1924450"/>
            <a:chExt cx="2838775" cy="1297825"/>
          </a:xfrm>
        </p:grpSpPr>
        <p:sp>
          <p:nvSpPr>
            <p:cNvPr id="56" name="Google Shape;1115;p38">
              <a:extLst>
                <a:ext uri="{FF2B5EF4-FFF2-40B4-BE49-F238E27FC236}">
                  <a16:creationId xmlns:a16="http://schemas.microsoft.com/office/drawing/2014/main" id="{FBC0008C-ADD0-17BB-73E4-73CED6FF7C53}"/>
                </a:ext>
              </a:extLst>
            </p:cNvPr>
            <p:cNvSpPr/>
            <p:nvPr/>
          </p:nvSpPr>
          <p:spPr>
            <a:xfrm>
              <a:off x="4288763" y="2577181"/>
              <a:ext cx="2838775" cy="645094"/>
            </a:xfrm>
            <a:custGeom>
              <a:avLst/>
              <a:gdLst/>
              <a:ahLst/>
              <a:cxnLst/>
              <a:rect l="l" t="t" r="r" b="b"/>
              <a:pathLst>
                <a:path w="113551" h="24516" extrusionOk="0">
                  <a:moveTo>
                    <a:pt x="1" y="0"/>
                  </a:moveTo>
                  <a:lnTo>
                    <a:pt x="21111" y="20955"/>
                  </a:lnTo>
                  <a:cubicBezTo>
                    <a:pt x="23409" y="23229"/>
                    <a:pt x="26504" y="24515"/>
                    <a:pt x="29743" y="24515"/>
                  </a:cubicBezTo>
                  <a:lnTo>
                    <a:pt x="101287" y="24515"/>
                  </a:lnTo>
                  <a:cubicBezTo>
                    <a:pt x="108062" y="24515"/>
                    <a:pt x="113551" y="19027"/>
                    <a:pt x="113551" y="12252"/>
                  </a:cubicBezTo>
                  <a:lnTo>
                    <a:pt x="113551" y="12252"/>
                  </a:lnTo>
                  <a:cubicBezTo>
                    <a:pt x="113551" y="5489"/>
                    <a:pt x="108062" y="0"/>
                    <a:pt x="101287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365750" tIns="91425" rIns="91425" bIns="91425" anchor="ctr" anchorCtr="0">
              <a:no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Some websites sell datasets in foreign countries:</a:t>
              </a:r>
            </a:p>
            <a:p>
              <a:pPr algn="ctr"/>
              <a:endParaRPr sz="1200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" name="Google Shape;1116;p38">
              <a:extLst>
                <a:ext uri="{FF2B5EF4-FFF2-40B4-BE49-F238E27FC236}">
                  <a16:creationId xmlns:a16="http://schemas.microsoft.com/office/drawing/2014/main" id="{BA5D2D94-BEF7-2B96-E10D-2F209E54F0FF}"/>
                </a:ext>
              </a:extLst>
            </p:cNvPr>
            <p:cNvSpPr/>
            <p:nvPr/>
          </p:nvSpPr>
          <p:spPr>
            <a:xfrm>
              <a:off x="4288763" y="1924450"/>
              <a:ext cx="1112975" cy="612900"/>
            </a:xfrm>
            <a:custGeom>
              <a:avLst/>
              <a:gdLst/>
              <a:ahLst/>
              <a:cxnLst/>
              <a:rect l="l" t="t" r="r" b="b"/>
              <a:pathLst>
                <a:path w="44519" h="24516" extrusionOk="0">
                  <a:moveTo>
                    <a:pt x="44518" y="12264"/>
                  </a:moveTo>
                  <a:lnTo>
                    <a:pt x="44518" y="12264"/>
                  </a:lnTo>
                  <a:cubicBezTo>
                    <a:pt x="44518" y="19026"/>
                    <a:pt x="39030" y="24515"/>
                    <a:pt x="32267" y="24515"/>
                  </a:cubicBezTo>
                  <a:lnTo>
                    <a:pt x="1" y="24515"/>
                  </a:lnTo>
                  <a:lnTo>
                    <a:pt x="21111" y="3560"/>
                  </a:lnTo>
                  <a:cubicBezTo>
                    <a:pt x="23409" y="1286"/>
                    <a:pt x="26504" y="0"/>
                    <a:pt x="29743" y="0"/>
                  </a:cubicBezTo>
                  <a:lnTo>
                    <a:pt x="32267" y="0"/>
                  </a:lnTo>
                  <a:cubicBezTo>
                    <a:pt x="39030" y="0"/>
                    <a:pt x="44518" y="5489"/>
                    <a:pt x="44518" y="12264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1867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" name="Google Shape;1117;p38">
              <a:extLst>
                <a:ext uri="{FF2B5EF4-FFF2-40B4-BE49-F238E27FC236}">
                  <a16:creationId xmlns:a16="http://schemas.microsoft.com/office/drawing/2014/main" id="{DB5325B6-B64F-92B6-AD1C-338AD8D88056}"/>
                </a:ext>
              </a:extLst>
            </p:cNvPr>
            <p:cNvSpPr/>
            <p:nvPr/>
          </p:nvSpPr>
          <p:spPr>
            <a:xfrm>
              <a:off x="4463788" y="1996475"/>
              <a:ext cx="865900" cy="468825"/>
            </a:xfrm>
            <a:custGeom>
              <a:avLst/>
              <a:gdLst/>
              <a:ahLst/>
              <a:cxnLst/>
              <a:rect l="l" t="t" r="r" b="b"/>
              <a:pathLst>
                <a:path w="34636" h="18753" extrusionOk="0">
                  <a:moveTo>
                    <a:pt x="22742" y="0"/>
                  </a:moveTo>
                  <a:cubicBezTo>
                    <a:pt x="20253" y="0"/>
                    <a:pt x="17908" y="977"/>
                    <a:pt x="16146" y="2727"/>
                  </a:cubicBezTo>
                  <a:lnTo>
                    <a:pt x="1" y="18753"/>
                  </a:lnTo>
                  <a:lnTo>
                    <a:pt x="25266" y="18753"/>
                  </a:lnTo>
                  <a:cubicBezTo>
                    <a:pt x="30433" y="18753"/>
                    <a:pt x="34636" y="14550"/>
                    <a:pt x="34636" y="9383"/>
                  </a:cubicBezTo>
                  <a:cubicBezTo>
                    <a:pt x="34636" y="4215"/>
                    <a:pt x="30433" y="0"/>
                    <a:pt x="252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>
                <a:buClr>
                  <a:schemeClr val="dk1"/>
                </a:buClr>
                <a:buSzPts val="1100"/>
              </a:pPr>
              <a:r>
                <a:rPr lang="en" sz="2100" dirty="0">
                  <a:solidFill>
                    <a:schemeClr val="accent2">
                      <a:lumMod val="50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100" dirty="0">
                <a:solidFill>
                  <a:schemeClr val="accent2">
                    <a:lumMod val="5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60" name="Google Shape;1026;p36">
            <a:extLst>
              <a:ext uri="{FF2B5EF4-FFF2-40B4-BE49-F238E27FC236}">
                <a16:creationId xmlns:a16="http://schemas.microsoft.com/office/drawing/2014/main" id="{3172437D-94D6-E76C-5CC3-FEAFCBF55F43}"/>
              </a:ext>
            </a:extLst>
          </p:cNvPr>
          <p:cNvSpPr/>
          <p:nvPr/>
        </p:nvSpPr>
        <p:spPr>
          <a:xfrm flipH="1">
            <a:off x="6707562" y="2978291"/>
            <a:ext cx="2161594" cy="612929"/>
          </a:xfrm>
          <a:custGeom>
            <a:avLst/>
            <a:gdLst/>
            <a:ahLst/>
            <a:cxnLst/>
            <a:rect l="l" t="t" r="r" b="b"/>
            <a:pathLst>
              <a:path w="87298" h="26255" extrusionOk="0">
                <a:moveTo>
                  <a:pt x="14979" y="1"/>
                </a:moveTo>
                <a:cubicBezTo>
                  <a:pt x="6704" y="1"/>
                  <a:pt x="1" y="6716"/>
                  <a:pt x="1" y="14979"/>
                </a:cubicBezTo>
                <a:lnTo>
                  <a:pt x="1" y="26254"/>
                </a:lnTo>
                <a:lnTo>
                  <a:pt x="78356" y="26254"/>
                </a:lnTo>
                <a:lnTo>
                  <a:pt x="87297" y="13419"/>
                </a:lnTo>
                <a:lnTo>
                  <a:pt x="78356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274300" bIns="137150" anchor="ctr" anchorCtr="0">
            <a:noAutofit/>
          </a:bodyPr>
          <a:lstStyle/>
          <a:p>
            <a:r>
              <a:rPr lang="pt-BR" sz="10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+ DataRade: </a:t>
            </a:r>
            <a:r>
              <a:rPr lang="pt-BR" sz="10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https://datarade.ai/</a:t>
            </a:r>
            <a:endParaRPr lang="pt-BR" sz="1000" i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pt-BR" sz="10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+ ClickWork: </a:t>
            </a:r>
            <a:r>
              <a:rPr lang="en-US" sz="10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6"/>
              </a:rPr>
              <a:t>(clickworker.com)</a:t>
            </a:r>
            <a:endParaRPr sz="1000" i="1" u="sng" dirty="0">
              <a:solidFill>
                <a:srgbClr val="43434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61" name="Google Shape;170;p17">
            <a:extLst>
              <a:ext uri="{FF2B5EF4-FFF2-40B4-BE49-F238E27FC236}">
                <a16:creationId xmlns:a16="http://schemas.microsoft.com/office/drawing/2014/main" id="{F11E2046-734D-71F7-3D22-25E9F00D351B}"/>
              </a:ext>
            </a:extLst>
          </p:cNvPr>
          <p:cNvSpPr/>
          <p:nvPr/>
        </p:nvSpPr>
        <p:spPr>
          <a:xfrm rot="10800000">
            <a:off x="3468675" y="3142796"/>
            <a:ext cx="574731" cy="315469"/>
          </a:xfrm>
          <a:custGeom>
            <a:avLst/>
            <a:gdLst/>
            <a:ahLst/>
            <a:cxnLst/>
            <a:rect l="l" t="t" r="r" b="b"/>
            <a:pathLst>
              <a:path w="56711" h="44204" extrusionOk="0">
                <a:moveTo>
                  <a:pt x="29934" y="1"/>
                </a:moveTo>
                <a:cubicBezTo>
                  <a:pt x="28768" y="1"/>
                  <a:pt x="27613" y="515"/>
                  <a:pt x="26838" y="1496"/>
                </a:cubicBezTo>
                <a:lnTo>
                  <a:pt x="26349" y="2104"/>
                </a:lnTo>
                <a:cubicBezTo>
                  <a:pt x="25004" y="3806"/>
                  <a:pt x="25278" y="6283"/>
                  <a:pt x="26992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1" y="11200"/>
                  <a:pt x="1" y="13343"/>
                </a:cubicBezTo>
                <a:lnTo>
                  <a:pt x="1" y="30929"/>
                </a:lnTo>
                <a:cubicBezTo>
                  <a:pt x="1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7" y="36572"/>
                </a:lnTo>
                <a:cubicBezTo>
                  <a:pt x="25254" y="37918"/>
                  <a:pt x="24968" y="40394"/>
                  <a:pt x="26314" y="42109"/>
                </a:cubicBezTo>
                <a:lnTo>
                  <a:pt x="26790" y="42704"/>
                </a:lnTo>
                <a:cubicBezTo>
                  <a:pt x="27571" y="43690"/>
                  <a:pt x="28722" y="44204"/>
                  <a:pt x="29885" y="44204"/>
                </a:cubicBezTo>
                <a:cubicBezTo>
                  <a:pt x="30744" y="44204"/>
                  <a:pt x="31610" y="43923"/>
                  <a:pt x="32338" y="43347"/>
                </a:cubicBezTo>
                <a:lnTo>
                  <a:pt x="54091" y="26107"/>
                </a:lnTo>
                <a:cubicBezTo>
                  <a:pt x="54520" y="25880"/>
                  <a:pt x="54924" y="25571"/>
                  <a:pt x="55258" y="25178"/>
                </a:cubicBezTo>
                <a:cubicBezTo>
                  <a:pt x="56222" y="24392"/>
                  <a:pt x="56710" y="23237"/>
                  <a:pt x="56698" y="22070"/>
                </a:cubicBezTo>
                <a:cubicBezTo>
                  <a:pt x="56710" y="20915"/>
                  <a:pt x="56222" y="19761"/>
                  <a:pt x="55270" y="18975"/>
                </a:cubicBezTo>
                <a:cubicBezTo>
                  <a:pt x="54924" y="18582"/>
                  <a:pt x="54531" y="18272"/>
                  <a:pt x="54103" y="18046"/>
                </a:cubicBezTo>
                <a:lnTo>
                  <a:pt x="32374" y="854"/>
                </a:lnTo>
                <a:cubicBezTo>
                  <a:pt x="31653" y="279"/>
                  <a:pt x="30790" y="1"/>
                  <a:pt x="29934" y="1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67"/>
          </a:p>
        </p:txBody>
      </p:sp>
      <p:sp>
        <p:nvSpPr>
          <p:cNvPr id="62" name="Google Shape;822;p32">
            <a:extLst>
              <a:ext uri="{FF2B5EF4-FFF2-40B4-BE49-F238E27FC236}">
                <a16:creationId xmlns:a16="http://schemas.microsoft.com/office/drawing/2014/main" id="{75514941-4267-E898-4E60-85905F2CCA9B}"/>
              </a:ext>
            </a:extLst>
          </p:cNvPr>
          <p:cNvSpPr/>
          <p:nvPr/>
        </p:nvSpPr>
        <p:spPr>
          <a:xfrm>
            <a:off x="64335" y="2786273"/>
            <a:ext cx="3298132" cy="996963"/>
          </a:xfrm>
          <a:custGeom>
            <a:avLst/>
            <a:gdLst/>
            <a:ahLst/>
            <a:cxnLst/>
            <a:rect l="l" t="t" r="r" b="b"/>
            <a:pathLst>
              <a:path w="126910" h="26755" extrusionOk="0">
                <a:moveTo>
                  <a:pt x="0" y="1"/>
                </a:moveTo>
                <a:lnTo>
                  <a:pt x="0" y="26754"/>
                </a:lnTo>
                <a:lnTo>
                  <a:pt x="126909" y="26754"/>
                </a:lnTo>
                <a:lnTo>
                  <a:pt x="126909" y="1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548625" tIns="91425" rIns="5486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+ They don't have module to create chatbot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+ Data preprocessing takes a lot of time and effort</a:t>
            </a:r>
          </a:p>
        </p:txBody>
      </p:sp>
      <p:grpSp>
        <p:nvGrpSpPr>
          <p:cNvPr id="1089" name="Google Shape;388;p22">
            <a:extLst>
              <a:ext uri="{FF2B5EF4-FFF2-40B4-BE49-F238E27FC236}">
                <a16:creationId xmlns:a16="http://schemas.microsoft.com/office/drawing/2014/main" id="{FA0F6496-6221-AD64-F541-ECA8AD42F8E5}"/>
              </a:ext>
            </a:extLst>
          </p:cNvPr>
          <p:cNvGrpSpPr/>
          <p:nvPr/>
        </p:nvGrpSpPr>
        <p:grpSpPr>
          <a:xfrm>
            <a:off x="1713401" y="4003944"/>
            <a:ext cx="899559" cy="996964"/>
            <a:chOff x="5066658" y="536650"/>
            <a:chExt cx="1461954" cy="1647602"/>
          </a:xfrm>
        </p:grpSpPr>
        <p:sp>
          <p:nvSpPr>
            <p:cNvPr id="1090" name="Google Shape;389;p22">
              <a:extLst>
                <a:ext uri="{FF2B5EF4-FFF2-40B4-BE49-F238E27FC236}">
                  <a16:creationId xmlns:a16="http://schemas.microsoft.com/office/drawing/2014/main" id="{F6F07905-FD5B-DD28-C9E9-BB61EE4B8750}"/>
                </a:ext>
              </a:extLst>
            </p:cNvPr>
            <p:cNvSpPr/>
            <p:nvPr/>
          </p:nvSpPr>
          <p:spPr>
            <a:xfrm>
              <a:off x="5302962" y="634546"/>
              <a:ext cx="1195605" cy="1389348"/>
            </a:xfrm>
            <a:custGeom>
              <a:avLst/>
              <a:gdLst/>
              <a:ahLst/>
              <a:cxnLst/>
              <a:rect l="l" t="t" r="r" b="b"/>
              <a:pathLst>
                <a:path w="42173" h="49007" extrusionOk="0">
                  <a:moveTo>
                    <a:pt x="27587" y="0"/>
                  </a:moveTo>
                  <a:lnTo>
                    <a:pt x="27587" y="0"/>
                  </a:lnTo>
                  <a:cubicBezTo>
                    <a:pt x="23646" y="1774"/>
                    <a:pt x="19276" y="4477"/>
                    <a:pt x="15073" y="8573"/>
                  </a:cubicBezTo>
                  <a:cubicBezTo>
                    <a:pt x="14359" y="9251"/>
                    <a:pt x="13669" y="9978"/>
                    <a:pt x="12978" y="10752"/>
                  </a:cubicBezTo>
                  <a:cubicBezTo>
                    <a:pt x="10847" y="13109"/>
                    <a:pt x="9073" y="15490"/>
                    <a:pt x="7584" y="17824"/>
                  </a:cubicBezTo>
                  <a:cubicBezTo>
                    <a:pt x="5739" y="20717"/>
                    <a:pt x="4346" y="23539"/>
                    <a:pt x="3286" y="26158"/>
                  </a:cubicBezTo>
                  <a:cubicBezTo>
                    <a:pt x="24" y="34219"/>
                    <a:pt x="0" y="40291"/>
                    <a:pt x="0" y="40291"/>
                  </a:cubicBezTo>
                  <a:lnTo>
                    <a:pt x="11811" y="49006"/>
                  </a:lnTo>
                  <a:cubicBezTo>
                    <a:pt x="11811" y="49006"/>
                    <a:pt x="18252" y="46982"/>
                    <a:pt x="25468" y="40755"/>
                  </a:cubicBezTo>
                  <a:cubicBezTo>
                    <a:pt x="27646" y="38886"/>
                    <a:pt x="29885" y="36624"/>
                    <a:pt x="32040" y="33921"/>
                  </a:cubicBezTo>
                  <a:cubicBezTo>
                    <a:pt x="33492" y="32123"/>
                    <a:pt x="34897" y="30111"/>
                    <a:pt x="36219" y="27897"/>
                  </a:cubicBezTo>
                  <a:cubicBezTo>
                    <a:pt x="37076" y="26444"/>
                    <a:pt x="37826" y="25003"/>
                    <a:pt x="38481" y="23587"/>
                  </a:cubicBezTo>
                  <a:cubicBezTo>
                    <a:pt x="40612" y="18979"/>
                    <a:pt x="41696" y="14597"/>
                    <a:pt x="42172" y="10764"/>
                  </a:cubicBezTo>
                  <a:lnTo>
                    <a:pt x="42172" y="10764"/>
                  </a:lnTo>
                  <a:cubicBezTo>
                    <a:pt x="42130" y="10790"/>
                    <a:pt x="41506" y="11133"/>
                    <a:pt x="40310" y="11133"/>
                  </a:cubicBezTo>
                  <a:cubicBezTo>
                    <a:pt x="38810" y="11133"/>
                    <a:pt x="36409" y="10594"/>
                    <a:pt x="33123" y="8216"/>
                  </a:cubicBezTo>
                  <a:cubicBezTo>
                    <a:pt x="33052" y="8168"/>
                    <a:pt x="32980" y="8120"/>
                    <a:pt x="32909" y="8061"/>
                  </a:cubicBezTo>
                  <a:cubicBezTo>
                    <a:pt x="29551" y="5584"/>
                    <a:pt x="28278" y="3417"/>
                    <a:pt x="27801" y="1941"/>
                  </a:cubicBezTo>
                  <a:cubicBezTo>
                    <a:pt x="27432" y="762"/>
                    <a:pt x="27575" y="48"/>
                    <a:pt x="275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91" name="Google Shape;390;p22">
              <a:extLst>
                <a:ext uri="{FF2B5EF4-FFF2-40B4-BE49-F238E27FC236}">
                  <a16:creationId xmlns:a16="http://schemas.microsoft.com/office/drawing/2014/main" id="{E98DADEE-1F7C-6A6F-6C43-CFC2FAC9453E}"/>
                </a:ext>
              </a:extLst>
            </p:cNvPr>
            <p:cNvSpPr/>
            <p:nvPr/>
          </p:nvSpPr>
          <p:spPr>
            <a:xfrm>
              <a:off x="5456538" y="2010410"/>
              <a:ext cx="134719" cy="173842"/>
            </a:xfrm>
            <a:custGeom>
              <a:avLst/>
              <a:gdLst/>
              <a:ahLst/>
              <a:cxnLst/>
              <a:rect l="l" t="t" r="r" b="b"/>
              <a:pathLst>
                <a:path w="4752" h="6132" extrusionOk="0">
                  <a:moveTo>
                    <a:pt x="3084" y="0"/>
                  </a:moveTo>
                  <a:lnTo>
                    <a:pt x="1" y="4751"/>
                  </a:lnTo>
                  <a:lnTo>
                    <a:pt x="1870" y="6132"/>
                  </a:lnTo>
                  <a:lnTo>
                    <a:pt x="4751" y="1226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92" name="Google Shape;391;p22">
              <a:extLst>
                <a:ext uri="{FF2B5EF4-FFF2-40B4-BE49-F238E27FC236}">
                  <a16:creationId xmlns:a16="http://schemas.microsoft.com/office/drawing/2014/main" id="{EBF3F66E-7FF4-F8AD-D5A4-8A06CC17D396}"/>
                </a:ext>
              </a:extLst>
            </p:cNvPr>
            <p:cNvSpPr/>
            <p:nvPr/>
          </p:nvSpPr>
          <p:spPr>
            <a:xfrm>
              <a:off x="5348522" y="1936471"/>
              <a:ext cx="148554" cy="173530"/>
            </a:xfrm>
            <a:custGeom>
              <a:avLst/>
              <a:gdLst/>
              <a:ahLst/>
              <a:cxnLst/>
              <a:rect l="l" t="t" r="r" b="b"/>
              <a:pathLst>
                <a:path w="5240" h="6121" extrusionOk="0">
                  <a:moveTo>
                    <a:pt x="3358" y="1"/>
                  </a:moveTo>
                  <a:lnTo>
                    <a:pt x="1" y="4549"/>
                  </a:lnTo>
                  <a:lnTo>
                    <a:pt x="2120" y="6120"/>
                  </a:lnTo>
                  <a:lnTo>
                    <a:pt x="5239" y="1382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93" name="Google Shape;392;p22">
              <a:extLst>
                <a:ext uri="{FF2B5EF4-FFF2-40B4-BE49-F238E27FC236}">
                  <a16:creationId xmlns:a16="http://schemas.microsoft.com/office/drawing/2014/main" id="{FFA9A3FC-CE56-BD38-F1C7-0366C57CD2A2}"/>
                </a:ext>
              </a:extLst>
            </p:cNvPr>
            <p:cNvSpPr/>
            <p:nvPr/>
          </p:nvSpPr>
          <p:spPr>
            <a:xfrm>
              <a:off x="5240845" y="1862560"/>
              <a:ext cx="149886" cy="158675"/>
            </a:xfrm>
            <a:custGeom>
              <a:avLst/>
              <a:gdLst/>
              <a:ahLst/>
              <a:cxnLst/>
              <a:rect l="l" t="t" r="r" b="b"/>
              <a:pathLst>
                <a:path w="5287" h="5597" extrusionOk="0">
                  <a:moveTo>
                    <a:pt x="3632" y="0"/>
                  </a:moveTo>
                  <a:lnTo>
                    <a:pt x="0" y="4358"/>
                  </a:lnTo>
                  <a:lnTo>
                    <a:pt x="1679" y="5596"/>
                  </a:lnTo>
                  <a:lnTo>
                    <a:pt x="5287" y="1226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94" name="Google Shape;393;p22">
              <a:extLst>
                <a:ext uri="{FF2B5EF4-FFF2-40B4-BE49-F238E27FC236}">
                  <a16:creationId xmlns:a16="http://schemas.microsoft.com/office/drawing/2014/main" id="{C285E0A0-A0AD-3808-B48F-73BD0B9DC547}"/>
                </a:ext>
              </a:extLst>
            </p:cNvPr>
            <p:cNvSpPr/>
            <p:nvPr/>
          </p:nvSpPr>
          <p:spPr>
            <a:xfrm>
              <a:off x="5408597" y="1975623"/>
              <a:ext cx="135400" cy="169476"/>
            </a:xfrm>
            <a:custGeom>
              <a:avLst/>
              <a:gdLst/>
              <a:ahLst/>
              <a:cxnLst/>
              <a:rect l="l" t="t" r="r" b="b"/>
              <a:pathLst>
                <a:path w="4776" h="5978" extrusionOk="0">
                  <a:moveTo>
                    <a:pt x="3120" y="1"/>
                  </a:moveTo>
                  <a:lnTo>
                    <a:pt x="1" y="4739"/>
                  </a:lnTo>
                  <a:lnTo>
                    <a:pt x="1692" y="5978"/>
                  </a:lnTo>
                  <a:lnTo>
                    <a:pt x="4775" y="1227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95" name="Google Shape;394;p22">
              <a:extLst>
                <a:ext uri="{FF2B5EF4-FFF2-40B4-BE49-F238E27FC236}">
                  <a16:creationId xmlns:a16="http://schemas.microsoft.com/office/drawing/2014/main" id="{CC81E4CE-52B7-A4D2-A217-D7C3DDC7F1D2}"/>
                </a:ext>
              </a:extLst>
            </p:cNvPr>
            <p:cNvSpPr/>
            <p:nvPr/>
          </p:nvSpPr>
          <p:spPr>
            <a:xfrm>
              <a:off x="5288446" y="1897318"/>
              <a:ext cx="155301" cy="168115"/>
            </a:xfrm>
            <a:custGeom>
              <a:avLst/>
              <a:gdLst/>
              <a:ahLst/>
              <a:cxnLst/>
              <a:rect l="l" t="t" r="r" b="b"/>
              <a:pathLst>
                <a:path w="5478" h="5930" extrusionOk="0">
                  <a:moveTo>
                    <a:pt x="3608" y="0"/>
                  </a:moveTo>
                  <a:lnTo>
                    <a:pt x="0" y="4370"/>
                  </a:lnTo>
                  <a:lnTo>
                    <a:pt x="2120" y="5930"/>
                  </a:lnTo>
                  <a:lnTo>
                    <a:pt x="5477" y="1382"/>
                  </a:lnTo>
                  <a:lnTo>
                    <a:pt x="36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96" name="Google Shape;395;p22">
              <a:extLst>
                <a:ext uri="{FF2B5EF4-FFF2-40B4-BE49-F238E27FC236}">
                  <a16:creationId xmlns:a16="http://schemas.microsoft.com/office/drawing/2014/main" id="{F024F69F-26A9-673E-87FE-25A7B1E0F87C}"/>
                </a:ext>
              </a:extLst>
            </p:cNvPr>
            <p:cNvSpPr/>
            <p:nvPr/>
          </p:nvSpPr>
          <p:spPr>
            <a:xfrm>
              <a:off x="5187517" y="1827434"/>
              <a:ext cx="156294" cy="158675"/>
            </a:xfrm>
            <a:custGeom>
              <a:avLst/>
              <a:gdLst/>
              <a:ahLst/>
              <a:cxnLst/>
              <a:rect l="l" t="t" r="r" b="b"/>
              <a:pathLst>
                <a:path w="5513" h="5597" extrusionOk="0">
                  <a:moveTo>
                    <a:pt x="3834" y="1"/>
                  </a:moveTo>
                  <a:lnTo>
                    <a:pt x="0" y="4204"/>
                  </a:lnTo>
                  <a:lnTo>
                    <a:pt x="1881" y="5597"/>
                  </a:lnTo>
                  <a:lnTo>
                    <a:pt x="5513" y="1239"/>
                  </a:lnTo>
                  <a:lnTo>
                    <a:pt x="38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97" name="Google Shape;396;p22">
              <a:extLst>
                <a:ext uri="{FF2B5EF4-FFF2-40B4-BE49-F238E27FC236}">
                  <a16:creationId xmlns:a16="http://schemas.microsoft.com/office/drawing/2014/main" id="{FC093E96-34F1-79B7-066D-28B3AE4C6416}"/>
                </a:ext>
              </a:extLst>
            </p:cNvPr>
            <p:cNvSpPr/>
            <p:nvPr/>
          </p:nvSpPr>
          <p:spPr>
            <a:xfrm>
              <a:off x="5775513" y="877143"/>
              <a:ext cx="566433" cy="499952"/>
            </a:xfrm>
            <a:custGeom>
              <a:avLst/>
              <a:gdLst/>
              <a:ahLst/>
              <a:cxnLst/>
              <a:rect l="l" t="t" r="r" b="b"/>
              <a:pathLst>
                <a:path w="19980" h="17635" extrusionOk="0">
                  <a:moveTo>
                    <a:pt x="10004" y="2067"/>
                  </a:moveTo>
                  <a:cubicBezTo>
                    <a:pt x="11395" y="2067"/>
                    <a:pt x="12798" y="2496"/>
                    <a:pt x="14003" y="3385"/>
                  </a:cubicBezTo>
                  <a:cubicBezTo>
                    <a:pt x="14134" y="3480"/>
                    <a:pt x="14253" y="3576"/>
                    <a:pt x="14372" y="3671"/>
                  </a:cubicBezTo>
                  <a:cubicBezTo>
                    <a:pt x="15193" y="4385"/>
                    <a:pt x="15824" y="5255"/>
                    <a:pt x="16217" y="6207"/>
                  </a:cubicBezTo>
                  <a:cubicBezTo>
                    <a:pt x="17110" y="8326"/>
                    <a:pt x="16884" y="10839"/>
                    <a:pt x="15420" y="12827"/>
                  </a:cubicBezTo>
                  <a:cubicBezTo>
                    <a:pt x="14102" y="14619"/>
                    <a:pt x="12064" y="15568"/>
                    <a:pt x="9998" y="15568"/>
                  </a:cubicBezTo>
                  <a:cubicBezTo>
                    <a:pt x="9059" y="15568"/>
                    <a:pt x="8114" y="15372"/>
                    <a:pt x="7228" y="14970"/>
                  </a:cubicBezTo>
                  <a:cubicBezTo>
                    <a:pt x="6799" y="14779"/>
                    <a:pt x="6383" y="14541"/>
                    <a:pt x="5990" y="14244"/>
                  </a:cubicBezTo>
                  <a:cubicBezTo>
                    <a:pt x="4406" y="13077"/>
                    <a:pt x="3478" y="11351"/>
                    <a:pt x="3287" y="9541"/>
                  </a:cubicBezTo>
                  <a:cubicBezTo>
                    <a:pt x="3108" y="7922"/>
                    <a:pt x="3513" y="6231"/>
                    <a:pt x="4561" y="4814"/>
                  </a:cubicBezTo>
                  <a:cubicBezTo>
                    <a:pt x="5886" y="3019"/>
                    <a:pt x="7932" y="2067"/>
                    <a:pt x="10004" y="2067"/>
                  </a:cubicBezTo>
                  <a:close/>
                  <a:moveTo>
                    <a:pt x="10000" y="0"/>
                  </a:moveTo>
                  <a:cubicBezTo>
                    <a:pt x="7295" y="0"/>
                    <a:pt x="4624" y="1238"/>
                    <a:pt x="2894" y="3588"/>
                  </a:cubicBezTo>
                  <a:cubicBezTo>
                    <a:pt x="1" y="7505"/>
                    <a:pt x="834" y="13017"/>
                    <a:pt x="4752" y="15911"/>
                  </a:cubicBezTo>
                  <a:cubicBezTo>
                    <a:pt x="6331" y="17074"/>
                    <a:pt x="8168" y="17635"/>
                    <a:pt x="9986" y="17635"/>
                  </a:cubicBezTo>
                  <a:cubicBezTo>
                    <a:pt x="12691" y="17635"/>
                    <a:pt x="15357" y="16395"/>
                    <a:pt x="17086" y="14053"/>
                  </a:cubicBezTo>
                  <a:cubicBezTo>
                    <a:pt x="19980" y="10136"/>
                    <a:pt x="19146" y="4612"/>
                    <a:pt x="15229" y="1718"/>
                  </a:cubicBezTo>
                  <a:cubicBezTo>
                    <a:pt x="13654" y="560"/>
                    <a:pt x="11819" y="0"/>
                    <a:pt x="10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grpSp>
          <p:nvGrpSpPr>
            <p:cNvPr id="1098" name="Google Shape;397;p22">
              <a:extLst>
                <a:ext uri="{FF2B5EF4-FFF2-40B4-BE49-F238E27FC236}">
                  <a16:creationId xmlns:a16="http://schemas.microsoft.com/office/drawing/2014/main" id="{518163D6-ECE4-33D5-8F49-2591E0764EBE}"/>
                </a:ext>
              </a:extLst>
            </p:cNvPr>
            <p:cNvGrpSpPr/>
            <p:nvPr/>
          </p:nvGrpSpPr>
          <p:grpSpPr>
            <a:xfrm>
              <a:off x="5732307" y="1303227"/>
              <a:ext cx="784814" cy="788527"/>
              <a:chOff x="5732307" y="1303227"/>
              <a:chExt cx="784814" cy="788527"/>
            </a:xfrm>
          </p:grpSpPr>
          <p:sp>
            <p:nvSpPr>
              <p:cNvPr id="1128" name="Google Shape;398;p22">
                <a:extLst>
                  <a:ext uri="{FF2B5EF4-FFF2-40B4-BE49-F238E27FC236}">
                    <a16:creationId xmlns:a16="http://schemas.microsoft.com/office/drawing/2014/main" id="{0850FC20-DF16-579C-DF68-A9C0AE03AE9D}"/>
                  </a:ext>
                </a:extLst>
              </p:cNvPr>
              <p:cNvSpPr/>
              <p:nvPr/>
            </p:nvSpPr>
            <p:spPr>
              <a:xfrm>
                <a:off x="5775201" y="1303227"/>
                <a:ext cx="741920" cy="788527"/>
              </a:xfrm>
              <a:custGeom>
                <a:avLst/>
                <a:gdLst/>
                <a:ahLst/>
                <a:cxnLst/>
                <a:rect l="l" t="t" r="r" b="b"/>
                <a:pathLst>
                  <a:path w="26170" h="27814" extrusionOk="0">
                    <a:moveTo>
                      <a:pt x="21824" y="1"/>
                    </a:moveTo>
                    <a:cubicBezTo>
                      <a:pt x="21169" y="1417"/>
                      <a:pt x="20419" y="2858"/>
                      <a:pt x="19562" y="4311"/>
                    </a:cubicBezTo>
                    <a:cubicBezTo>
                      <a:pt x="18240" y="6525"/>
                      <a:pt x="16835" y="8537"/>
                      <a:pt x="15383" y="10335"/>
                    </a:cubicBezTo>
                    <a:lnTo>
                      <a:pt x="15478" y="10407"/>
                    </a:lnTo>
                    <a:cubicBezTo>
                      <a:pt x="15478" y="10407"/>
                      <a:pt x="15169" y="24123"/>
                      <a:pt x="0" y="27516"/>
                    </a:cubicBezTo>
                    <a:cubicBezTo>
                      <a:pt x="313" y="27688"/>
                      <a:pt x="1017" y="27814"/>
                      <a:pt x="2006" y="27814"/>
                    </a:cubicBezTo>
                    <a:cubicBezTo>
                      <a:pt x="5797" y="27814"/>
                      <a:pt x="13780" y="25969"/>
                      <a:pt x="20003" y="17848"/>
                    </a:cubicBezTo>
                    <a:cubicBezTo>
                      <a:pt x="26170" y="9787"/>
                      <a:pt x="23324" y="2668"/>
                      <a:pt x="218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129" name="Google Shape;399;p22">
                <a:extLst>
                  <a:ext uri="{FF2B5EF4-FFF2-40B4-BE49-F238E27FC236}">
                    <a16:creationId xmlns:a16="http://schemas.microsoft.com/office/drawing/2014/main" id="{D945AD1C-40A3-85B1-3FCE-AEB9A703B930}"/>
                  </a:ext>
                </a:extLst>
              </p:cNvPr>
              <p:cNvSpPr/>
              <p:nvPr/>
            </p:nvSpPr>
            <p:spPr>
              <a:xfrm>
                <a:off x="5732307" y="1596233"/>
                <a:ext cx="481723" cy="487081"/>
              </a:xfrm>
              <a:custGeom>
                <a:avLst/>
                <a:gdLst/>
                <a:ahLst/>
                <a:cxnLst/>
                <a:rect l="l" t="t" r="r" b="b"/>
                <a:pathLst>
                  <a:path w="16992" h="17181" extrusionOk="0">
                    <a:moveTo>
                      <a:pt x="16896" y="0"/>
                    </a:moveTo>
                    <a:cubicBezTo>
                      <a:pt x="14741" y="2703"/>
                      <a:pt x="12502" y="4965"/>
                      <a:pt x="10324" y="6834"/>
                    </a:cubicBezTo>
                    <a:cubicBezTo>
                      <a:pt x="11514" y="14776"/>
                      <a:pt x="1" y="16359"/>
                      <a:pt x="1513" y="17181"/>
                    </a:cubicBezTo>
                    <a:cubicBezTo>
                      <a:pt x="16682" y="13788"/>
                      <a:pt x="16991" y="72"/>
                      <a:pt x="16991" y="72"/>
                    </a:cubicBezTo>
                    <a:lnTo>
                      <a:pt x="16896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7"/>
              </a:p>
            </p:txBody>
          </p:sp>
        </p:grpSp>
        <p:sp>
          <p:nvSpPr>
            <p:cNvPr id="1099" name="Google Shape;400;p22">
              <a:extLst>
                <a:ext uri="{FF2B5EF4-FFF2-40B4-BE49-F238E27FC236}">
                  <a16:creationId xmlns:a16="http://schemas.microsoft.com/office/drawing/2014/main" id="{3E21BF1C-D91E-0877-D3AD-3CA7C563D0E5}"/>
                </a:ext>
              </a:extLst>
            </p:cNvPr>
            <p:cNvSpPr/>
            <p:nvPr/>
          </p:nvSpPr>
          <p:spPr>
            <a:xfrm>
              <a:off x="5276284" y="1776799"/>
              <a:ext cx="360527" cy="282564"/>
            </a:xfrm>
            <a:custGeom>
              <a:avLst/>
              <a:gdLst/>
              <a:ahLst/>
              <a:cxnLst/>
              <a:rect l="l" t="t" r="r" b="b"/>
              <a:pathLst>
                <a:path w="12717" h="9967" extrusionOk="0">
                  <a:moveTo>
                    <a:pt x="941" y="1"/>
                  </a:moveTo>
                  <a:lnTo>
                    <a:pt x="1" y="1275"/>
                  </a:lnTo>
                  <a:lnTo>
                    <a:pt x="703" y="1787"/>
                  </a:lnTo>
                  <a:lnTo>
                    <a:pt x="2382" y="3025"/>
                  </a:lnTo>
                  <a:lnTo>
                    <a:pt x="4037" y="4251"/>
                  </a:lnTo>
                  <a:lnTo>
                    <a:pt x="5906" y="5633"/>
                  </a:lnTo>
                  <a:lnTo>
                    <a:pt x="7787" y="7014"/>
                  </a:lnTo>
                  <a:lnTo>
                    <a:pt x="9442" y="8240"/>
                  </a:lnTo>
                  <a:lnTo>
                    <a:pt x="11109" y="9466"/>
                  </a:lnTo>
                  <a:lnTo>
                    <a:pt x="11776" y="9966"/>
                  </a:lnTo>
                  <a:lnTo>
                    <a:pt x="12716" y="8693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00" name="Google Shape;401;p22">
              <a:extLst>
                <a:ext uri="{FF2B5EF4-FFF2-40B4-BE49-F238E27FC236}">
                  <a16:creationId xmlns:a16="http://schemas.microsoft.com/office/drawing/2014/main" id="{7E8E4157-A0FA-161F-38D2-D253943D3E6E}"/>
                </a:ext>
              </a:extLst>
            </p:cNvPr>
            <p:cNvSpPr/>
            <p:nvPr/>
          </p:nvSpPr>
          <p:spPr>
            <a:xfrm>
              <a:off x="5522369" y="1375324"/>
              <a:ext cx="378416" cy="424088"/>
            </a:xfrm>
            <a:custGeom>
              <a:avLst/>
              <a:gdLst/>
              <a:ahLst/>
              <a:cxnLst/>
              <a:rect l="l" t="t" r="r" b="b"/>
              <a:pathLst>
                <a:path w="13348" h="14959" extrusionOk="0">
                  <a:moveTo>
                    <a:pt x="10176" y="1"/>
                  </a:moveTo>
                  <a:cubicBezTo>
                    <a:pt x="9316" y="1"/>
                    <a:pt x="8466" y="396"/>
                    <a:pt x="7918" y="1137"/>
                  </a:cubicBezTo>
                  <a:cubicBezTo>
                    <a:pt x="7001" y="2387"/>
                    <a:pt x="0" y="13983"/>
                    <a:pt x="1250" y="14900"/>
                  </a:cubicBezTo>
                  <a:cubicBezTo>
                    <a:pt x="1304" y="14940"/>
                    <a:pt x="1372" y="14959"/>
                    <a:pt x="1454" y="14959"/>
                  </a:cubicBezTo>
                  <a:cubicBezTo>
                    <a:pt x="3254" y="14959"/>
                    <a:pt x="11553" y="5655"/>
                    <a:pt x="12430" y="4470"/>
                  </a:cubicBezTo>
                  <a:cubicBezTo>
                    <a:pt x="13347" y="3220"/>
                    <a:pt x="13085" y="1470"/>
                    <a:pt x="11835" y="553"/>
                  </a:cubicBezTo>
                  <a:cubicBezTo>
                    <a:pt x="11337" y="180"/>
                    <a:pt x="10754" y="1"/>
                    <a:pt x="101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grpSp>
          <p:nvGrpSpPr>
            <p:cNvPr id="1101" name="Google Shape;402;p22">
              <a:extLst>
                <a:ext uri="{FF2B5EF4-FFF2-40B4-BE49-F238E27FC236}">
                  <a16:creationId xmlns:a16="http://schemas.microsoft.com/office/drawing/2014/main" id="{10436DFC-F0DE-A1ED-9054-1AC6863C959E}"/>
                </a:ext>
              </a:extLst>
            </p:cNvPr>
            <p:cNvGrpSpPr/>
            <p:nvPr/>
          </p:nvGrpSpPr>
          <p:grpSpPr>
            <a:xfrm>
              <a:off x="6080681" y="536650"/>
              <a:ext cx="447930" cy="413570"/>
              <a:chOff x="6080681" y="536650"/>
              <a:chExt cx="447930" cy="413570"/>
            </a:xfrm>
          </p:grpSpPr>
          <p:sp>
            <p:nvSpPr>
              <p:cNvPr id="1126" name="Google Shape;403;p22">
                <a:extLst>
                  <a:ext uri="{FF2B5EF4-FFF2-40B4-BE49-F238E27FC236}">
                    <a16:creationId xmlns:a16="http://schemas.microsoft.com/office/drawing/2014/main" id="{656E223A-B502-CAEE-7202-929D914B9DE2}"/>
                  </a:ext>
                </a:extLst>
              </p:cNvPr>
              <p:cNvSpPr/>
              <p:nvPr/>
            </p:nvSpPr>
            <p:spPr>
              <a:xfrm>
                <a:off x="6091143" y="536650"/>
                <a:ext cx="437469" cy="413570"/>
              </a:xfrm>
              <a:custGeom>
                <a:avLst/>
                <a:gdLst/>
                <a:ahLst/>
                <a:cxnLst/>
                <a:rect l="l" t="t" r="r" b="b"/>
                <a:pathLst>
                  <a:path w="15431" h="14588" extrusionOk="0">
                    <a:moveTo>
                      <a:pt x="13609" y="0"/>
                    </a:moveTo>
                    <a:cubicBezTo>
                      <a:pt x="13609" y="0"/>
                      <a:pt x="11488" y="6683"/>
                      <a:pt x="5183" y="6683"/>
                    </a:cubicBezTo>
                    <a:cubicBezTo>
                      <a:pt x="3697" y="6683"/>
                      <a:pt x="1978" y="6312"/>
                      <a:pt x="0" y="5394"/>
                    </a:cubicBezTo>
                    <a:lnTo>
                      <a:pt x="0" y="5394"/>
                    </a:lnTo>
                    <a:cubicBezTo>
                      <a:pt x="477" y="6870"/>
                      <a:pt x="1750" y="9037"/>
                      <a:pt x="5108" y="11514"/>
                    </a:cubicBezTo>
                    <a:cubicBezTo>
                      <a:pt x="8500" y="14025"/>
                      <a:pt x="10971" y="14588"/>
                      <a:pt x="12504" y="14588"/>
                    </a:cubicBezTo>
                    <a:cubicBezTo>
                      <a:pt x="13704" y="14588"/>
                      <a:pt x="14329" y="14243"/>
                      <a:pt x="14371" y="14217"/>
                    </a:cubicBezTo>
                    <a:cubicBezTo>
                      <a:pt x="15431" y="5811"/>
                      <a:pt x="13609" y="0"/>
                      <a:pt x="136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127" name="Google Shape;404;p22">
                <a:extLst>
                  <a:ext uri="{FF2B5EF4-FFF2-40B4-BE49-F238E27FC236}">
                    <a16:creationId xmlns:a16="http://schemas.microsoft.com/office/drawing/2014/main" id="{9E89A285-B2A4-020C-4A5D-10A6D77E8ACD}"/>
                  </a:ext>
                </a:extLst>
              </p:cNvPr>
              <p:cNvSpPr/>
              <p:nvPr/>
            </p:nvSpPr>
            <p:spPr>
              <a:xfrm>
                <a:off x="6080681" y="536650"/>
                <a:ext cx="396305" cy="189463"/>
              </a:xfrm>
              <a:custGeom>
                <a:avLst/>
                <a:gdLst/>
                <a:ahLst/>
                <a:cxnLst/>
                <a:rect l="l" t="t" r="r" b="b"/>
                <a:pathLst>
                  <a:path w="13979" h="6683" extrusionOk="0">
                    <a:moveTo>
                      <a:pt x="13971" y="0"/>
                    </a:moveTo>
                    <a:cubicBezTo>
                      <a:pt x="13733" y="0"/>
                      <a:pt x="7727" y="35"/>
                      <a:pt x="155" y="3453"/>
                    </a:cubicBezTo>
                    <a:cubicBezTo>
                      <a:pt x="143" y="3501"/>
                      <a:pt x="0" y="4215"/>
                      <a:pt x="369" y="5394"/>
                    </a:cubicBezTo>
                    <a:cubicBezTo>
                      <a:pt x="2347" y="6312"/>
                      <a:pt x="4066" y="6683"/>
                      <a:pt x="5552" y="6683"/>
                    </a:cubicBezTo>
                    <a:cubicBezTo>
                      <a:pt x="11857" y="6683"/>
                      <a:pt x="13978" y="0"/>
                      <a:pt x="13978" y="0"/>
                    </a:cubicBezTo>
                    <a:cubicBezTo>
                      <a:pt x="13978" y="0"/>
                      <a:pt x="13976" y="0"/>
                      <a:pt x="139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7"/>
              </a:p>
            </p:txBody>
          </p:sp>
        </p:grpSp>
        <p:grpSp>
          <p:nvGrpSpPr>
            <p:cNvPr id="1102" name="Google Shape;405;p22">
              <a:extLst>
                <a:ext uri="{FF2B5EF4-FFF2-40B4-BE49-F238E27FC236}">
                  <a16:creationId xmlns:a16="http://schemas.microsoft.com/office/drawing/2014/main" id="{57B56621-5E87-A17C-673A-E77128E6F959}"/>
                </a:ext>
              </a:extLst>
            </p:cNvPr>
            <p:cNvGrpSpPr/>
            <p:nvPr/>
          </p:nvGrpSpPr>
          <p:grpSpPr>
            <a:xfrm>
              <a:off x="5066658" y="871105"/>
              <a:ext cx="663645" cy="833583"/>
              <a:chOff x="5066658" y="871105"/>
              <a:chExt cx="663645" cy="833583"/>
            </a:xfrm>
          </p:grpSpPr>
          <p:sp>
            <p:nvSpPr>
              <p:cNvPr id="1124" name="Google Shape;406;p22">
                <a:extLst>
                  <a:ext uri="{FF2B5EF4-FFF2-40B4-BE49-F238E27FC236}">
                    <a16:creationId xmlns:a16="http://schemas.microsoft.com/office/drawing/2014/main" id="{01F5ABEF-0275-FE82-9B33-74C05B903B65}"/>
                  </a:ext>
                </a:extLst>
              </p:cNvPr>
              <p:cNvSpPr/>
              <p:nvPr/>
            </p:nvSpPr>
            <p:spPr>
              <a:xfrm>
                <a:off x="5149017" y="1139842"/>
                <a:ext cx="368975" cy="564845"/>
              </a:xfrm>
              <a:custGeom>
                <a:avLst/>
                <a:gdLst/>
                <a:ahLst/>
                <a:cxnLst/>
                <a:rect l="l" t="t" r="r" b="b"/>
                <a:pathLst>
                  <a:path w="13015" h="19924" extrusionOk="0">
                    <a:moveTo>
                      <a:pt x="13014" y="1"/>
                    </a:moveTo>
                    <a:lnTo>
                      <a:pt x="13014" y="1"/>
                    </a:lnTo>
                    <a:cubicBezTo>
                      <a:pt x="13014" y="1"/>
                      <a:pt x="1" y="4335"/>
                      <a:pt x="1239" y="19837"/>
                    </a:cubicBezTo>
                    <a:cubicBezTo>
                      <a:pt x="1300" y="19896"/>
                      <a:pt x="1353" y="19924"/>
                      <a:pt x="1400" y="19924"/>
                    </a:cubicBezTo>
                    <a:cubicBezTo>
                      <a:pt x="2313" y="19924"/>
                      <a:pt x="948" y="9332"/>
                      <a:pt x="8716" y="8335"/>
                    </a:cubicBezTo>
                    <a:cubicBezTo>
                      <a:pt x="9776" y="5716"/>
                      <a:pt x="11169" y="2894"/>
                      <a:pt x="130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125" name="Google Shape;407;p22">
                <a:extLst>
                  <a:ext uri="{FF2B5EF4-FFF2-40B4-BE49-F238E27FC236}">
                    <a16:creationId xmlns:a16="http://schemas.microsoft.com/office/drawing/2014/main" id="{BF664C1C-7A14-3A27-4070-A252939A4A19}"/>
                  </a:ext>
                </a:extLst>
              </p:cNvPr>
              <p:cNvSpPr/>
              <p:nvPr/>
            </p:nvSpPr>
            <p:spPr>
              <a:xfrm>
                <a:off x="5066658" y="871105"/>
                <a:ext cx="663645" cy="831109"/>
              </a:xfrm>
              <a:custGeom>
                <a:avLst/>
                <a:gdLst/>
                <a:ahLst/>
                <a:cxnLst/>
                <a:rect l="l" t="t" r="r" b="b"/>
                <a:pathLst>
                  <a:path w="23409" h="29316" extrusionOk="0">
                    <a:moveTo>
                      <a:pt x="20731" y="1"/>
                    </a:moveTo>
                    <a:cubicBezTo>
                      <a:pt x="17052" y="1"/>
                      <a:pt x="11787" y="1284"/>
                      <a:pt x="7478" y="7349"/>
                    </a:cubicBezTo>
                    <a:cubicBezTo>
                      <a:pt x="1" y="17862"/>
                      <a:pt x="2894" y="28113"/>
                      <a:pt x="4144" y="29316"/>
                    </a:cubicBezTo>
                    <a:cubicBezTo>
                      <a:pt x="2906" y="13814"/>
                      <a:pt x="15919" y="9480"/>
                      <a:pt x="15919" y="9480"/>
                    </a:cubicBezTo>
                    <a:cubicBezTo>
                      <a:pt x="17408" y="7146"/>
                      <a:pt x="19182" y="4765"/>
                      <a:pt x="21313" y="2408"/>
                    </a:cubicBezTo>
                    <a:cubicBezTo>
                      <a:pt x="22004" y="1634"/>
                      <a:pt x="22694" y="907"/>
                      <a:pt x="23408" y="229"/>
                    </a:cubicBezTo>
                    <a:cubicBezTo>
                      <a:pt x="22680" y="103"/>
                      <a:pt x="21769" y="1"/>
                      <a:pt x="207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7"/>
              </a:p>
            </p:txBody>
          </p:sp>
        </p:grpSp>
      </p:grpSp>
      <p:sp>
        <p:nvSpPr>
          <p:cNvPr id="1130" name="Google Shape;520;p25">
            <a:extLst>
              <a:ext uri="{FF2B5EF4-FFF2-40B4-BE49-F238E27FC236}">
                <a16:creationId xmlns:a16="http://schemas.microsoft.com/office/drawing/2014/main" id="{4480E819-4DF1-F9C8-0CE4-7940748225DB}"/>
              </a:ext>
            </a:extLst>
          </p:cNvPr>
          <p:cNvSpPr/>
          <p:nvPr/>
        </p:nvSpPr>
        <p:spPr>
          <a:xfrm>
            <a:off x="2695323" y="4228301"/>
            <a:ext cx="5765924" cy="616597"/>
          </a:xfrm>
          <a:custGeom>
            <a:avLst/>
            <a:gdLst/>
            <a:ahLst/>
            <a:cxnLst/>
            <a:rect l="l" t="t" r="r" b="b"/>
            <a:pathLst>
              <a:path w="140816" h="29469" extrusionOk="0">
                <a:moveTo>
                  <a:pt x="8514" y="1"/>
                </a:moveTo>
                <a:lnTo>
                  <a:pt x="1" y="14729"/>
                </a:lnTo>
                <a:lnTo>
                  <a:pt x="8514" y="29469"/>
                </a:lnTo>
                <a:lnTo>
                  <a:pt x="132303" y="29469"/>
                </a:lnTo>
                <a:lnTo>
                  <a:pt x="140816" y="14729"/>
                </a:lnTo>
                <a:lnTo>
                  <a:pt x="132303" y="1"/>
                </a:ln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5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PARALLEL DEVELOPMENT OF 2 MODULES WILL BE EFFICIENT</a:t>
            </a:r>
          </a:p>
        </p:txBody>
      </p:sp>
      <p:grpSp>
        <p:nvGrpSpPr>
          <p:cNvPr id="1132" name="Google Shape;203;p18">
            <a:extLst>
              <a:ext uri="{FF2B5EF4-FFF2-40B4-BE49-F238E27FC236}">
                <a16:creationId xmlns:a16="http://schemas.microsoft.com/office/drawing/2014/main" id="{95AD5A7D-46E9-D429-D0E6-56EB3B654C14}"/>
              </a:ext>
            </a:extLst>
          </p:cNvPr>
          <p:cNvGrpSpPr/>
          <p:nvPr/>
        </p:nvGrpSpPr>
        <p:grpSpPr>
          <a:xfrm>
            <a:off x="243660" y="331316"/>
            <a:ext cx="2627713" cy="996089"/>
            <a:chOff x="5410525" y="2708964"/>
            <a:chExt cx="2627713" cy="996089"/>
          </a:xfrm>
          <a:solidFill>
            <a:schemeClr val="accent3">
              <a:lumMod val="50000"/>
            </a:schemeClr>
          </a:solidFill>
        </p:grpSpPr>
        <p:sp>
          <p:nvSpPr>
            <p:cNvPr id="1133" name="Google Shape;204;p18">
              <a:extLst>
                <a:ext uri="{FF2B5EF4-FFF2-40B4-BE49-F238E27FC236}">
                  <a16:creationId xmlns:a16="http://schemas.microsoft.com/office/drawing/2014/main" id="{02CA2ADD-5138-989D-7295-4936ADAF681F}"/>
                </a:ext>
              </a:extLst>
            </p:cNvPr>
            <p:cNvSpPr/>
            <p:nvPr/>
          </p:nvSpPr>
          <p:spPr>
            <a:xfrm rot="-5400000">
              <a:off x="6408038" y="1969366"/>
              <a:ext cx="785100" cy="24753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34" name="Google Shape;205;p18">
              <a:extLst>
                <a:ext uri="{FF2B5EF4-FFF2-40B4-BE49-F238E27FC236}">
                  <a16:creationId xmlns:a16="http://schemas.microsoft.com/office/drawing/2014/main" id="{8CC58629-BD56-5422-DCD4-699C42AE679C}"/>
                </a:ext>
              </a:extLst>
            </p:cNvPr>
            <p:cNvSpPr txBox="1"/>
            <p:nvPr/>
          </p:nvSpPr>
          <p:spPr>
            <a:xfrm>
              <a:off x="6223738" y="2939266"/>
              <a:ext cx="1685100" cy="535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500" b="1" dirty="0">
                  <a:solidFill>
                    <a:srgbClr val="FFFFFF"/>
                  </a:solidFill>
                  <a:latin typeface="Fira Sans Extra Condensed Medium"/>
                  <a:ea typeface="Roboto"/>
                  <a:cs typeface="Roboto"/>
                  <a:sym typeface="Fira Sans Extra Condensed Medium"/>
                </a:rPr>
                <a:t>SURVEY</a:t>
              </a: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5" name="Google Shape;206;p18">
              <a:extLst>
                <a:ext uri="{FF2B5EF4-FFF2-40B4-BE49-F238E27FC236}">
                  <a16:creationId xmlns:a16="http://schemas.microsoft.com/office/drawing/2014/main" id="{99A711DA-DBD5-FDD9-B006-E72D5B9FAB11}"/>
                </a:ext>
              </a:extLst>
            </p:cNvPr>
            <p:cNvSpPr txBox="1"/>
            <p:nvPr/>
          </p:nvSpPr>
          <p:spPr>
            <a:xfrm>
              <a:off x="5692343" y="2992216"/>
              <a:ext cx="477000" cy="429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37" name="Google Shape;208;p18">
              <a:extLst>
                <a:ext uri="{FF2B5EF4-FFF2-40B4-BE49-F238E27FC236}">
                  <a16:creationId xmlns:a16="http://schemas.microsoft.com/office/drawing/2014/main" id="{B5D8D429-80A7-22EF-41C1-ECB6F6DC3B6F}"/>
                </a:ext>
              </a:extLst>
            </p:cNvPr>
            <p:cNvSpPr/>
            <p:nvPr/>
          </p:nvSpPr>
          <p:spPr>
            <a:xfrm rot="16200000">
              <a:off x="5161673" y="2957816"/>
              <a:ext cx="996089" cy="498385"/>
            </a:xfrm>
            <a:custGeom>
              <a:avLst/>
              <a:gdLst/>
              <a:ahLst/>
              <a:cxnLst/>
              <a:rect l="l" t="t" r="r" b="b"/>
              <a:pathLst>
                <a:path w="44065" h="22050" fill="none" extrusionOk="0">
                  <a:moveTo>
                    <a:pt x="0" y="22050"/>
                  </a:moveTo>
                  <a:cubicBezTo>
                    <a:pt x="0" y="9874"/>
                    <a:pt x="9874" y="1"/>
                    <a:pt x="22049" y="1"/>
                  </a:cubicBezTo>
                  <a:cubicBezTo>
                    <a:pt x="34191" y="1"/>
                    <a:pt x="44065" y="9874"/>
                    <a:pt x="44065" y="22050"/>
                  </a:cubicBezTo>
                </a:path>
              </a:pathLst>
            </a:custGeom>
            <a:grpFill/>
            <a:ln w="28575" cap="rnd" cmpd="sng">
              <a:solidFill>
                <a:schemeClr val="accent3">
                  <a:lumMod val="50000"/>
                </a:schemeClr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67EE98-EEC1-37E9-DD01-86349028C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364" y="0"/>
            <a:ext cx="3844636" cy="5143500"/>
          </a:xfrm>
          <a:prstGeom prst="rect">
            <a:avLst/>
          </a:prstGeom>
        </p:spPr>
      </p:pic>
      <p:sp>
        <p:nvSpPr>
          <p:cNvPr id="5" name="Google Shape;55;p15">
            <a:extLst>
              <a:ext uri="{FF2B5EF4-FFF2-40B4-BE49-F238E27FC236}">
                <a16:creationId xmlns:a16="http://schemas.microsoft.com/office/drawing/2014/main" id="{B385821B-D4E9-DDD6-A6AF-30A82E28118C}"/>
              </a:ext>
            </a:extLst>
          </p:cNvPr>
          <p:cNvSpPr txBox="1">
            <a:spLocks/>
          </p:cNvSpPr>
          <p:nvPr/>
        </p:nvSpPr>
        <p:spPr>
          <a:xfrm>
            <a:off x="0" y="1272965"/>
            <a:ext cx="5299364" cy="259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ctr"/>
            <a:r>
              <a:rPr lang="en-US" sz="5600" b="1" dirty="0">
                <a:solidFill>
                  <a:schemeClr val="accent1">
                    <a:lumMod val="50000"/>
                  </a:schemeClr>
                </a:solidFill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02495197"/>
      </p:ext>
    </p:extLst>
  </p:cSld>
  <p:clrMapOvr>
    <a:masterClrMapping/>
  </p:clrMapOvr>
</p:sld>
</file>

<file path=ppt/theme/theme1.xml><?xml version="1.0" encoding="utf-8"?>
<a:theme xmlns:a="http://schemas.openxmlformats.org/drawingml/2006/main" name="Process Diagram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301</Words>
  <Application>Microsoft Office PowerPoint</Application>
  <PresentationFormat>On-screen Show (16:9)</PresentationFormat>
  <Paragraphs>69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Fira Sans Extra Condensed Medium</vt:lpstr>
      <vt:lpstr>Arial</vt:lpstr>
      <vt:lpstr>Roboto</vt:lpstr>
      <vt:lpstr>Fira Sans Extra Condensed SemiBold</vt:lpstr>
      <vt:lpstr>Process Diagrams by Slidesgo</vt:lpstr>
      <vt:lpstr>BUILDING AN E-COMMERCE PLATFORM TRAINING DATASET</vt:lpstr>
      <vt:lpstr>PROJECT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E-COMMERCE PLATFORM TRAINING DATASET</dc:title>
  <cp:lastModifiedBy>Thien Nguyen</cp:lastModifiedBy>
  <cp:revision>2</cp:revision>
  <dcterms:modified xsi:type="dcterms:W3CDTF">2023-02-27T13:13:45Z</dcterms:modified>
</cp:coreProperties>
</file>