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  <p:sldId id="413" r:id="rId8"/>
    <p:sldId id="416" r:id="rId9"/>
    <p:sldId id="418" r:id="rId10"/>
    <p:sldId id="417" r:id="rId11"/>
    <p:sldId id="419" r:id="rId12"/>
    <p:sldId id="420" r:id="rId13"/>
    <p:sldId id="42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源代码打包文档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</a:t>
            </a:r>
            <a:r>
              <a:rPr>
                <a:sym typeface="+mn-ea"/>
              </a:rPr>
              <a:t>使用inno setup制作安装包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1555750"/>
            <a:ext cx="5546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双击</a:t>
            </a:r>
            <a:r>
              <a:rPr lang="zh-CN" altLang="en-US"/>
              <a:t>newanaly.iss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指定版本号，如果要打</a:t>
            </a:r>
            <a:r>
              <a:rPr lang="en-US" altLang="zh-CN"/>
              <a:t>1.0.9</a:t>
            </a:r>
            <a:r>
              <a:rPr lang="zh-CN" altLang="en-US"/>
              <a:t>的包，就设置为</a:t>
            </a:r>
            <a:r>
              <a:rPr lang="en-US" altLang="zh-CN"/>
              <a:t>1.0.9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点击绿色运行键就会制作安装包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920" y="2477770"/>
            <a:ext cx="6635115" cy="3890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</a:t>
            </a:r>
            <a:r>
              <a:rPr>
                <a:sym typeface="+mn-ea"/>
              </a:rPr>
              <a:t>使用inno setup制作安装包</a:t>
            </a:r>
            <a:endParaRPr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1555750"/>
            <a:ext cx="5546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双击</a:t>
            </a:r>
            <a:r>
              <a:rPr lang="zh-CN" altLang="en-US"/>
              <a:t>newanaly.iss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指定版本号，如果要打</a:t>
            </a:r>
            <a:r>
              <a:rPr lang="en-US" altLang="zh-CN"/>
              <a:t>1.0.9</a:t>
            </a:r>
            <a:r>
              <a:rPr lang="zh-CN" altLang="en-US"/>
              <a:t>的包，就设置为</a:t>
            </a:r>
            <a:r>
              <a:rPr lang="en-US" altLang="zh-CN"/>
              <a:t>1.0.9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点击绿色运行键就会制作安装包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920" y="2477770"/>
            <a:ext cx="6635115" cy="3890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10.</a:t>
            </a:r>
            <a:r>
              <a:t>生成安装包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2929890"/>
            <a:ext cx="2790825" cy="2305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8060" y="1668780"/>
            <a:ext cx="10164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在源代码目录下会生成</a:t>
            </a:r>
            <a:r>
              <a:rPr lang="en-US" altLang="zh-CN"/>
              <a:t>out</a:t>
            </a:r>
            <a:r>
              <a:rPr lang="zh-CN" altLang="en-US"/>
              <a:t>文件夹，文件夹中会有安装文件，双击即可安装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2866390"/>
            <a:ext cx="2667000" cy="2700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</a:t>
            </a:r>
            <a:r>
              <a:rPr lang="en-US" altLang="zh-CN"/>
              <a:t>python</a:t>
            </a:r>
            <a:r>
              <a:t>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612900"/>
            <a:ext cx="11475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官网地址 https://www.python.org/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版本 Python </a:t>
            </a:r>
            <a:r>
              <a:rPr lang="en-US" altLang="zh-CN"/>
              <a:t>3.7.X  </a:t>
            </a:r>
            <a:r>
              <a:rPr lang="zh-CN" altLang="en-US"/>
              <a:t>当前最新版本为</a:t>
            </a:r>
            <a:r>
              <a:rPr lang="zh-CN" altLang="en-US"/>
              <a:t>3.7.9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验证：打开</a:t>
            </a:r>
            <a:r>
              <a:rPr lang="en-US" altLang="zh-CN"/>
              <a:t>cmd </a:t>
            </a:r>
            <a:r>
              <a:rPr lang="zh-CN" altLang="en-US"/>
              <a:t>，输入</a:t>
            </a:r>
            <a:r>
              <a:rPr lang="en-US" altLang="zh-CN"/>
              <a:t>python </a:t>
            </a:r>
            <a:r>
              <a:rPr lang="zh-CN" altLang="en-US"/>
              <a:t>可见如下信息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4153535"/>
            <a:ext cx="10361930" cy="1704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配置</a:t>
            </a:r>
            <a:r>
              <a:rPr lang="en-US" altLang="zh-CN"/>
              <a:t>pip</a:t>
            </a:r>
            <a:r>
              <a:t>源镜像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612900"/>
            <a:ext cx="11475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配置国内镜像可提高相关依赖包下载速度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可参考博客 https://blog.csdn.net/sinat_21591675/article/details/82770360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2985770"/>
            <a:ext cx="8014335" cy="1939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安装软件运行的依赖库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330" y="1612900"/>
            <a:ext cx="114757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pyqt5</a:t>
            </a:r>
            <a:r>
              <a:rPr lang="zh-CN" altLang="en-US"/>
              <a:t>：pip install pyqt5                                        目前最新版本为 pyqt5-5.15.1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pyqt5</a:t>
            </a:r>
            <a:r>
              <a:rPr lang="zh-CN" altLang="en-US"/>
              <a:t>工具包：pip install pyqt5-tools                    </a:t>
            </a:r>
            <a:r>
              <a:rPr lang="zh-CN" altLang="en-US">
                <a:sym typeface="+mn-ea"/>
              </a:rPr>
              <a:t>目前最新版本为</a:t>
            </a:r>
            <a:r>
              <a:rPr lang="zh-CN" altLang="en-US"/>
              <a:t>pyqt5-tools-5.15.1.1.7.5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打包工具：pip install pyinstaller</a:t>
            </a:r>
            <a:r>
              <a:rPr lang="en-US" altLang="zh-CN">
                <a:sym typeface="+mn-ea"/>
              </a:rPr>
              <a:t>	     </a:t>
            </a:r>
            <a:r>
              <a:rPr lang="zh-CN" altLang="en-US">
                <a:sym typeface="+mn-ea"/>
              </a:rPr>
              <a:t>目前最新版本为pyinstaller </a:t>
            </a:r>
            <a:r>
              <a:rPr lang="en-US" altLang="zh-CN">
                <a:sym typeface="+mn-ea"/>
              </a:rPr>
              <a:t>4.0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依赖库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pip install </a:t>
            </a:r>
            <a:r>
              <a:rPr lang="en-US">
                <a:sym typeface="+mn-ea"/>
              </a:rPr>
              <a:t>numpy==1.19.2</a:t>
            </a:r>
            <a:endParaRPr lang="en-US">
              <a:sym typeface="+mn-ea"/>
            </a:endParaRPr>
          </a:p>
          <a:p>
            <a:r>
              <a:rPr lang="zh-CN" altLang="en-US"/>
              <a:t>pip install panda</a:t>
            </a:r>
            <a:r>
              <a:rPr lang="en-US" altLang="zh-CN"/>
              <a:t>s==1.1.3</a:t>
            </a:r>
            <a:endParaRPr lang="en-US" altLang="zh-CN"/>
          </a:p>
          <a:p>
            <a:r>
              <a:rPr lang="zh-CN" altLang="en-US">
                <a:sym typeface="+mn-ea"/>
              </a:rPr>
              <a:t>pip install </a:t>
            </a:r>
            <a:r>
              <a:rPr lang="en-US" altLang="zh-CN">
                <a:sym typeface="+mn-ea"/>
              </a:rPr>
              <a:t>scipy==1.5.3</a:t>
            </a:r>
            <a:endParaRPr lang="en-US" altLang="zh-CN">
              <a:sym typeface="+mn-ea"/>
            </a:endParaRPr>
          </a:p>
          <a:p>
            <a:r>
              <a:rPr lang="zh-CN" altLang="en-US"/>
              <a:t>pip install matplotlib</a:t>
            </a:r>
            <a:r>
              <a:rPr lang="en-US" altLang="zh-CN"/>
              <a:t>==3.2.2</a:t>
            </a:r>
            <a:endParaRPr lang="zh-CN" altLang="en-US"/>
          </a:p>
          <a:p>
            <a:r>
              <a:rPr lang="zh-CN" altLang="en-US"/>
              <a:t>pip install sklearn</a:t>
            </a:r>
            <a:endParaRPr lang="zh-CN" altLang="en-US"/>
          </a:p>
          <a:p>
            <a:r>
              <a:rPr lang="zh-CN" altLang="en-US"/>
              <a:t>pip install qdarkstyle</a:t>
            </a:r>
            <a:r>
              <a:rPr lang="en-US" altLang="zh-CN"/>
              <a:t>==2.8.1</a:t>
            </a:r>
            <a:endParaRPr lang="en-US" altLang="zh-CN"/>
          </a:p>
          <a:p>
            <a:r>
              <a:rPr lang="zh-CN" altLang="en-US"/>
              <a:t>pip install openpyxl</a:t>
            </a:r>
            <a:r>
              <a:rPr lang="en-US" altLang="zh-CN"/>
              <a:t>==3.0.5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0" y="3290570"/>
            <a:ext cx="5514975" cy="3317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t>运行</a:t>
            </a:r>
            <a:r>
              <a:rPr lang="en-US" altLang="zh-CN"/>
              <a:t>py</a:t>
            </a:r>
            <a:r>
              <a:t>主</a:t>
            </a:r>
            <a:r>
              <a:t>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2929255"/>
            <a:ext cx="7277100" cy="3329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3290" y="1595755"/>
            <a:ext cx="438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此时可运行</a:t>
            </a:r>
            <a:r>
              <a:rPr lang="en-US" altLang="zh-CN"/>
              <a:t>py</a:t>
            </a:r>
            <a:r>
              <a:rPr lang="zh-CN" altLang="en-US"/>
              <a:t>主文件，程序可调试和</a:t>
            </a:r>
            <a:r>
              <a:rPr lang="zh-CN" altLang="en-US"/>
              <a:t>运行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</a:t>
            </a:r>
            <a:r>
              <a:rPr>
                <a:sym typeface="+mn-ea"/>
              </a:rPr>
              <a:t>修改打包文件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1595755"/>
            <a:ext cx="5546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进入源代码文件，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>
                <a:sym typeface="+mn-ea"/>
              </a:rPr>
              <a:t>analysis.</a:t>
            </a:r>
            <a:r>
              <a:rPr lang="en-US" altLang="zh-CN">
                <a:sym typeface="+mn-ea"/>
              </a:rPr>
              <a:t>spec</a:t>
            </a:r>
            <a:r>
              <a:rPr lang="zh-CN" altLang="en-US">
                <a:sym typeface="+mn-ea"/>
              </a:rPr>
              <a:t>中的配置（可用文本编辑器打开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将pathex修改成源代码的文件夹路径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18425" y="2661920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打包成功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721610"/>
            <a:ext cx="8244205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6.pyinstaller </a:t>
            </a:r>
            <a:r>
              <a:rPr>
                <a:sym typeface="+mn-ea"/>
              </a:rPr>
              <a:t>打包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1595755"/>
            <a:ext cx="9132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zh-CN" altLang="en-US"/>
              <a:t> pyinstaller analysis.</a:t>
            </a:r>
            <a:r>
              <a:rPr lang="en-US" altLang="zh-CN"/>
              <a:t>spec</a:t>
            </a:r>
            <a:endParaRPr lang="en-US" altLang="zh-CN"/>
          </a:p>
          <a:p>
            <a:r>
              <a:rPr lang="zh-CN" altLang="en-US"/>
              <a:t>打包成功后可在</a:t>
            </a:r>
            <a:r>
              <a:rPr lang="en-US" altLang="zh-CN"/>
              <a:t>dist</a:t>
            </a:r>
            <a:r>
              <a:rPr lang="zh-CN" altLang="en-US"/>
              <a:t>文件夹下可以找到可执行文件  </a:t>
            </a:r>
            <a:r>
              <a:rPr lang="zh-CN" altLang="en-US"/>
              <a:t>dist\analysis</a:t>
            </a:r>
            <a:r>
              <a:rPr lang="en-US" altLang="zh-CN"/>
              <a:t>\</a:t>
            </a:r>
            <a:r>
              <a:rPr lang="zh-CN" altLang="en-US"/>
              <a:t>analysis</a:t>
            </a:r>
            <a:r>
              <a:rPr lang="en-US" altLang="zh-CN"/>
              <a:t>.exe</a:t>
            </a:r>
            <a:endParaRPr lang="en-US" altLang="zh-CN"/>
          </a:p>
          <a:p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2317115"/>
            <a:ext cx="5234305" cy="4058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0" y="2418715"/>
            <a:ext cx="4646295" cy="3143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3145" y="6007100"/>
            <a:ext cx="222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打包成功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</a:t>
            </a:r>
            <a:r>
              <a:rPr>
                <a:sym typeface="+mn-ea"/>
              </a:rPr>
              <a:t>拷贝资源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1595755"/>
            <a:ext cx="913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res</a:t>
            </a:r>
            <a:r>
              <a:rPr lang="zh-CN" altLang="en-US"/>
              <a:t>资源拷贝到</a:t>
            </a:r>
            <a:r>
              <a:rPr lang="zh-CN" altLang="en-US">
                <a:sym typeface="+mn-ea"/>
              </a:rPr>
              <a:t>dist\analysis 目录下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3272790"/>
            <a:ext cx="2491105" cy="2238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667385"/>
            <a:ext cx="2614930" cy="58102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247515" y="3562350"/>
            <a:ext cx="1977390" cy="737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8.</a:t>
            </a:r>
            <a:r>
              <a:rPr>
                <a:sym typeface="+mn-ea"/>
              </a:rPr>
              <a:t>使用inno setup制作安装包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1595755"/>
            <a:ext cx="554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 inno setup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1732915"/>
            <a:ext cx="6815455" cy="323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70" y="2299970"/>
            <a:ext cx="7365365" cy="4410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100" y="2418715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修改newanaly.iss文件目录</a:t>
            </a:r>
            <a:endParaRPr lang="zh-CN" altLang="en-US"/>
          </a:p>
          <a:p>
            <a:r>
              <a:rPr lang="zh-CN" altLang="en-US"/>
              <a:t>为源代码目录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92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源代码打包文档</vt:lpstr>
      <vt:lpstr>安装python环境</vt:lpstr>
      <vt:lpstr>配置pip源镜像</vt:lpstr>
      <vt:lpstr>安装软件运行的依赖库</vt:lpstr>
      <vt:lpstr>运行py主文件</vt:lpstr>
      <vt:lpstr>pyinstaller 打包</vt:lpstr>
      <vt:lpstr>pyinstaller 打包</vt:lpstr>
      <vt:lpstr>pyinstaller 打包</vt:lpstr>
      <vt:lpstr>pyinstaller 打包</vt:lpstr>
      <vt:lpstr>8.使用inno setup制作安装包</vt:lpstr>
      <vt:lpstr>9.使用inno setup制作安装包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maybe</cp:lastModifiedBy>
  <cp:revision>185</cp:revision>
  <dcterms:created xsi:type="dcterms:W3CDTF">2019-06-19T02:08:00Z</dcterms:created>
  <dcterms:modified xsi:type="dcterms:W3CDTF">2020-11-01T01:17:18Z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