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sz="6000" dirty="0" smtClean="0">
                <a:latin typeface="SimHei" charset="-122"/>
                <a:ea typeface="SimHei" charset="-122"/>
                <a:cs typeface="SimHei" charset="-122"/>
              </a:rPr>
              <a:t>入门</a:t>
            </a:r>
            <a:endParaRPr kumimoji="1" lang="zh-CN" altLang="en-US" sz="6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第一章 进入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的殿堂与</a:t>
            </a:r>
            <a:r>
              <a:rPr kumimoji="1" lang="en-US" altLang="zh-CN" sz="2000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的初接触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3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MVT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07" y="1701119"/>
            <a:ext cx="7156563" cy="3437202"/>
          </a:xfrm>
        </p:spPr>
      </p:pic>
    </p:spTree>
    <p:extLst>
      <p:ext uri="{BB962C8B-B14F-4D97-AF65-F5344CB8AC3E}">
        <p14:creationId xmlns:p14="http://schemas.microsoft.com/office/powerpoint/2010/main" val="1116369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中的模块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模型 </a:t>
            </a:r>
            <a:r>
              <a:rPr kumimoji="1" lang="en-US" altLang="zh-CN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model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：数据层，处理与数据相关的所有事物</a:t>
            </a:r>
            <a:endParaRPr kumimoji="1" lang="en-US" altLang="zh-CN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视图 </a:t>
            </a:r>
            <a:r>
              <a:rPr kumimoji="1" lang="en-US" altLang="zh-CN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view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：视图层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，用来处理用户发出的请求</a:t>
            </a:r>
            <a:endParaRPr kumimoji="1" lang="en-US" altLang="zh-CN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模版 </a:t>
            </a:r>
            <a:r>
              <a:rPr kumimoji="1" lang="en-US" altLang="zh-CN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：模版层，通过视图函数渲染</a:t>
            </a:r>
            <a:r>
              <a:rPr kumimoji="1" lang="en-US" altLang="zh-CN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模版，得到动态的前端页面</a:t>
            </a:r>
            <a:endParaRPr kumimoji="1" lang="en-US" altLang="zh-CN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路由 </a:t>
            </a:r>
            <a:r>
              <a:rPr kumimoji="1" lang="en-US" altLang="zh-CN" dirty="0" err="1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 网站的入口，关联到对应的视图函数，访问网址就对应一个函数</a:t>
            </a:r>
            <a:endParaRPr kumimoji="1" lang="en-US" altLang="zh-CN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表单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forms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：表单，用在在浏览器输入数据提交，并对这些数据进行验证。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后台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admin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自带一个管理后台，对你提交的数据进行管理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配置 </a:t>
            </a:r>
            <a:r>
              <a:rPr kumimoji="1" lang="en-US" altLang="zh-CN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settings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</a:t>
            </a:r>
            <a:r>
              <a:rPr kumimoji="1" lang="en-US" altLang="zh-CN" dirty="0" err="1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的设置，配置文件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。</a:t>
            </a:r>
            <a:endParaRPr kumimoji="1" lang="en-US" altLang="zh-CN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36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学习的准备之基础知识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请对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基础知识进行掌握，对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python3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的一些特性有所了解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对关系型数据库有一定了解，如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mysql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，它的安装，基本使用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对前端语言有一个基础，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css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和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javascript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156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学习的准备之系统环境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课程支持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window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mac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linux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（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centos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ubuntu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redhat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）多平台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课程的录制平台：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mac</a:t>
            </a: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windows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下模拟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mac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linux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终端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cmder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，下载地址：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http://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cmder.net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/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48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Python3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的安装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为什么使用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python3: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因为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版本不再支持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，并且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2020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年官方将不再支持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的更新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https://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www.python.org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/downloads/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342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pip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Pip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是一个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的第三方开源库的下载与安装工具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使用方法：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pip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install django2==2.1.2</a:t>
            </a: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https://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pypi.org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/project/pip/#description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082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virtualenv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virtualenv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是一个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的虚拟环境库，通过它可以防止各个项目之间因为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版本不同或第三方库版本不同引起冲突，每个虚拟环境都是独立，干净的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pip install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virtualenv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创建虚拟环境路径：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virtualenv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 -p python3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env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启动虚拟环境：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. 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env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/bin/active</a:t>
            </a: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推出虚拟环境：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deactive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Ps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：虚拟环境不是必须的，根据个人情况和习惯使用</a:t>
            </a:r>
            <a:endParaRPr lang="en-US" altLang="zh-CN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98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本课程的学习目的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全面掌握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的基础知识，能够通过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开发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应用，在接触其他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框架的时候也能以此为基础，理解相关概念，快速上手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以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为中心，了解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的延展知识，了解真实技术公司的开发思路和开发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习惯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希望同学通过本课程的学习，在工作中无论是否使用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或者是否是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的版本，都可以顺利上手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服务开发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71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的基础命令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-admin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startproject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项目名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-&gt;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创建一个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项目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startapp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应用名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-&gt;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项目中创建一个应用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shell -&gt;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进入调试代码的调试模式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makemigrations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-&gt;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数据库创建更改文件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migrate -&gt;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同步到数据库进行更新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flush -&gt;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清空数据库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runserver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0.0.0.0:8000 -&gt;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启动开发服务器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+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回车 可查看更多命令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64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什么是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web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（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World Wide 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）即全球广域网，也称为万维网，它是一种基于超文本和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HTTP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的、全球性的、动态交互的、跨平台的分布式图形信息系统。是建立在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Internet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上的一种网络服务，为浏览者在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Internet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上查找和浏览信息提供了图形化的、易于访问的直观界面，其中的文档及超级链接将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Internet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上的信息节点组织成一个互为关联的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网状结构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  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来自百度百科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21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的特点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图形化</a:t>
            </a:r>
            <a:r>
              <a:rPr lang="zh-CN" altLang="en-US" sz="2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的：</a:t>
            </a: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我们能看到的图片，文字，视频，音频，在一个结构下呈现出来。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sz="20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与平台</a:t>
            </a:r>
            <a:r>
              <a:rPr lang="zh-CN" altLang="en-US" sz="2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无关：</a:t>
            </a: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无论是什么操作系统，都可以通过浏览器预览使用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分布式</a:t>
            </a:r>
            <a:r>
              <a:rPr lang="zh-CN" altLang="en-US" sz="2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的：</a:t>
            </a: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在当下网络发达的今天，我们的所有元素被安排在不同的电脑磁盘中，防止因集中读取一台电脑磁盘而出现瓶颈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动态</a:t>
            </a:r>
            <a:r>
              <a:rPr lang="zh-CN" altLang="en-US" sz="2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的：</a:t>
            </a: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信息是可变的，特别是大型更新速度很快的网站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交互</a:t>
            </a:r>
            <a:r>
              <a:rPr lang="zh-CN" altLang="en-US" sz="2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的：</a:t>
            </a: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我们可以通过网上的信息进行与内容的交互，人与人之间的交流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267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的结构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网站的前端：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通过用户肉眼看到的网站的布局，内容，对网站的操作的功能，一切可以让用户可以直接接触与操作的部分。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网站的后端：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大量的业务逻辑，数据库</a:t>
            </a:r>
            <a:r>
              <a:rPr kumimoji="1" lang="en-US" altLang="zh-CN" sz="2000" dirty="0" err="1" smtClean="0">
                <a:latin typeface="SimHei" charset="-122"/>
                <a:ea typeface="SimHei" charset="-122"/>
                <a:cs typeface="SimHei" charset="-122"/>
              </a:rPr>
              <a:t>io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，用户不可见，不可直接接触的部分。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Ps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：用户通过访问前端的功能，前端分为静态功能和动态功能，静态功能则不会和后端服务器进行交互，仅在前端处理并响应用户，动态功能则通过与后端的交互，通过前端发送给后端的指令，在后端接到指令并作出相应逻辑处理后响应给前端，前端在收到后端响应后，将结果直接或二次加工后呈现给用户。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516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结构图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前后端不分离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057" y="1619664"/>
            <a:ext cx="8403200" cy="3288957"/>
          </a:xfrm>
        </p:spPr>
      </p:pic>
    </p:spTree>
    <p:extLst>
      <p:ext uri="{BB962C8B-B14F-4D97-AF65-F5344CB8AC3E}">
        <p14:creationId xmlns:p14="http://schemas.microsoft.com/office/powerpoint/2010/main" val="84590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结构图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前后端分离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17" y="2016096"/>
            <a:ext cx="8461515" cy="2425275"/>
          </a:xfrm>
        </p:spPr>
      </p:pic>
    </p:spTree>
    <p:extLst>
      <p:ext uri="{BB962C8B-B14F-4D97-AF65-F5344CB8AC3E}">
        <p14:creationId xmlns:p14="http://schemas.microsoft.com/office/powerpoint/2010/main" val="1186825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组成前端的开发语言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837254"/>
              </p:ext>
            </p:extLst>
          </p:nvPr>
        </p:nvGraphicFramePr>
        <p:xfrm>
          <a:off x="4914900" y="1799992"/>
          <a:ext cx="7131957" cy="300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319"/>
                <a:gridCol w="2377319"/>
                <a:gridCol w="2377319"/>
              </a:tblGrid>
              <a:tr h="431975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名称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描述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举例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74560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超文本语言</a:t>
                      </a:r>
                      <a:r>
                        <a:rPr lang="en-US" altLang="zh-CN" b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html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一种用来标记页面布局的语言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&lt;table&gt;&lt;/table&gt;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31975"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css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用来给</a:t>
                      </a:r>
                      <a:r>
                        <a:rPr lang="en-US" altLang="zh-CN" b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html</a:t>
                      </a:r>
                      <a:r>
                        <a:rPr lang="zh-CN" altLang="en-US" b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添加各种样式的语言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color:red</a:t>
                      </a:r>
                      <a:r>
                        <a:rPr lang="en-US" altLang="zh-CN" b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;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31975"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javascript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用于动态调整</a:t>
                      </a:r>
                      <a:r>
                        <a:rPr lang="en-US" altLang="zh-CN" b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html</a:t>
                      </a:r>
                      <a:r>
                        <a:rPr lang="zh-CN" altLang="en-US" b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，</a:t>
                      </a:r>
                      <a:r>
                        <a:rPr lang="en-US" altLang="zh-CN" b="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css</a:t>
                      </a:r>
                      <a:r>
                        <a:rPr lang="zh-CN" altLang="en-US" b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，进行前端逻辑处理，与后端交互的语言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var</a:t>
                      </a:r>
                      <a:r>
                        <a:rPr lang="en-US" altLang="zh-CN" b="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name = ‘</a:t>
                      </a:r>
                      <a:r>
                        <a:rPr lang="en-US" altLang="zh-CN" b="0" baseline="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dewei</a:t>
                      </a:r>
                      <a:r>
                        <a:rPr lang="en-US" altLang="zh-CN" b="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’;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660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中的后端服务器框架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400744"/>
              </p:ext>
            </p:extLst>
          </p:nvPr>
        </p:nvGraphicFramePr>
        <p:xfrm>
          <a:off x="5031011" y="1328605"/>
          <a:ext cx="5912758" cy="4499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379"/>
                <a:gridCol w="2956379"/>
              </a:tblGrid>
              <a:tr h="47572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名称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描述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7572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tornado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支持异步，有自己的服务器的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web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框架，成熟的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web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框架，初学难度高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75721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webpy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一个小巧的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web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框架，貌似已经停止更新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7572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flask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一个轻量级框架，生态齐备，使用率高，有一定学习成本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75721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Japronto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2017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年出的新框架，性能很强，但生态还不齐备，当前版本还有诸多问题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75721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django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成熟的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pythonweb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框架，生态齐全且功能齐备，学习成本低，易于快速上手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383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主角：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是一个开源的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应用框架，由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编写，他拥有者非常齐备的官方文档，提供一站式的解决方案</a:t>
            </a:r>
            <a:r>
              <a:rPr kumimoji="1" lang="zh-CN" altLang="en-US" smtClean="0">
                <a:latin typeface="SimHei" charset="-122"/>
                <a:ea typeface="SimHei" charset="-122"/>
                <a:cs typeface="SimHei" charset="-122"/>
              </a:rPr>
              <a:t>，包括缓存，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数据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orm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，后台管理，验证，表单处理等多项功能，它可以告诉搭建高性能的优雅的网站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90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134</TotalTime>
  <Words>1134</Words>
  <Application>Microsoft Macintosh PowerPoint</Application>
  <PresentationFormat>宽屏</PresentationFormat>
  <Paragraphs>88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Calibri Light</vt:lpstr>
      <vt:lpstr>Rockwell</vt:lpstr>
      <vt:lpstr>SimHei</vt:lpstr>
      <vt:lpstr>Wingdings</vt:lpstr>
      <vt:lpstr>宋体</vt:lpstr>
      <vt:lpstr>Atlas</vt:lpstr>
      <vt:lpstr>Django2入门</vt:lpstr>
      <vt:lpstr>什么是web</vt:lpstr>
      <vt:lpstr>Web的特点</vt:lpstr>
      <vt:lpstr>web的结构</vt:lpstr>
      <vt:lpstr>Web结构图-前后端不分离</vt:lpstr>
      <vt:lpstr>Web结构图-前后端分离</vt:lpstr>
      <vt:lpstr>组成前端的开发语言</vt:lpstr>
      <vt:lpstr>python中的后端服务器框架</vt:lpstr>
      <vt:lpstr>主角：django</vt:lpstr>
      <vt:lpstr>Django中的MVT</vt:lpstr>
      <vt:lpstr>django中的模块</vt:lpstr>
      <vt:lpstr>学习的准备之基础知识</vt:lpstr>
      <vt:lpstr>学习的准备之系统环境</vt:lpstr>
      <vt:lpstr>Python3的安装</vt:lpstr>
      <vt:lpstr>pip</vt:lpstr>
      <vt:lpstr>virtualenv</vt:lpstr>
      <vt:lpstr>本课程的学习目的</vt:lpstr>
      <vt:lpstr>django的基础命令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用户</cp:lastModifiedBy>
  <cp:revision>20</cp:revision>
  <dcterms:created xsi:type="dcterms:W3CDTF">2019-01-19T00:01:31Z</dcterms:created>
  <dcterms:modified xsi:type="dcterms:W3CDTF">2019-01-19T02:16:30Z</dcterms:modified>
</cp:coreProperties>
</file>