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9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第一章 </a:t>
            </a:r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4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什么是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是一个开源的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应用框架，由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编写，他拥有着非常齐备的官方文档，提供一站式的解决方案，包括缓存，数据库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orm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，管理后台，验证，表单处理等，因此它可以使快速搭建高性能，优雅的网站变得非常简单。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474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什么是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框架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框架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(Web framework)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或者叫做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应用框架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(Web application framework)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，是用于进行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开发的一套软件架构。大多数的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框架提供了一套开发和部署网站的方式。为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的行为提供了一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套支持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的方法。使用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框架，很多的业务逻辑外的功能不需要自己再去完善，而是使用框架已有的功能就可以。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306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都有哪些模块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模型 </a:t>
            </a:r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：数据层，处理与数据相关的所有事物</a:t>
            </a:r>
            <a:endParaRPr kumimoji="1" lang="en-US" altLang="zh-CN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视图 </a:t>
            </a:r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view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：表现层，用来处理用户发出的请求</a:t>
            </a:r>
            <a:endParaRPr kumimoji="1" lang="en-US" altLang="zh-CN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模版 </a:t>
            </a:r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：模版层，通过视图函数渲染</a:t>
            </a:r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模版，得到动态的前端页面</a:t>
            </a:r>
            <a:endParaRPr kumimoji="1" lang="en-US" altLang="zh-CN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路由 </a:t>
            </a:r>
            <a:r>
              <a:rPr kumimoji="1" lang="en-US" altLang="zh-CN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 网站的入口，关联到对应的视图函数，访问网址就对应一个函数</a:t>
            </a:r>
            <a:endParaRPr kumimoji="1" lang="en-US" altLang="zh-CN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表单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forms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：表单，用在在浏览器输入数据提交，并对这些数据进行验证。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后台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自带一个管理后台，对你提交的数据进行管理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配置 </a:t>
            </a:r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settings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：</a:t>
            </a:r>
            <a:r>
              <a:rPr kumimoji="1" lang="en-US" altLang="zh-CN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的设置，配置文件。</a:t>
            </a:r>
            <a:endParaRPr kumimoji="1" lang="en-US" altLang="zh-CN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655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latin typeface="SimHei" charset="-122"/>
                <a:ea typeface="SimHei" charset="-122"/>
                <a:cs typeface="SimHei" charset="-122"/>
              </a:rPr>
              <a:t>mvt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52" y="1746800"/>
            <a:ext cx="6370292" cy="3059567"/>
          </a:xfrm>
        </p:spPr>
      </p:pic>
    </p:spTree>
    <p:extLst>
      <p:ext uri="{BB962C8B-B14F-4D97-AF65-F5344CB8AC3E}">
        <p14:creationId xmlns:p14="http://schemas.microsoft.com/office/powerpoint/2010/main" val="1808522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学习的准备工作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基础知识的了解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linux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/mac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系统有一定使用经验（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windows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也不受影响）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mysql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数据库有了一定概念上的理解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Python3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  <a:hlinkClick r:id="rId2"/>
              </a:rPr>
              <a:t>https://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  <a:hlinkClick r:id="rId2"/>
              </a:rPr>
              <a:t>www.python.org/downloads/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当前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版本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2.1.2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1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本课程的学习目的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全面掌握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的基础知识，可以用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开发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应用和基本的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api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接口服务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以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为中心，了解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的延展知识，了解真实技术公司的开发思路和开发习惯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希望同学通过本课程的学习，在工作中无论是否使用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或者是否是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的版本，都可以顺利上手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服务开发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9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基本命令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447" y="803186"/>
            <a:ext cx="6797782" cy="5248622"/>
          </a:xfrm>
        </p:spPr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-admin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startproject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项目名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-&gt;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创建一个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项目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startapp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应用名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-&gt;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项目中创建一个应用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shell -&gt;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进入调试代码的调试模式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makemigrations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-&gt;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数据库创建更改文件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migrate -&gt;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同步到数据库进行更新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flush -&gt;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清空数据库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runserver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0.0.0.0:8000 -&gt;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启动开发服务器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manage.py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+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回车 可查看更多命令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299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2010</TotalTime>
  <Words>473</Words>
  <Application>Microsoft Macintosh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 Light</vt:lpstr>
      <vt:lpstr>Rockwell</vt:lpstr>
      <vt:lpstr>SimHei</vt:lpstr>
      <vt:lpstr>Wingdings</vt:lpstr>
      <vt:lpstr>宋体</vt:lpstr>
      <vt:lpstr>Atlas</vt:lpstr>
      <vt:lpstr>Django2入门</vt:lpstr>
      <vt:lpstr>什么是django</vt:lpstr>
      <vt:lpstr>什么是web框架</vt:lpstr>
      <vt:lpstr>Django都有哪些模块</vt:lpstr>
      <vt:lpstr>mvt</vt:lpstr>
      <vt:lpstr>学习的准备工作</vt:lpstr>
      <vt:lpstr>本课程的学习目的</vt:lpstr>
      <vt:lpstr>基本命令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38</cp:revision>
  <dcterms:created xsi:type="dcterms:W3CDTF">2018-10-20T04:21:44Z</dcterms:created>
  <dcterms:modified xsi:type="dcterms:W3CDTF">2019-01-19T09:20:08Z</dcterms:modified>
</cp:coreProperties>
</file>