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第三章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模版</a:t>
            </a:r>
            <a:endParaRPr kumimoji="1" lang="en-US" altLang="zh-CN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1.1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介绍，配置，与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view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的绑定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3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模版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模版可以动态生成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网页，它包括部分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代码和一些特殊的语法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591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配置方法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一般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模版存放在“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templates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”目录中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通过在项目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settings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TEMPLATES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DIRS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列表中添加对应的路径即可，如：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os.path.join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(BASE_DIR, ‘templates’) 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16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与视图的绑定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通过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from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django.shortcuts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import render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模块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r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eturn render(request,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template_path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, {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k:v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})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  字典中的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key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和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value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就是要向前端渲染出的数据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898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Template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展示渲染的数据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html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 以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{{}}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为标示，在双大括号中传入视图中传入的数据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395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23</TotalTime>
  <Words>129</Words>
  <Application>Microsoft Macintosh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Template模版</vt:lpstr>
      <vt:lpstr>template配置方法</vt:lpstr>
      <vt:lpstr>template与视图的绑定</vt:lpstr>
      <vt:lpstr>Template展示渲染的数据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6</cp:revision>
  <dcterms:created xsi:type="dcterms:W3CDTF">2018-10-21T03:19:04Z</dcterms:created>
  <dcterms:modified xsi:type="dcterms:W3CDTF">2018-11-03T05:25:54Z</dcterms:modified>
</cp:coreProperties>
</file>