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698"/>
  </p:normalViewPr>
  <p:slideViewPr>
    <p:cSldViewPr snapToGrid="0" snapToObjects="1">
      <p:cViewPr varScale="1">
        <p:scale>
          <a:sx n="88" d="100"/>
          <a:sy n="88" d="100"/>
        </p:scale>
        <p:origin x="1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Django2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入门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第三章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3.2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template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内置标签与静态文件配置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209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变量与标签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变量用 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{{}} 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双大括号包裹 比如我们后端渲染过来的数据，用双大括号来包裹  例如 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{{name}}</a:t>
            </a:r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内置标签类型，用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 {% %} 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大括号 左右各一个百分号包裹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3292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内置标签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0705395"/>
              </p:ext>
            </p:extLst>
          </p:nvPr>
        </p:nvGraphicFramePr>
        <p:xfrm>
          <a:off x="4571999" y="1528988"/>
          <a:ext cx="7620000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  <a:gridCol w="3810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标签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介绍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{%</a:t>
                      </a:r>
                      <a:r>
                        <a:rPr lang="en-US" altLang="zh-CN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 for %} {% </a:t>
                      </a:r>
                      <a:r>
                        <a:rPr lang="en-US" altLang="zh-CN" baseline="0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endfor</a:t>
                      </a:r>
                      <a:r>
                        <a:rPr lang="en-US" altLang="zh-CN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 %}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遍历输出的内容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{%</a:t>
                      </a:r>
                      <a:r>
                        <a:rPr lang="en-US" altLang="zh-CN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 if %} {% </a:t>
                      </a:r>
                      <a:r>
                        <a:rPr lang="en-US" altLang="zh-CN" baseline="0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elif</a:t>
                      </a:r>
                      <a:r>
                        <a:rPr lang="en-US" altLang="zh-CN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 %} {% </a:t>
                      </a:r>
                      <a:r>
                        <a:rPr lang="en-US" altLang="zh-CN" baseline="0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endif</a:t>
                      </a:r>
                      <a:r>
                        <a:rPr lang="en-US" altLang="zh-CN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 %}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对变量进行条件判断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{% 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url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 name 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args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 %}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引用路由配置名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{%</a:t>
                      </a:r>
                      <a:r>
                        <a:rPr lang="en-US" altLang="zh-CN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 load %}</a:t>
                      </a:r>
                    </a:p>
                    <a:p>
                      <a:endParaRPr lang="en-US" altLang="zh-CN" baseline="0" dirty="0" smtClean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  <a:p>
                      <a:r>
                        <a:rPr lang="en-US" altLang="zh-CN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{% load static %}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加载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django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的标签库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{% static 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static_path</a:t>
                      </a:r>
                      <a:r>
                        <a:rPr lang="en-US" altLang="zh-CN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 %}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读取静态资源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{%</a:t>
                      </a:r>
                      <a:r>
                        <a:rPr lang="en-US" altLang="zh-CN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 extends </a:t>
                      </a:r>
                      <a:r>
                        <a:rPr lang="en-US" altLang="zh-CN" baseline="0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base_template</a:t>
                      </a:r>
                      <a:r>
                        <a:rPr lang="en-US" altLang="zh-CN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%}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模版继承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{%</a:t>
                      </a:r>
                      <a:r>
                        <a:rPr lang="en-US" altLang="zh-CN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 block data%} {% </a:t>
                      </a:r>
                      <a:r>
                        <a:rPr lang="en-US" altLang="zh-CN" baseline="0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endblock</a:t>
                      </a:r>
                      <a:r>
                        <a:rPr lang="en-US" altLang="zh-CN" baseline="0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 %}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重写父模版的代码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{% </a:t>
                      </a:r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csrf_token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 %}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跨域的 密钥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160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for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标签模版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935686"/>
              </p:ext>
            </p:extLst>
          </p:nvPr>
        </p:nvGraphicFramePr>
        <p:xfrm>
          <a:off x="5118100" y="1906357"/>
          <a:ext cx="628173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0869"/>
                <a:gridCol w="3140869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变量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说明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forloop.counter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从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开始计算获取当前索引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forloop.counter0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从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0</a:t>
                      </a:r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开始计算获取当前索引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forloop.revcounter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索引从最大数递减到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1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forloop.revcounter0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索引从最大数递减到</a:t>
                      </a:r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0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forloop.first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当前元素是否是第一个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forloop.last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当前元素是否是最后一个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empty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SimHei" charset="-122"/>
                          <a:ea typeface="SimHei" charset="-122"/>
                          <a:cs typeface="SimHei" charset="-122"/>
                        </a:rPr>
                        <a:t>为空的情况</a:t>
                      </a:r>
                      <a:endParaRPr lang="zh-CN" altLang="en-US" dirty="0">
                        <a:latin typeface="SimHei" charset="-122"/>
                        <a:ea typeface="SimHei" charset="-122"/>
                        <a:cs typeface="SimHe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398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静态文件配置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项目根目录创建 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‘static’ 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与 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‘templates’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文件夹同级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STATICFILES_DIRS = (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os.path.join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(BASE_DIR, ‘static’), )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3366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哪些是静态文件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Css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样式文件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Javascript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文件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Image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图片文件等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601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阿特拉斯</Template>
  <TotalTime>460</TotalTime>
  <Words>237</Words>
  <Application>Microsoft Macintosh PowerPoint</Application>
  <PresentationFormat>宽屏</PresentationFormat>
  <Paragraphs>51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Calibri Light</vt:lpstr>
      <vt:lpstr>Rockwell</vt:lpstr>
      <vt:lpstr>SimHei</vt:lpstr>
      <vt:lpstr>Wingdings</vt:lpstr>
      <vt:lpstr>宋体</vt:lpstr>
      <vt:lpstr>Atlas</vt:lpstr>
      <vt:lpstr>Django2入门</vt:lpstr>
      <vt:lpstr>变量与标签</vt:lpstr>
      <vt:lpstr>内置标签</vt:lpstr>
      <vt:lpstr>for标签模版</vt:lpstr>
      <vt:lpstr>静态文件配置</vt:lpstr>
      <vt:lpstr>哪些是静态文件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Django2入门</dc:title>
  <dc:creator>Microsoft Office 用户</dc:creator>
  <cp:lastModifiedBy>Microsoft Office 用户</cp:lastModifiedBy>
  <cp:revision>34</cp:revision>
  <dcterms:created xsi:type="dcterms:W3CDTF">2018-10-21T04:53:34Z</dcterms:created>
  <dcterms:modified xsi:type="dcterms:W3CDTF">2018-11-03T05:24:46Z</dcterms:modified>
</cp:coreProperties>
</file>