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3.4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其他常用模版介绍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Jinja2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Jinja2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是一套模仿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模版的模版引擎，由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flask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开发者开发，它的使用场景和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的模版非常相似。它速度快，被广泛使用。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Jinja2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提倡让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设计者和后端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开发工作分离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http://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jinja.pocoo.org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/docs/2.10/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jinja2</a:t>
            </a:r>
            <a:r>
              <a:rPr kumimoji="1" lang="zh-CN" altLang="en-US" dirty="0" smtClean="0"/>
              <a:t>的一些常用过滤器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38159"/>
              </p:ext>
            </p:extLst>
          </p:nvPr>
        </p:nvGraphicFramePr>
        <p:xfrm>
          <a:off x="5118100" y="803275"/>
          <a:ext cx="6281738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/>
                <a:gridCol w="3140869"/>
              </a:tblGrid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过滤器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</a:p>
                  </a:txBody>
                  <a:tcPr marL="101600" marR="101600" marT="101600" marB="1016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safe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渲染时不转义</a:t>
                      </a:r>
                    </a:p>
                  </a:txBody>
                  <a:tcPr marL="101600" marR="101600" marT="101600" marB="1016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capitalize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把值的首字母转换成大写，其他字母转换成小写</a:t>
                      </a:r>
                    </a:p>
                  </a:txBody>
                  <a:tcPr marL="101600" marR="101600" marT="101600" marB="1016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lower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把值转换成小写形式</a:t>
                      </a:r>
                    </a:p>
                  </a:txBody>
                  <a:tcPr marL="101600" marR="101600" marT="101600" marB="1016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upper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把值转换成大写形式</a:t>
                      </a:r>
                    </a:p>
                  </a:txBody>
                  <a:tcPr marL="101600" marR="101600" marT="101600" marB="1016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title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把值中每个单词的首字母都转换成大写</a:t>
                      </a:r>
                    </a:p>
                  </a:txBody>
                  <a:tcPr marL="101600" marR="101600" marT="101600" marB="1016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trim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把值的首尾空格去掉</a:t>
                      </a:r>
                    </a:p>
                  </a:txBody>
                  <a:tcPr marL="101600" marR="101600" marT="101600" marB="1016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striptags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渲染前把值中所有的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HTML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标签都删掉</a:t>
                      </a:r>
                    </a:p>
                  </a:txBody>
                  <a:tcPr marL="101600" marR="101600" marT="101600" marB="1016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0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Mako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mako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模板算是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里面比较出色的一个模板了，它宣称有比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Jinja2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更快的解析速度已经更多的语法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支持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最大的特点在于，它可以允许你在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中随意书写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代码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46</TotalTime>
  <Words>180</Words>
  <Application>Microsoft Macintosh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Jinja2</vt:lpstr>
      <vt:lpstr>jinja2的一些常用过滤器</vt:lpstr>
      <vt:lpstr>Mako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8</cp:revision>
  <dcterms:created xsi:type="dcterms:W3CDTF">2018-11-04T06:51:41Z</dcterms:created>
  <dcterms:modified xsi:type="dcterms:W3CDTF">2018-11-04T07:38:14Z</dcterms:modified>
</cp:coreProperties>
</file>