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3"/>
    <p:sldId id="320" r:id="rId4"/>
    <p:sldId id="564" r:id="rId5"/>
    <p:sldId id="716" r:id="rId6"/>
    <p:sldId id="717" r:id="rId7"/>
    <p:sldId id="718" r:id="rId8"/>
    <p:sldId id="719" r:id="rId9"/>
    <p:sldId id="732" r:id="rId10"/>
    <p:sldId id="749" r:id="rId11"/>
    <p:sldId id="750" r:id="rId12"/>
    <p:sldId id="751" r:id="rId13"/>
    <p:sldId id="726" r:id="rId14"/>
    <p:sldId id="728" r:id="rId15"/>
    <p:sldId id="752" r:id="rId16"/>
    <p:sldId id="727" r:id="rId17"/>
    <p:sldId id="753" r:id="rId18"/>
    <p:sldId id="754" r:id="rId19"/>
    <p:sldId id="733" r:id="rId20"/>
    <p:sldId id="755" r:id="rId21"/>
    <p:sldId id="734" r:id="rId22"/>
    <p:sldId id="735" r:id="rId23"/>
    <p:sldId id="756" r:id="rId24"/>
    <p:sldId id="736" r:id="rId25"/>
    <p:sldId id="757" r:id="rId26"/>
    <p:sldId id="758" r:id="rId27"/>
    <p:sldId id="759" r:id="rId28"/>
    <p:sldId id="760" r:id="rId29"/>
    <p:sldId id="768" r:id="rId30"/>
    <p:sldId id="769" r:id="rId31"/>
    <p:sldId id="770" r:id="rId32"/>
    <p:sldId id="771" r:id="rId33"/>
    <p:sldId id="772" r:id="rId34"/>
    <p:sldId id="773" r:id="rId35"/>
    <p:sldId id="774" r:id="rId36"/>
    <p:sldId id="775" r:id="rId37"/>
    <p:sldId id="776" r:id="rId38"/>
    <p:sldId id="777" r:id="rId39"/>
    <p:sldId id="779" r:id="rId40"/>
    <p:sldId id="784" r:id="rId41"/>
    <p:sldId id="778" r:id="rId42"/>
    <p:sldId id="780" r:id="rId43"/>
    <p:sldId id="781" r:id="rId44"/>
    <p:sldId id="782" r:id="rId45"/>
    <p:sldId id="790" r:id="rId46"/>
    <p:sldId id="791" r:id="rId47"/>
    <p:sldId id="783" r:id="rId4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17" y="-82"/>
      </p:cViewPr>
      <p:guideLst>
        <p:guide orient="horz" pos="212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notesMaster" Target="notesMasters/notesMaster1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9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0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1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13147" y="6406786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 spd="med"/>
  <p:txStyles>
    <p:titleStyle>
      <a:lvl1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914400" marR="0" indent="-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2286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2743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3200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36576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://docs.sequelizejs.com/variable/index.html#static-variable-DataTypes" TargetMode="External"/><Relationship Id="rId1" Type="http://schemas.openxmlformats.org/officeDocument/2006/relationships/hyperlink" Target="http://docs.sequelizejs.com/class/lib/model.js~Model.html#static-method-ini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docs.sequelizejs.com/class/lib/model.js~Model.html#static-method-ini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docs.sequelizejs.com/class/lib/model.js~Model.html#static-method-ini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docs.sequelizejs.com/class/lib/model.js~Model.html#static-method-init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docs.sequelizejs.com/class/lib/model.js~Model.html#static-method-init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docs.sequelizejs.com/class/lib/model.js~Model.html#static-method-init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://docs.sequelizejs.com/class/lib/model.js~Model.html#static-method-build" TargetMode="External"/><Relationship Id="rId1" Type="http://schemas.openxmlformats.org/officeDocument/2006/relationships/hyperlink" Target="http://docs.sequelizejs.com/class/lib/model.js~Model.html" TargetMode="Externa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docs.sequelizejs.com/class/lib/model.js~Model.html#instance-method-validate" TargetMode="External"/><Relationship Id="rId2" Type="http://schemas.openxmlformats.org/officeDocument/2006/relationships/hyperlink" Target="http://docs.sequelizejs.com/class/lib/model.js~Model.html#instance-method-set" TargetMode="External"/><Relationship Id="rId1" Type="http://schemas.openxmlformats.org/officeDocument/2006/relationships/hyperlink" Target="http://docs.sequelizejs.com/class/lib/model.js~Model.html#instance-method-get" TargetMode="Externa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docs.sequelizejs.com/class/lib/model.js~Model.html#instance-method-destroy" TargetMode="External"/><Relationship Id="rId2" Type="http://schemas.openxmlformats.org/officeDocument/2006/relationships/hyperlink" Target="http://docs.sequelizejs.com/class/lib/model.js~Model.html#instance-method-update" TargetMode="External"/><Relationship Id="rId1" Type="http://schemas.openxmlformats.org/officeDocument/2006/relationships/hyperlink" Target="http://docs.sequelizejs.com/class/lib/model.js~Model.html#instance-method-sav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docs.sequelizejs.com/class/lib/model.js~Model.html#static-method-findById" TargetMode="Externa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http://docs.sequelizejs.com/class/lib/model.js~Model.html#static-method-findOrCreate" TargetMode="External"/><Relationship Id="rId3" Type="http://schemas.openxmlformats.org/officeDocument/2006/relationships/hyperlink" Target="http://docs.sequelizejs.com/variable/index.html#static-variable-Op" TargetMode="External"/><Relationship Id="rId2" Type="http://schemas.openxmlformats.org/officeDocument/2006/relationships/hyperlink" Target="http://docs.sequelizejs.com/manual/tutorial/querying.html" TargetMode="External"/><Relationship Id="rId1" Type="http://schemas.openxmlformats.org/officeDocument/2006/relationships/hyperlink" Target="http://docs.sequelizejs.com/class/lib/model.js~Model.html#static-method-findOne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docs.sequelizejs.com/class/lib/model.js~Model.html#static-method-findAndCount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docs.sequelizejs.com/class/lib/model.js~Model.html#static-method-findAndCount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docs.sequelizejs.com/manual/tutorial/querying.html#where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http://docs.sequelizejs.com/class/lib/associations/belongs-to-many.js~BelongsToMany.html" TargetMode="External"/><Relationship Id="rId3" Type="http://schemas.openxmlformats.org/officeDocument/2006/relationships/hyperlink" Target="http://docs.sequelizejs.com/class/lib/associations/belongs-to.js~BelongsTo.html" TargetMode="External"/><Relationship Id="rId2" Type="http://schemas.openxmlformats.org/officeDocument/2006/relationships/hyperlink" Target="http://docs.sequelizejs.com/class/lib/associations/has-many.js~HasMany.html" TargetMode="External"/><Relationship Id="rId1" Type="http://schemas.openxmlformats.org/officeDocument/2006/relationships/hyperlink" Target="http://docs.sequelizejs.com/class/lib/associations/has-one.js~HasOne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docs.sequelizejs.com/class/lib/model.js~Model.html#static-method-init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docs.sequelizejs.com/class/lib/query-interface.js~QueryInterface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docs.sequelizejs.com/class/lib/query-interface.js~QueryInterface.html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php.net/manual/zh/timezones.ph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://docs.sequelizejs.com/class/lib/sequelize.js~Sequelize.html#instance-method-define" TargetMode="External"/><Relationship Id="rId1" Type="http://schemas.openxmlformats.org/officeDocument/2006/relationships/hyperlink" Target="http://docs.sequelizejs.com/manual/tutorial/models-definition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docs.sequelizejs.com/class/lib/model.js~Model.html#static-method-in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定义模型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attributes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字段值描述：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type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：字段类型，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String|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2"/>
              </a:rPr>
              <a:t>DataTypes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allowNull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：是否允许为空，默认为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true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defaultValue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：默认值，默认为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null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unique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：值唯一，默认为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false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primaryKey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：是否为主键，默认为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false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field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：数据库中字段的实际名称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autoIncrement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：是否自增，默认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false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定义模型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字段值描述：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get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：字段的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getter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，函数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set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：字段的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setter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，函数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validate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：对象，当当前字段值发生改变的时候进行验证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定义模型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options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：模型（表）的设置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timestamps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：是否给每条记录添加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createdAt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和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updatedAt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字段，并在添加新数据和更新数据的时候自动设置这两个字段的值，默认为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true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paranoid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：设置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deletedAt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字段，当删除一条记录的时候，并不是真的销毁记录，而是通过该字段来标示，即保留数据，进行假删除，默认为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false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定义模型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options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：模型（表）的设置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freezeTableName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禁用修改表名; 默认情况下，sequelize将自动将所有传递的模型名称（define的第一个参数）转换为复数。 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默认为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false</a:t>
            </a:r>
            <a:endParaRPr kumimoji="0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tableName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手动设置表的实际名称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定义模型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options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：模型（表）的设置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定义表索引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indexes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Array&lt;Object&gt;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定义模型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options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：模型（表）的设置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每个索引对象可以设置的值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name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：索引名称，默认模型名称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+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fields: Array&lt;string&gt;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，索引字段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unique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：唯一索引，默认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false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创建模型实例对象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一个模型类对应一个表，一个模型实例对象就是一条对应的表记录，通过操作这个对象来关联操作对应的表中的数据，操作模型类就是操作表，操作模型类对象就是操作该表中的某条记录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模型类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模型实例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记录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创建模型实例对象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2"/>
              </a:rPr>
              <a:t>public static build(options: Object): Model | Model[]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options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：一个对象，对应的就是表中的字段（模型中定义的属性），需要注意的是对该对象的操作不会立即反应到实际的数据库中，需要通过后续的操作进行同步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模型对象实例操作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模型对象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.get(key: String)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获取某个属性（字段）的值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2"/>
              </a:rPr>
              <a:t>模型对象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2"/>
              </a:rPr>
              <a:t>.set(key: String, value: any)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设置某个属性（字段）的值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3"/>
              </a:rPr>
              <a:t>模型对象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3"/>
              </a:rPr>
              <a:t>.validate()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验证模型数据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模型对象实例操作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模型对象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.save()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验证该实例，如果通过验证，则持久化到数据库中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2"/>
              </a:rPr>
              <a:t>模型对象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2"/>
              </a:rPr>
              <a:t>.update(updates: Object)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updates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：要更新的字段，调用该方法等同于调用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.set()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然后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.save()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3"/>
              </a:rPr>
              <a:t>模型对象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3"/>
              </a:rPr>
              <a:t>.destroy()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销毁该实例（假删除或真删除）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2804158"/>
            <a:ext cx="8229600" cy="114300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Node+TS+Koa 全栈开发</a:t>
            </a:r>
            <a:b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Sequelize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除了通过模型创建出来的实例对单条数据进行操作，也可以通过模型类对整个对应的表进行操作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模型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.findById(id: Number | String | Buffer)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根据主键搜索单条记录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模型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.findOne(options: Object)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根据条件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搜索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一条记录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options.where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2"/>
              </a:rPr>
              <a:t>搜索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2"/>
              </a:rPr>
              <a:t>条件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3"/>
              </a:rPr>
              <a:t>Op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3"/>
              </a:rPr>
              <a:t>操作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4"/>
              </a:rPr>
              <a:t>模型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4"/>
              </a:rPr>
              <a:t>.findOrCreate(options: Object)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搜索特定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记录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或创建它（如果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没有对应记录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）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options.where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搜索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条件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模型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.findAll(findOptions: Object)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在数据库中搜索多个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记录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，返回数据和总计数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findOptions.where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搜索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条件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findOptions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.limit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：记录条数限制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findOptions.offset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：记录偏移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findOptions.order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：记录排序方式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模型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.findAndCountAll(findOptions: Object)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在数据库中搜索多个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记录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，返回数据和总计数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findOptions.where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搜索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条件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findOptions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.limit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：记录条数限制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findOptions.offset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：记录偏移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findOptions.order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：记录排序方式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与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findAll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类似，但是返回值包含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count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属性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返回数据与总计数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146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复合过滤 / OR / NOT 查询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  <a:hlinkClick r:id="rId1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Sequelize.Op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实例：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.findOne({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where: {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	field: val,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	field: {[Op.eq]: val}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	[Op.or]: [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		{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field: [1,2,3]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},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		{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field: {[Op.gt]: 10}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}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	]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}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})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限制，偏移，顺序和分组操作数据集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.findOne({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where:...,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limit: n,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offset: n,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order: [ [field, type], [field, type]... ],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group: [field, field,...]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})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统计等操作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.count({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where: {}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})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.max(field, {where:{}})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.min(field, {where:{}})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.sum(field, {where: {}})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关联查询与预加载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HasOne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model1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.hasOne(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model2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2"/>
              </a:rPr>
              <a:t>HasMany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model1.hasMany(model2)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3"/>
              </a:rPr>
              <a:t>BelongsTo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model1.belongsTo(model2)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4"/>
              </a:rPr>
              <a:t>BelongsToMany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model1.belongsToMany(model2)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model1.findOne({include[model2]})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关联查询与预加载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1.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首先给关联的字段定义外键关系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references: {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model: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关联的外键表，如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User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key: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关联的外键表的字段，如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id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}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2.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在调用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hasOne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或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hasMany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等方法的时候，通过第二个参数设置对象：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{foreignKey: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当前关联表的字段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,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如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uid}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213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关联查询与预加载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3.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在查询中使用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include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去设置关联的外键表模型，如：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include: [MessageModel]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 是一个基于 promise 的 Node.js ORM, 目前支持 Postgres, MySQL, SQLite 和 Microsoft SQL Server. 它具有强大的事务支持, 关联关系, 读取和复制等功能</a:t>
            </a:r>
            <a:endParaRPr kumimoji="0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安装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npm i sequelize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使用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const Sequelize = require('sequelize')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数据库迁移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就像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git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一样，我们可以使用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迁移来帮助我们跟踪数据库的更改，并在各个不同时期的数据库状态之间进行切换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使用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迁移，需要安装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sequelize-cli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工具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安装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npm i sequelize-cli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npm i sequelize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注意：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cli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依赖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初始化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 init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初始化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项目，该命令将创建如下目录：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config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包含配置文件，它告诉CLI如何连接数据库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models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包含您的项目的所有模型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migrations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包含所有迁移文件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seeders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包含所有种子文件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445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初始化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config/config.json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{</a:t>
            </a: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3200400" marR="0" lvl="7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"development": {</a:t>
            </a: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3200400" marR="0" lvl="7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  "username": "root",</a:t>
            </a: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3200400" marR="0" lvl="7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  "password": null,</a:t>
            </a: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3200400" marR="0" lvl="7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  "database": "database",</a:t>
            </a: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3200400" marR="0" lvl="7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  "host": "127.0.0.1",</a:t>
            </a: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3200400" marR="0" lvl="7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  "dialect": "mysql"</a:t>
            </a: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3200400" marR="0" lvl="7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},</a:t>
            </a: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3200400" marR="0" lvl="7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"test": {},</a:t>
            </a: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3200400" marR="0" lvl="7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"production": {}</a:t>
            </a: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}</a:t>
            </a: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init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子命令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:config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：初始化配置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:migrations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：初始化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迁移文件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:models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：初始化模型文件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:seeders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：初始化种子文件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创建数据库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db:create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根据配置创建数据库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删除数据库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db:drop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根据配置删除数据库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创建模型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model:generate / model:create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创建一个模型文件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-- name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：模型名称，必须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-- attributes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：字段列表，必须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示例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model:create --name User --attributes id:INTEGER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创建模型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运行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model:generate / model:create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命令以后，会：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在 models 文件夹中创建了一个 user 模型文件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（供程序使用）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在 migrations 文件夹中创建了一个名字像 XXXXXXXXXXXXXX-create-user.js 的迁移文件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（供迁移使用）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执行迁移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所谓迁移，就是对数据库进行结构的创建，升级（修改）等操作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db:migrate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会在数据库中创建一个 SequelizeMeta 表，用于记录每次的迁移记录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执行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migrations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文件下的满足条件（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SequelizeMeta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表）的脚本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执行迁移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迁移脚本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module.exports = {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up(queryInterface, Sequelize) =&gt; {//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迁移脚本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}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}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执行迁移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迁移脚本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  <a:hlinkClick r:id="rId1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传递的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queryInterface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对象可以用来修改数据库。 Sequelize 对象存储可用的数据类型，如 STRING 或 INTEGER。 函数 up 或 down 应该返回一个 Promise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连接数据库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const sequelize = new Sequelize(database: String, username: String, password: String, options: Object)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database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：数据库名称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username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：数据库用户名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password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：数据库密码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撤销迁移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db:migrate:undo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撤销上一次的迁移操作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db:migrate:undo:all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撤销所有的迁移操作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db:migrate:undo --name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具体迁移脚本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执行迁移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撤销脚本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module.exports = {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down(queryInterface, Sequelize) =&gt; {//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迁移脚本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}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}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queryInterface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种子文件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迁移文件是用来构建数据库以及表结构的，种子文件是用来构建数据的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seed:generate --name demo-user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种子文件脚本与迁移脚本类似，由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up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于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down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函数组成，传入的参数也是一致的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种子文件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db:seed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指定种子文件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运行指定种子文件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db:seed:all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运行所有种子文件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存储记录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"seederStorage": "json",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"seederStoragePath": "sequelizeData.json",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"seederStorageTableName": "sequelize_data"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种子文件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db:seed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指定种子文件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运行指定种子文件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db:seed:all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运行所有种子文件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存储记录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默认情况下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seed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不记录过程，如果需要记录则需要单独设置，在配置文件中增加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seederStorage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存储引擎：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none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json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、mongodb、sequelize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seederStoragePath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存储路径（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json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有效）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seederStorageTableName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存储表名，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mongodb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有效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种子文件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db:seed:undo --seed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指定种子文件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撤销指定种子文件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db:seed:undo:all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撤销所有种子文件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连接数据库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options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host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：主机，默认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localhost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port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：端口，默认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3306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dialect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：数据库类型，默认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mysql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，必填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timezone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：时区，影响数据库日期时间格式的值，格式：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+08:00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或 字符串格式（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http://php.net/manual/zh/timezones.php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） 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连接数据库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数据库的连接也可以使用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uri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数据库驱动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://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用户名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: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密码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@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主机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: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端口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/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数据库名称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测试数据库连接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.authenticate().then().catch()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ORM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对象关系映射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：Object Relational Mapping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通过对象来映射和操作数据库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模型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用来表述（描述）数据库表字段信息的对象，每一个模型对象表示数据库中的一个表，后续对数据库的操作都是通过对应的模型对象来完成的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定义模型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en-US" altLang="zh-CN" sz="2200" b="0" i="0" u="none" strike="noStrike" cap="none" spc="0" normalizeH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2"/>
              </a:rPr>
              <a:t>public define(modelName: String, attributes: Object, options: Object): Model</a:t>
            </a:r>
            <a:endParaRPr kumimoji="0" lang="en-US" altLang="zh-CN" sz="2200" b="0" i="0" u="none" strike="noStrike" cap="none" spc="0" normalizeH="0" baseline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modelName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：模型名称，自定义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attributes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：模型中包含都数据，每一个数据映射对应表中都每一个字段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options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：模型（表）的设置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定义模型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attributes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attributes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设置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  <a:hlinkClick r:id="rId1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attributes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是一个对象，里面包含了对应的表中的字段信息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key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表示字段名称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值是字段的具体描述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7098</Words>
  <Application>WPS 演示</Application>
  <PresentationFormat>全屏显示(4:3)</PresentationFormat>
  <Paragraphs>448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Arial</vt:lpstr>
      <vt:lpstr>宋体</vt:lpstr>
      <vt:lpstr>Wingdings</vt:lpstr>
      <vt:lpstr>Calibri</vt:lpstr>
      <vt:lpstr>Arial</vt:lpstr>
      <vt:lpstr>微软雅黑</vt:lpstr>
      <vt:lpstr>Arial Unicode MS</vt:lpstr>
      <vt:lpstr>2_Office 主题_6</vt:lpstr>
      <vt:lpstr> </vt:lpstr>
      <vt:lpstr>Node+TS+Koa 全栈开发  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</vt:vector>
  </TitlesOfParts>
  <Company>miaov.com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Node-网络</dc:title>
  <dc:creator>zMouse@miaov.com</dc:creator>
  <dc:subject>Node-网络</dc:subject>
  <cp:lastModifiedBy>WPS_1528094282</cp:lastModifiedBy>
  <cp:revision>3316</cp:revision>
  <dcterms:created xsi:type="dcterms:W3CDTF">2018-09-16T12:01:00Z</dcterms:created>
  <dcterms:modified xsi:type="dcterms:W3CDTF">2018-09-18T14:14:33Z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2052-11.1.0.7811</vt:lpwstr>
  </property>
</Properties>
</file>