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320" r:id="rId4"/>
    <p:sldId id="564" r:id="rId5"/>
    <p:sldId id="664" r:id="rId6"/>
    <p:sldId id="665" r:id="rId7"/>
    <p:sldId id="666" r:id="rId8"/>
    <p:sldId id="678" r:id="rId9"/>
    <p:sldId id="667" r:id="rId10"/>
    <p:sldId id="668" r:id="rId11"/>
    <p:sldId id="670" r:id="rId12"/>
    <p:sldId id="677" r:id="rId13"/>
    <p:sldId id="671" r:id="rId14"/>
    <p:sldId id="676" r:id="rId15"/>
    <p:sldId id="672" r:id="rId16"/>
    <p:sldId id="673" r:id="rId17"/>
    <p:sldId id="675" r:id="rId18"/>
    <p:sldId id="674" r:id="rId19"/>
    <p:sldId id="679" r:id="rId20"/>
    <p:sldId id="680" r:id="rId21"/>
    <p:sldId id="689" r:id="rId22"/>
    <p:sldId id="690" r:id="rId23"/>
    <p:sldId id="691" r:id="rId24"/>
    <p:sldId id="692" r:id="rId25"/>
    <p:sldId id="694" r:id="rId26"/>
    <p:sldId id="693" r:id="rId27"/>
    <p:sldId id="696" r:id="rId28"/>
    <p:sldId id="698" r:id="rId29"/>
    <p:sldId id="697" r:id="rId30"/>
    <p:sldId id="699" r:id="rId31"/>
    <p:sldId id="700" r:id="rId32"/>
    <p:sldId id="702" r:id="rId33"/>
    <p:sldId id="703" r:id="rId34"/>
    <p:sldId id="704" r:id="rId35"/>
    <p:sldId id="705" r:id="rId36"/>
    <p:sldId id="706" r:id="rId37"/>
    <p:sldId id="701" r:id="rId38"/>
    <p:sldId id="708" r:id="rId39"/>
    <p:sldId id="711" r:id="rId40"/>
    <p:sldId id="709" r:id="rId41"/>
    <p:sldId id="712" r:id="rId42"/>
    <p:sldId id="713" r:id="rId43"/>
    <p:sldId id="714" r:id="rId44"/>
    <p:sldId id="715" r:id="rId4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hyperlink" Target="https://www.mysql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查询所有数据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* FROM table_name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实际使用中，并不推荐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*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 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可以给 字段 和 表 加别名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 as c1,column_name as c2 FROM table_name as t WHERE t.column_name = val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connection.query( SQL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语句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SELECT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数据集合，字段集合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[WHERE Clause]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WHERE 子句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WHERE condition1 [AND [OR]] condition2.....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操作符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&lt;&gt;,!=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&lt;=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查询参数占位符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.query('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??,?? FROM ?? WHERE ?? = ?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', ['id','username','users','id',1])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??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：字段名、表名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?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数量限制查询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[LIMIT N]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：数字，要限制的查询数据的最大条数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查询偏移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[LIMIT N]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[OFFSET M]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：数字，要偏移的数量值，从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开始</a:t>
            </a:r>
            <a:b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</a:b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OFFSET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必须与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一起使用，且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在前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偏移与限制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[LIMIT [M,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]N]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注意，这种写法偏移在前，限制在后，如果只有一个数字，默认为限制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INSERT INTO table_name ( field1, ...fieldN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                 VALUES ( value1, ...valueN );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connection.query('INSERT INTO `users` SET ?', {key:value,...})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 ,insertId}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更新数据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UPDATE table_name SET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field1=value1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UPDATE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 ,insertId}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DELETE FROM table_name [WHERE];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connection.query('DELETE FROM `users` WHERE id=?', [1])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DISTINCT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查询表中不重复的记录，如果指定多个字段，则作为联合条件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DISTINCT column_name,column_name... 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LIKE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模糊查询，通常与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配合使用，不使用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*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的作用，通配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%miaov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结尾的内容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miaov%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%miaov%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：包含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WHERE column_name LIKE %miaov%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LIKE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LIKE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多值匹配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WHERE column_name IN (value1, value2...)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IN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BETWEEN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范围查询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WHERE column_name BETWEEN value1 AND value2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BETWEEN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BETWEEN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ORDER BY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按照某个字段某种规则进行排序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ORDER BY column_name1 DESC, column_name2 ASC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DESC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：降序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ASC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：升序，默认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SQL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也提供了一些内置函数，以便对数据进行一些常规操作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聚合函数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计算从列中取得的值，返回一个单一的值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SUM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标量函数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基于输入值，返回一个单一的值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LCASE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NOW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返回匹配指定条件的行数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COUNT(column_name)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SUM()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返回数值列的总数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SUM(column_name)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AVG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返回数值列的平均值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AVG(column_name)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返回指定列的最大值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MAX(column_name)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076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数据库(Database)是按照数据结构来组织、存储和管理数据的仓库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。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MySQL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最流行数据管理系统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官网：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https://www.mysql.com/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下载：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 action="ppaction://hlinkfile"/>
              </a:rPr>
              <a:t>https://dev.mysql.com/downloads/mysql/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2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XAMPP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 action="ppaction://hlinkfile"/>
              </a:rPr>
              <a:t>https://www.apachefriends.org/index.html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3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注意：安装路径不要出现中文空格等字符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返回指定列的最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小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把字段的值转换为大写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把字段的值转换为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小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写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L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CASE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从文本字段中提取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MID(column_name,start[,length]) FROM table_name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start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开始计算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返回文本字段中值的长度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LENGTH(column_name) FROM table_name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返回当前系统的日期和时间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NOW() FROM table_name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GROUP BY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用于结合聚合函数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，根据一个或多个列对结果集进行分组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GROUP BY column_name1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参考：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存储引擎：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https://dev.mysql.com/doc/refman/5.7/en/storage-engine-setting.html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字符集、编码：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https://dev.mysql.com/doc/refman/5.7/en/charset.html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数据类型：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https://dev.mysql.com/doc/refman/5.7/en/data-types.html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https://dev.mysql.com/doc/refman/5.7/en/primary-key-optimization.html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自动增长：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https://dev.mysql.com/doc/refman/5.7/en/example-auto-increment.html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索引：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https://dev.mysql.com/doc/refman/5.7/en/column-indexes.html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存储引擎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数据在计算机上存储的方式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常见存储引擎：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InnoDB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MyISAM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InnoDB的优势在于提供了良好的事务处理、崩溃修复能力和并发控制。缺点是读写效率较差，占用的数据空间相对较大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MyISAM的优势在于占用空间小，处理速度快。缺点是不支持事务的完整性和并发性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字符集、编码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指数据库存储的数据的编码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utf8mb4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：支持更多的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unicode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字符（四字节）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数据校对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数据库除了要存储数据，还要对数据进行排序，比较等操作，不同的校对规则会有不同的结果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utf8mb4_unicode_ci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：基于标准的Unicode来排序和比较，能够在各种语言之间精确排序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特点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数据以表格的形式出现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表格中每一行表示一组数据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表格中每一列表示某组数据对应的字段（属性）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若干这样的行和列就组成了一张表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若干个表格组成一个库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MySQL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服务就是维护了若干个这样的库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数据存储的类型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数字类型：INTEGER, INT, SMALLINT, TINYINT, MEDIUMINT, BIGINT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DECIMAL, NUMERIC, FLOAT, DOUBLE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日期时间类型：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DATE, DATETIME, TIMESTAMP, TIM, YEAR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字符串类型：CHAR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VARCHAR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BINARY, VARBINARY, BLOB, TEXT, ENUM, SET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表中的一个或多个字段，它的值用于唯一地标识表中的某一条记录，用来保持数据的完整性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一个表只能有一个主键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主键可以是一个字段，也可以由多个字段组成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主键值不能重复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加快对数据的操作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自增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auto_increment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添加数据的时候由数据库自动设置的值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一般在设计表的时候会设置一个自动增加字段作为主键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索引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对表中一列或多列（注意是列）的值进行排序的一种结构，使用索引课快速访问表中特定的信息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加快对表中记录的查找或排序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启动服务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注意：如果需要使用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，需要首先启动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服务器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进行连接管理数据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程序进行连接管理数据库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通过程序（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PHP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Java……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）提供的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连接管理数据库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创建（或选择）要操作的数据库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 -uroot -p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查看所有数据库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show databases;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选择要操作的数据库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use &lt;database&gt;;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创建新的数据库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create database &lt;database&gt;;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SQL：结构化查询语言(Structured Query Language)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DDL（Data Definition Language）数据库定义语言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DML（Data Manipulation Language）数据操纵语言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DCL（Data Control Language）数据库控制语言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TCL（Transaction Control Language）事务控制语言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&amp; mysql 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mysql = require('mysql2/promise')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connection = await mysql.createConnection(opts)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host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：数据库服务器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user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：数据库连接用户名称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password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：数据连接密码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database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：要操作的数据库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5784</Words>
  <Application>WPS 演示</Application>
  <PresentationFormat>全屏显示(4:3)</PresentationFormat>
  <Paragraphs>384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</vt:vector>
  </TitlesOfParts>
  <Company>miaov.com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Node-网络</dc:title>
  <dc:creator>zMouse@miaov.com</dc:creator>
  <dc:subject>Node-网络</dc:subject>
  <cp:lastModifiedBy>WPS_1528094282</cp:lastModifiedBy>
  <cp:revision>2870</cp:revision>
  <dcterms:created xsi:type="dcterms:W3CDTF">2018-09-09T11:04:00Z</dcterms:created>
  <dcterms:modified xsi:type="dcterms:W3CDTF">2018-09-11T14:17:35Z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