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320" r:id="rId4"/>
    <p:sldId id="564" r:id="rId5"/>
    <p:sldId id="716" r:id="rId6"/>
    <p:sldId id="717" r:id="rId7"/>
    <p:sldId id="718" r:id="rId8"/>
    <p:sldId id="719" r:id="rId9"/>
    <p:sldId id="732" r:id="rId10"/>
    <p:sldId id="749" r:id="rId11"/>
    <p:sldId id="750" r:id="rId12"/>
    <p:sldId id="751" r:id="rId13"/>
    <p:sldId id="726" r:id="rId14"/>
    <p:sldId id="728" r:id="rId15"/>
    <p:sldId id="752" r:id="rId16"/>
    <p:sldId id="727" r:id="rId17"/>
    <p:sldId id="753" r:id="rId18"/>
    <p:sldId id="754" r:id="rId19"/>
    <p:sldId id="733" r:id="rId20"/>
    <p:sldId id="755" r:id="rId21"/>
    <p:sldId id="734" r:id="rId22"/>
    <p:sldId id="735" r:id="rId23"/>
    <p:sldId id="756" r:id="rId24"/>
    <p:sldId id="736" r:id="rId25"/>
    <p:sldId id="757" r:id="rId26"/>
    <p:sldId id="758" r:id="rId27"/>
    <p:sldId id="759" r:id="rId28"/>
    <p:sldId id="760" r:id="rId29"/>
    <p:sldId id="768" r:id="rId30"/>
    <p:sldId id="769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1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docs.sequelizejs.com/variable/index.html#static-variable-DataTypes" TargetMode="External"/><Relationship Id="rId1" Type="http://schemas.openxmlformats.org/officeDocument/2006/relationships/hyperlink" Target="http://docs.sequelizejs.com/class/lib/model.js~Model.html#static-method-ini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ini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ini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ini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ini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in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docs.sequelizejs.com/class/lib/model.js~Model.html#static-method-build" TargetMode="External"/><Relationship Id="rId1" Type="http://schemas.openxmlformats.org/officeDocument/2006/relationships/hyperlink" Target="http://docs.sequelizejs.com/class/lib/model.js~Model.html" TargetMode="Externa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docs.sequelizejs.com/class/lib/model.js~Model.html#instance-method-validate" TargetMode="External"/><Relationship Id="rId2" Type="http://schemas.openxmlformats.org/officeDocument/2006/relationships/hyperlink" Target="http://docs.sequelizejs.com/class/lib/model.js~Model.html#instance-method-set" TargetMode="External"/><Relationship Id="rId1" Type="http://schemas.openxmlformats.org/officeDocument/2006/relationships/hyperlink" Target="http://docs.sequelizejs.com/class/lib/model.js~Model.html#instance-method-get" TargetMode="Externa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docs.sequelizejs.com/class/lib/model.js~Model.html#instance-method-destroy" TargetMode="External"/><Relationship Id="rId2" Type="http://schemas.openxmlformats.org/officeDocument/2006/relationships/hyperlink" Target="http://docs.sequelizejs.com/class/lib/model.js~Model.html#instance-method-update" TargetMode="External"/><Relationship Id="rId1" Type="http://schemas.openxmlformats.org/officeDocument/2006/relationships/hyperlink" Target="http://docs.sequelizejs.com/class/lib/model.js~Model.html#instance-method-sav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findById" TargetMode="Externa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://docs.sequelizejs.com/class/lib/model.js~Model.html#static-method-findOrCreate" TargetMode="External"/><Relationship Id="rId3" Type="http://schemas.openxmlformats.org/officeDocument/2006/relationships/hyperlink" Target="http://docs.sequelizejs.com/variable/index.html#static-variable-Op" TargetMode="External"/><Relationship Id="rId2" Type="http://schemas.openxmlformats.org/officeDocument/2006/relationships/hyperlink" Target="http://docs.sequelizejs.com/manual/tutorial/querying.html" TargetMode="External"/><Relationship Id="rId1" Type="http://schemas.openxmlformats.org/officeDocument/2006/relationships/hyperlink" Target="http://docs.sequelizejs.com/class/lib/model.js~Model.html#static-method-findOn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findAndCoun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findAndCoun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manual/tutorial/querying.html#wher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://docs.sequelizejs.com/class/lib/associations/belongs-to-many.js~BelongsToMany.html" TargetMode="External"/><Relationship Id="rId3" Type="http://schemas.openxmlformats.org/officeDocument/2006/relationships/hyperlink" Target="http://docs.sequelizejs.com/class/lib/associations/belongs-to.js~BelongsTo.html" TargetMode="External"/><Relationship Id="rId2" Type="http://schemas.openxmlformats.org/officeDocument/2006/relationships/hyperlink" Target="http://docs.sequelizejs.com/class/lib/associations/has-many.js~HasMany.html" TargetMode="External"/><Relationship Id="rId1" Type="http://schemas.openxmlformats.org/officeDocument/2006/relationships/hyperlink" Target="http://docs.sequelizejs.com/class/lib/associations/has-one.js~HasOne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init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php.net/manual/zh/timezones.ph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docs.sequelizejs.com/class/lib/sequelize.js~Sequelize.html#instance-method-define" TargetMode="External"/><Relationship Id="rId1" Type="http://schemas.openxmlformats.org/officeDocument/2006/relationships/hyperlink" Target="http://docs.sequelizejs.com/manual/tutorial/models-definition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cs.sequelizejs.com/class/lib/model.js~Model.html#static-method-in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定义模型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attributes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字段值描述：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type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：字段类型，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String|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DataTypes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allowNull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：是否允许为空，默认为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true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defaultValue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：默认值，默认为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null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unique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：值唯一，默认为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false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primaryKey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：是否为主键，默认为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false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field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：数据库中字段的实际名称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autoIncrement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：是否自增，默认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false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定义模型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字段值描述：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：字段的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getter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，函数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set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：字段的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setter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，函数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validate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：对象，当当前字段值发生改变的时候进行验证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定义模型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options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：模型（表）的设置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timestamps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：是否给每条记录添加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createdAt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和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updatedAt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字段，并在添加新数据和更新数据的时候自动设置这两个字段的值，默认为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true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paranoid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deletedAt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字段，当删除一条记录的时候，并不是真的销毁记录，而是通过该字段来标示，即保留数据，进行假删除，默认为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false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定义模型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options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：模型（表）的设置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freezeTableName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禁用修改表名; 默认情况下，sequelize将自动将所有传递的模型名称（define的第一个参数）转换为复数。 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默认为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false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tableName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手动设置表的实际名称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定义模型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options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：模型（表）的设置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定义表索引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indexes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Array&lt;Object&gt;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定义模型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options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：模型（表）的设置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每个索引对象可以设置的值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：索引名称，默认模型名称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+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fields: Array&lt;string&gt;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，索引字段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unique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：唯一索引，默认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false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创建模型实例对象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一个模型类对应一个表，一个模型实例对象就是一条对应的表记录，通过操作这个对象来关联操作对应的表中的数据，操作模型类就是操作表，操作模型类对象就是操作该表中的某条记录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模型类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模型实例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记录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创建模型实例对象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public static build(options: Object): Model | Model[]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options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：一个对象，对应的就是表中的字段（模型中定义的属性），需要注意的是对该对象的操作不会立即反应到实际的数据库中，需要通过后续的操作进行同步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模型对象实例操作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模型对象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.get(key: String)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获取某个属性（字段）的值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模型对象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.set(key: String, value: any)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设置某个属性（字段）的值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/>
              </a:rPr>
              <a:t>模型对象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/>
              </a:rPr>
              <a:t>.validate()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验证模型数据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模型对象实例操作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模型对象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.save()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验证该实例，如果通过验证，则持久化到数据库中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模型对象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.update(updates: Object)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updates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：要更新的字段，调用该方法等同于调用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.set()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然后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.save()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/>
              </a:rPr>
              <a:t>模型对象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/>
              </a:rPr>
              <a:t>.destroy()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销毁该实例（假删除或真删除）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除了通过模型创建出来的实例对单条数据进行操作，也可以通过模型类对整个对应的表进行操作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模型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.findById(id: Number | String | Buffer)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根据主键搜索单条记录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模型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.findOne(options: Object)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根据条件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搜索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一条记录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options.where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搜索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条件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/>
              </a:rPr>
              <a:t>Op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/>
              </a:rPr>
              <a:t>操作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4"/>
              </a:rPr>
              <a:t>模型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4"/>
              </a:rPr>
              <a:t>.findOrCreate(options: Object)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搜索特定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记录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或创建它（如果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没有对应记录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options.where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搜索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模型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.findAll(findOptions: Object)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在数据库中搜索多个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记录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，返回数据和总计数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findOptions.where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搜索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findOptions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：记录条数限制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findOptions.offset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：记录偏移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findOptions.order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：记录排序方式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模型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.findAndCountAll(findOptions: Object)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在数据库中搜索多个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记录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，返回数据和总计数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findOptions.where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搜索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findOptions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：记录条数限制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findOptions.offset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：记录偏移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findOptions.order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：记录排序方式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findAll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类似，但是返回值包含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count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返回数据与总计数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146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复合过滤 / OR / NOT 查询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Sequelize.Op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实例：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.findOne({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where: {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	field: val,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	field: {[Op.eq]: val}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	[Op.or]: [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		{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field: [1,2,3]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},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		{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field: {[Op.gt]: 10}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	]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}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})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限制，偏移，顺序和分组操作数据集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.findOne({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where:...,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limit: n,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offset: n,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order: [ [field, type], [field, type]... ],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group: [field, field,...]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统计等操作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.count({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where: {}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.max(field, {where:{}})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.min(field, {where:{}})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.sum(field, {where: {}})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关联查询与预加载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HasOne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model1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.hasOne(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model2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HasMany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model1.hasMany(model2)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/>
              </a:rPr>
              <a:t>BelongsTo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model1.belongsTo(model2)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4"/>
              </a:rPr>
              <a:t>BelongsToMany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model1.belongsToMany(model2)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model1.findOne({include[model2]})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关联查询与预加载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1.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tooltip=""/>
              </a:rPr>
              <a:t>首先给关联的字段定义外键关系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references: 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model: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关联的外键表，如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User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key: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关联的外键表的字段，如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id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2.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在调用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hasOne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或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hasMany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等方法的时候，通过第二个参数设置对象：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{foreignKey: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当前关联表的字段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如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uid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关联查询与预加载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3.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在查询中使用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include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去设置关联的外键表模型，如：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include: [MessageModel]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 是一个基于 promise 的 Node.js ORM, 目前支持 Postgres, MySQL, SQLite 和 Microsoft SQL Server. 它具有强大的事务支持, 关联关系, 读取和复制等功能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sequelize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Sequelize = require('sequelize')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sequelize = new Sequelize(database: String, username: String, password: String, options: Object)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database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：数据库名称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username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：数据库用户名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password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：数据库密码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host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：主机，默认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localhost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port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：端口，默认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3306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dialect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：数据库类型，默认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，必填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timezone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：时区，影响数据库日期时间格式的值，格式：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+08:00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或 字符串格式（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http://php.net/manual/zh/timezones.php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 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数据库的连接也可以使用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数据库驱动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://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用户名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: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密码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@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: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端口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数据库名称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测试数据库连接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.authenticate().then().catch()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ORM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对象关系映射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：Object Relational Mapping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通过对象来映射和操作数据库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用来表述（描述）数据库表字段信息的对象，每一个模型对象表示数据库中的一个表，后续对数据库的操作都是通过对应的模型对象来完成的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定义模型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2200" b="0" i="0" u="none" strike="noStrike" cap="none" spc="0" normalizeH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public define(modelName: String, attributes: Object, options: Object): Model</a:t>
            </a:r>
            <a:endParaRPr kumimoji="0" lang="en-US" altLang="zh-CN" sz="2200" b="0" i="0" u="none" strike="noStrike" cap="none" spc="0" normalizeH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modelName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：模型名称，自定义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attributes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：模型中包含都数据，每一个数据映射对应表中都每一个字段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options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：模型（表）的设置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Sequelize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Sequelize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定义模型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attributes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attributes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attributes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是一个对象，里面包含了对应的表中的字段信息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key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表示字段名称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值是字段的具体描述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4535</Words>
  <Application>WPS 演示</Application>
  <PresentationFormat>全屏显示(4:3)</PresentationFormat>
  <Paragraphs>271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2_Office 主题_6</vt:lpstr>
      <vt:lpstr> </vt:lpstr>
      <vt:lpstr>Node+TS+Koa 全栈开发  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  <vt:lpstr>Node.js - Sequelize</vt:lpstr>
    </vt:vector>
  </TitlesOfParts>
  <Company>miaov.com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Node-网络</dc:title>
  <dc:creator>zMouse@miaov.com</dc:creator>
  <dc:subject>Node-网络</dc:subject>
  <cp:lastModifiedBy>WPS_1528094282</cp:lastModifiedBy>
  <cp:revision>3212</cp:revision>
  <dcterms:created xsi:type="dcterms:W3CDTF">2018-09-13T18:04:00Z</dcterms:created>
  <dcterms:modified xsi:type="dcterms:W3CDTF">2018-09-14T14:09:37Z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