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AE8F6-37CA-4C42-A4F1-51DD19399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EFAF80-F921-4683-A6B3-25A057D5C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C388C-D997-4617-8022-99144EF0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DE65-EEA8-44CE-9CAC-BC2FF6BA82E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09038-37ED-45BF-8AC1-51D2699F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72651-5A07-40E9-8FE9-4D462491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B80F-DF2D-46BA-8AF8-619204E4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6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F4CD0-D4BD-41B5-9F6D-E8F1DE00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5E8FDA-BD26-4259-9495-7570DBFA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B47BD-57C0-4D96-89DE-E24471EB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DE65-EEA8-44CE-9CAC-BC2FF6BA82E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3C8C9-26F0-471A-9A9A-BF7E09AA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57456-1B4F-48A5-8A0C-C53FF22C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B80F-DF2D-46BA-8AF8-619204E4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9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737C56-96CA-4319-BB1B-B298C63C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E258E-57D9-43DB-AC3E-5EABCCA86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71696-7F47-43F1-BFD1-52418E23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DE65-EEA8-44CE-9CAC-BC2FF6BA82E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C2A4C-511F-4EA1-9270-CF929B1D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9C032-8023-46B4-8CCC-47657C1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B80F-DF2D-46BA-8AF8-619204E4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2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41B5B-A830-4653-9247-6081911D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E0B7C-7A6E-4526-9037-879F483D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26E0C-6034-48C4-A031-1C3A0734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DE65-EEA8-44CE-9CAC-BC2FF6BA82E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CBBDD-BDFC-4A18-9174-3D359194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9EC2B-345E-4E5F-B214-061FDE18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B80F-DF2D-46BA-8AF8-619204E4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2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852F4-C8E5-426B-90EE-85E411C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43782-5A1F-4ACF-8E14-8DF68001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4EB27-2D9C-4B37-A91A-FBE96359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DE65-EEA8-44CE-9CAC-BC2FF6BA82E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336F2-5B9A-4229-A695-48B12C23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594A8-1171-41D3-BB98-ACEA17E9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B80F-DF2D-46BA-8AF8-619204E4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91D8E-8DEE-4123-B2BB-32AE57D8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D7F1F-D93E-4260-B2C7-DB4B9B45F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731D01-4162-4023-9464-7377DAF77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7ED77-AFBD-43D3-9DD8-90950CC2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DE65-EEA8-44CE-9CAC-BC2FF6BA82E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A04E79-6B3F-411E-88C9-FB8ACF6A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D1052-D9CB-4DBF-B363-F1EC0639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B80F-DF2D-46BA-8AF8-619204E4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2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5D537-AC0B-4906-9CCC-953E1F2A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505EB-88BC-43F4-92F2-1DC8814B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06B89E-2019-4156-9269-16FFF7F1E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3C9C3A-231A-4ABC-9DF6-207111606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A4E6AB-4985-4C3E-BEBD-BCB48D071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583A33-D3F1-4D0D-B32D-BEBC0C02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DE65-EEA8-44CE-9CAC-BC2FF6BA82E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1CDFD-42FC-42EC-9267-7003B6E7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391F3F-B729-48F1-A700-63B39D8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B80F-DF2D-46BA-8AF8-619204E4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F0176-C28A-482C-B591-8A9445AD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85A1C6-9E08-4D92-BE3A-2E4F8168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DE65-EEA8-44CE-9CAC-BC2FF6BA82E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8CB09C-768E-4035-B6B7-220325EB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B0587A-0392-487F-AD4E-54F35724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B80F-DF2D-46BA-8AF8-619204E4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7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708FEE-88EE-4775-AB67-51F06ED1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DE65-EEA8-44CE-9CAC-BC2FF6BA82E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1E60B-575F-460A-B77C-F8099642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C26CCD-52D3-4575-88F7-E349F492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B80F-DF2D-46BA-8AF8-619204E4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6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5C662-4121-475C-A932-0E7FE1E6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F6F71-8206-4C13-9E96-6913F596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E9073D-B25C-4191-816B-C42769C8F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9BC4E-9203-4AC2-91F9-71C3D659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DE65-EEA8-44CE-9CAC-BC2FF6BA82E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10D74-B93D-4615-8B52-B8E9234A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90A2C-8EAD-442F-817F-7AABC99D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B80F-DF2D-46BA-8AF8-619204E4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3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51C37-831F-42FD-97F4-78EBE5CF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89F003-8A18-4C9A-A929-EBD67A59A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0EB84-4DAB-4D89-AE44-127EDDF8E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1F24F2-5FD8-4556-A80C-BB141D32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DE65-EEA8-44CE-9CAC-BC2FF6BA82E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1BDB6-150F-4EC6-8A1B-A982515B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AC0C25-4D07-4D58-9415-4F5EC6C4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B80F-DF2D-46BA-8AF8-619204E4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3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BCB496-3552-438D-A32A-2E7F98FF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A621B-E79E-4985-95BE-3071F837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8F10A-9EC1-441C-B57A-2593D181D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DE65-EEA8-44CE-9CAC-BC2FF6BA82E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B1D65-1C24-4BA8-9D45-928378910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CD8E8-8FA2-4383-A5FB-DC74A66E6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1B80F-DF2D-46BA-8AF8-619204E4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4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F0A3235A-22B8-4DEF-9096-BF7621621447}"/>
              </a:ext>
            </a:extLst>
          </p:cNvPr>
          <p:cNvSpPr txBox="1"/>
          <p:nvPr/>
        </p:nvSpPr>
        <p:spPr>
          <a:xfrm>
            <a:off x="2416944" y="1222443"/>
            <a:ext cx="60945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  <a:r>
              <a:rPr lang="en-US" altLang="zh-CN" sz="2400" b="1" dirty="0"/>
              <a:t>19</a:t>
            </a:r>
            <a:r>
              <a:rPr lang="zh-CN" altLang="en-US" sz="2400" b="1" dirty="0"/>
              <a:t>组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公告板安卓应用开发</a:t>
            </a:r>
            <a:endParaRPr lang="en-US" altLang="zh-CN" sz="2400" b="1" dirty="0"/>
          </a:p>
          <a:p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团队介绍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项目目标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设计安卓应用展示文章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首页文章封面实现过程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登录实现过程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文章内容展示实现过程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应用演示效果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反思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503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3EDF98-4996-47B8-A88D-964642CF2EBD}"/>
              </a:ext>
            </a:extLst>
          </p:cNvPr>
          <p:cNvSpPr txBox="1"/>
          <p:nvPr/>
        </p:nvSpPr>
        <p:spPr>
          <a:xfrm>
            <a:off x="2376071" y="2459504"/>
            <a:ext cx="74398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曹幸东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浙江大学本科，自动化，</a:t>
            </a:r>
            <a:r>
              <a:rPr lang="en-US" altLang="zh-CN" sz="2400" b="1" dirty="0"/>
              <a:t>15-19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加拿大研究生在读，预计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月毕业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更多信息请访问：</a:t>
            </a:r>
            <a:r>
              <a:rPr lang="en-CA" altLang="zh-CN" sz="2400" b="1" dirty="0"/>
              <a:t>https://caoxingdong.github.io/</a:t>
            </a:r>
            <a:endParaRPr lang="en-US" altLang="zh-CN" sz="2400" b="1" dirty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722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3EDF98-4996-47B8-A88D-964642CF2EBD}"/>
              </a:ext>
            </a:extLst>
          </p:cNvPr>
          <p:cNvSpPr txBox="1"/>
          <p:nvPr/>
        </p:nvSpPr>
        <p:spPr>
          <a:xfrm>
            <a:off x="2473726" y="2090172"/>
            <a:ext cx="51090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目标：</a:t>
            </a:r>
            <a:endParaRPr lang="en-US" altLang="zh-CN" sz="2400" b="1" dirty="0"/>
          </a:p>
          <a:p>
            <a:r>
              <a:rPr lang="zh-CN" altLang="en-US" sz="2400" b="1" dirty="0"/>
              <a:t>设计一个安卓应用，满足以下要求：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五种文章封面布局设计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用户登录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纯文字文章内容展示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文字图片文章内容展示</a:t>
            </a:r>
            <a:endParaRPr lang="en-US" altLang="zh-CN" sz="2400" b="1" dirty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982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3EDF98-4996-47B8-A88D-964642CF2EBD}"/>
              </a:ext>
            </a:extLst>
          </p:cNvPr>
          <p:cNvSpPr txBox="1"/>
          <p:nvPr/>
        </p:nvSpPr>
        <p:spPr>
          <a:xfrm>
            <a:off x="1195397" y="2274838"/>
            <a:ext cx="49808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首页文章封面实现过程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Hardcode: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/>
              <a:t>LinearLayout, ConstraintLayout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/>
              <a:t>TextView, ImageView</a:t>
            </a:r>
          </a:p>
          <a:p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A1DE8D-987A-4CF7-A5F3-F29DCD35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499" y="1464815"/>
            <a:ext cx="2962304" cy="439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3EDF98-4996-47B8-A88D-964642CF2EBD}"/>
              </a:ext>
            </a:extLst>
          </p:cNvPr>
          <p:cNvSpPr txBox="1"/>
          <p:nvPr/>
        </p:nvSpPr>
        <p:spPr>
          <a:xfrm>
            <a:off x="1468856" y="2122155"/>
            <a:ext cx="39180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登录：</a:t>
            </a:r>
            <a:endParaRPr lang="en-US" altLang="zh-CN" sz="2400" b="1" dirty="0"/>
          </a:p>
          <a:p>
            <a:r>
              <a:rPr lang="zh-CN" altLang="en-US" sz="2400" b="1" dirty="0"/>
              <a:t>为封面添加</a:t>
            </a:r>
            <a:r>
              <a:rPr lang="en-US" altLang="zh-CN" sz="2400" b="1" dirty="0"/>
              <a:t>clickListener</a:t>
            </a:r>
          </a:p>
          <a:p>
            <a:r>
              <a:rPr lang="zh-CN" altLang="en-US" sz="2400" b="1" dirty="0"/>
              <a:t>设计登录界面</a:t>
            </a:r>
            <a:endParaRPr lang="en-US" altLang="zh-CN" sz="2400" b="1" dirty="0"/>
          </a:p>
          <a:p>
            <a:r>
              <a:rPr lang="en-US" altLang="zh-CN" sz="2400" b="1" dirty="0"/>
              <a:t>postman</a:t>
            </a:r>
            <a:r>
              <a:rPr lang="zh-CN" altLang="en-US" sz="2400" b="1" dirty="0"/>
              <a:t>生成代码</a:t>
            </a:r>
            <a:endParaRPr lang="en-US" altLang="zh-CN" sz="2400" b="1" dirty="0"/>
          </a:p>
          <a:p>
            <a:r>
              <a:rPr lang="en-US" altLang="zh-CN" sz="2400" b="1" dirty="0"/>
              <a:t>SharedPrefences</a:t>
            </a:r>
            <a:r>
              <a:rPr lang="zh-CN" altLang="en-US" sz="2400" b="1" dirty="0"/>
              <a:t>缓存</a:t>
            </a:r>
            <a:r>
              <a:rPr lang="en-US" altLang="zh-CN" sz="2400" b="1" dirty="0"/>
              <a:t>token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CB72C4-6674-481B-8084-5954F367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307" y="1341129"/>
            <a:ext cx="2496224" cy="41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7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3EDF98-4996-47B8-A88D-964642CF2EBD}"/>
              </a:ext>
            </a:extLst>
          </p:cNvPr>
          <p:cNvSpPr txBox="1"/>
          <p:nvPr/>
        </p:nvSpPr>
        <p:spPr>
          <a:xfrm>
            <a:off x="1353446" y="2367145"/>
            <a:ext cx="64940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文章内容展示：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网络请求获取</a:t>
            </a:r>
            <a:r>
              <a:rPr lang="en-US" altLang="zh-CN" sz="2400" b="1" dirty="0"/>
              <a:t>json</a:t>
            </a:r>
            <a:r>
              <a:rPr lang="zh-CN" altLang="en-US" sz="2400" b="1" dirty="0"/>
              <a:t>格式的文章内容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解析获得文章内容字符串之后进行段落分割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自定义规则渲染不同格式的段落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/>
              <a:t>ListView</a:t>
            </a:r>
            <a:r>
              <a:rPr lang="zh-CN" altLang="en-US" sz="2400" b="1" dirty="0"/>
              <a:t>展示内容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endParaRPr lang="en-US" altLang="zh-CN" sz="2400" b="1" dirty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580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4F03A0-5F39-4E9D-8655-BDA2537A1558}"/>
              </a:ext>
            </a:extLst>
          </p:cNvPr>
          <p:cNvSpPr txBox="1"/>
          <p:nvPr/>
        </p:nvSpPr>
        <p:spPr>
          <a:xfrm>
            <a:off x="2228295" y="1402672"/>
            <a:ext cx="5220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反思：</a:t>
            </a:r>
            <a:endParaRPr lang="en-US" altLang="zh-CN" sz="2400" b="1" dirty="0"/>
          </a:p>
          <a:p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优点：</a:t>
            </a:r>
            <a:br>
              <a:rPr lang="en-US" altLang="zh-CN" sz="2400" b="1" dirty="0"/>
            </a:br>
            <a:r>
              <a:rPr lang="zh-CN" altLang="en-US" sz="2400" b="1" dirty="0"/>
              <a:t>能快速完成所有效果、功能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改进：</a:t>
            </a:r>
            <a:br>
              <a:rPr lang="en-US" altLang="zh-CN" sz="2400" b="1" dirty="0"/>
            </a:br>
            <a:r>
              <a:rPr lang="zh-CN" altLang="en-US" sz="2400" b="1" dirty="0"/>
              <a:t>封面设计如何更泛化？</a:t>
            </a:r>
            <a:br>
              <a:rPr lang="en-US" altLang="zh-CN" sz="2400" b="1" dirty="0"/>
            </a:br>
            <a:r>
              <a:rPr lang="zh-CN" altLang="en-US" sz="2400" b="1" dirty="0"/>
              <a:t>如何优化响应速度？</a:t>
            </a:r>
          </a:p>
        </p:txBody>
      </p:sp>
    </p:spTree>
    <p:extLst>
      <p:ext uri="{BB962C8B-B14F-4D97-AF65-F5344CB8AC3E}">
        <p14:creationId xmlns:p14="http://schemas.microsoft.com/office/powerpoint/2010/main" val="404526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185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Xingdong Cao</dc:creator>
  <cp:lastModifiedBy>Xingdong Cao</cp:lastModifiedBy>
  <cp:revision>35</cp:revision>
  <dcterms:created xsi:type="dcterms:W3CDTF">2020-11-28T06:41:48Z</dcterms:created>
  <dcterms:modified xsi:type="dcterms:W3CDTF">2020-11-29T08:07:16Z</dcterms:modified>
</cp:coreProperties>
</file>