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11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89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1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7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9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6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6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7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4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B54F-A403-44D8-9801-44F5A5B5C639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7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3278" y="1313894"/>
            <a:ext cx="1864311" cy="449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98240" y="1313895"/>
            <a:ext cx="1864311" cy="449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~.ssh/Authorized_keys:</a:t>
            </a:r>
          </a:p>
          <a:p>
            <a:pPr algn="ctr"/>
            <a:r>
              <a:rPr lang="en-US" altLang="zh-CN" sz="1200" dirty="0"/>
              <a:t>hostA-public_kesy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8283" y="9445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935592" y="91792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058575" y="262461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en-US" dirty="0"/>
              <a:t>连接主机</a:t>
            </a:r>
            <a:r>
              <a:rPr lang="en-US" altLang="zh-CN" dirty="0"/>
              <a:t>B</a:t>
            </a:r>
            <a:r>
              <a:rPr lang="zh-CN" altLang="en-US" dirty="0"/>
              <a:t>使用</a:t>
            </a:r>
            <a:r>
              <a:rPr lang="zh-CN" altLang="en-US" b="1" dirty="0"/>
              <a:t>公钥</a:t>
            </a:r>
            <a:r>
              <a:rPr lang="zh-CN" altLang="en-US" dirty="0"/>
              <a:t>免密登陆原理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87589" y="1544715"/>
            <a:ext cx="68106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813667" y="1175383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连接请求（假设已完成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次握手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2787590" y="2024109"/>
            <a:ext cx="68106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813667" y="1715418"/>
            <a:ext cx="5767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发送自己的公钥给主机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公钥位置为：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/etc/ssh/ssh_host_rsa_key.pub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813667" y="2593759"/>
            <a:ext cx="68106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813666" y="2172261"/>
            <a:ext cx="617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信任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的公钥并放到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~/.ssh/known_hosts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里面，并用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的公钥加密一段信任消息回传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cxnSpLocks/>
          </p:cNvCxnSpPr>
          <p:nvPr/>
        </p:nvCxnSpPr>
        <p:spPr>
          <a:xfrm flipH="1">
            <a:off x="2813668" y="3337167"/>
            <a:ext cx="68106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13666" y="2985435"/>
            <a:ext cx="617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authorized_keys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的公钥，然后用该公钥加密一段验证消息发给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813667" y="4131075"/>
            <a:ext cx="68106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87589" y="3809704"/>
            <a:ext cx="63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用自己的私钥解密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发来的验证消息，并用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known_hosts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的公钥加密确认消息给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cxnSpLocks/>
          </p:cNvCxnSpPr>
          <p:nvPr/>
        </p:nvCxnSpPr>
        <p:spPr>
          <a:xfrm flipH="1">
            <a:off x="2800629" y="5048028"/>
            <a:ext cx="68106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813666" y="4590489"/>
            <a:ext cx="63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用自己的私钥解密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发来的确认消息，此时已经可以确认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身份的真实性，回传消息给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告知允许登陆</a:t>
            </a:r>
          </a:p>
        </p:txBody>
      </p:sp>
    </p:spTree>
    <p:extLst>
      <p:ext uri="{BB962C8B-B14F-4D97-AF65-F5344CB8AC3E}">
        <p14:creationId xmlns:p14="http://schemas.microsoft.com/office/powerpoint/2010/main" val="68619758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画廊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185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Century Gothic</vt:lpstr>
      <vt:lpstr>画廊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志玄[曹秀波]</dc:creator>
  <cp:lastModifiedBy>志玄[曹秀波]</cp:lastModifiedBy>
  <cp:revision>12</cp:revision>
  <dcterms:created xsi:type="dcterms:W3CDTF">2017-04-27T06:52:45Z</dcterms:created>
  <dcterms:modified xsi:type="dcterms:W3CDTF">2017-05-11T13:39:55Z</dcterms:modified>
</cp:coreProperties>
</file>