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26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8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6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76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59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1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17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4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B54F-A403-44D8-9801-44F5A5B5C639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5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E7B54F-A403-44D8-9801-44F5A5B5C639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82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7B54F-A403-44D8-9801-44F5A5B5C639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6CC124-7DDF-4467-939B-6D47604E5E3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01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133599" y="1398954"/>
            <a:ext cx="1305169" cy="75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/>
              <a:t>检查</a:t>
            </a:r>
            <a:r>
              <a:rPr lang="en-US" altLang="zh-CN" sz="1000" dirty="0"/>
              <a:t>/var/run/sudo</a:t>
            </a:r>
            <a:r>
              <a:rPr lang="zh-CN" altLang="en-US" sz="1000" dirty="0"/>
              <a:t>下是否有时间戳文件，并检查是否过期</a:t>
            </a:r>
          </a:p>
        </p:txBody>
      </p:sp>
      <p:sp>
        <p:nvSpPr>
          <p:cNvPr id="5" name="椭圆 4"/>
          <p:cNvSpPr/>
          <p:nvPr/>
        </p:nvSpPr>
        <p:spPr>
          <a:xfrm>
            <a:off x="2184398" y="273539"/>
            <a:ext cx="1203569" cy="633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用户输入</a:t>
            </a:r>
            <a:r>
              <a:rPr lang="en-US" altLang="zh-CN" sz="1000" dirty="0"/>
              <a:t>sudo</a:t>
            </a:r>
            <a:r>
              <a:rPr lang="zh-CN" altLang="en-US" sz="1000" dirty="0"/>
              <a:t> </a:t>
            </a:r>
            <a:r>
              <a:rPr lang="en-US" altLang="zh-CN" sz="1000" dirty="0"/>
              <a:t>rm /root/123.txt</a:t>
            </a:r>
            <a:endParaRPr lang="zh-CN" altLang="en-US" sz="1000" dirty="0"/>
          </a:p>
        </p:txBody>
      </p:sp>
      <p:cxnSp>
        <p:nvCxnSpPr>
          <p:cNvPr id="7" name="直接箭头连接符 6"/>
          <p:cNvCxnSpPr>
            <a:cxnSpLocks/>
            <a:stCxn id="5" idx="4"/>
            <a:endCxn id="4" idx="0"/>
          </p:cNvCxnSpPr>
          <p:nvPr/>
        </p:nvCxnSpPr>
        <p:spPr>
          <a:xfrm>
            <a:off x="2786183" y="906585"/>
            <a:ext cx="1" cy="4923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93662" y="1578708"/>
            <a:ext cx="922215" cy="39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过期</a:t>
            </a:r>
          </a:p>
        </p:txBody>
      </p:sp>
      <p:cxnSp>
        <p:nvCxnSpPr>
          <p:cNvPr id="12" name="直接箭头连接符 11"/>
          <p:cNvCxnSpPr>
            <a:cxnSpLocks/>
            <a:stCxn id="4" idx="3"/>
            <a:endCxn id="11" idx="1"/>
          </p:cNvCxnSpPr>
          <p:nvPr/>
        </p:nvCxnSpPr>
        <p:spPr>
          <a:xfrm>
            <a:off x="3438768" y="1774093"/>
            <a:ext cx="55489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993662" y="2344616"/>
            <a:ext cx="922215" cy="39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输入用户自己口令</a:t>
            </a:r>
          </a:p>
        </p:txBody>
      </p:sp>
      <p:cxnSp>
        <p:nvCxnSpPr>
          <p:cNvPr id="17" name="直接箭头连接符 16"/>
          <p:cNvCxnSpPr>
            <a:cxnSpLocks/>
            <a:endCxn id="16" idx="0"/>
          </p:cNvCxnSpPr>
          <p:nvPr/>
        </p:nvCxnSpPr>
        <p:spPr>
          <a:xfrm>
            <a:off x="4454768" y="1969477"/>
            <a:ext cx="2" cy="3751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368057" y="2524369"/>
            <a:ext cx="922215" cy="39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未过期</a:t>
            </a:r>
          </a:p>
        </p:txBody>
      </p:sp>
      <p:cxnSp>
        <p:nvCxnSpPr>
          <p:cNvPr id="20" name="直接箭头连接符 19"/>
          <p:cNvCxnSpPr>
            <a:cxnSpLocks/>
          </p:cNvCxnSpPr>
          <p:nvPr/>
        </p:nvCxnSpPr>
        <p:spPr>
          <a:xfrm>
            <a:off x="2829165" y="2157046"/>
            <a:ext cx="2" cy="3751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矩形: 圆角 20"/>
          <p:cNvSpPr/>
          <p:nvPr/>
        </p:nvSpPr>
        <p:spPr>
          <a:xfrm>
            <a:off x="2176579" y="3333263"/>
            <a:ext cx="1305169" cy="750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000" dirty="0"/>
              <a:t>检查</a:t>
            </a:r>
            <a:r>
              <a:rPr lang="en-US" altLang="zh-CN" sz="1000" dirty="0"/>
              <a:t>/</a:t>
            </a:r>
            <a:r>
              <a:rPr lang="en-US" altLang="zh-CN" sz="1000" dirty="0" err="1"/>
              <a:t>etc</a:t>
            </a:r>
            <a:r>
              <a:rPr lang="en-US" altLang="zh-CN" sz="1000" dirty="0"/>
              <a:t>/</a:t>
            </a:r>
            <a:r>
              <a:rPr lang="en-US" altLang="zh-CN" sz="1000" dirty="0" err="1"/>
              <a:t>suduers</a:t>
            </a:r>
            <a:r>
              <a:rPr lang="zh-CN" altLang="en-US" sz="1000" dirty="0"/>
              <a:t>配置文件是否有运行 </a:t>
            </a:r>
            <a:r>
              <a:rPr lang="en-US" altLang="zh-CN" sz="1000" dirty="0"/>
              <a:t>sudo </a:t>
            </a:r>
            <a:r>
              <a:rPr lang="zh-CN" altLang="en-US" sz="1000" dirty="0"/>
              <a:t>和执行相应命令的权限</a:t>
            </a:r>
          </a:p>
        </p:txBody>
      </p:sp>
      <p:cxnSp>
        <p:nvCxnSpPr>
          <p:cNvPr id="22" name="直接箭头连接符 21"/>
          <p:cNvCxnSpPr>
            <a:cxnSpLocks/>
            <a:stCxn id="19" idx="2"/>
            <a:endCxn id="21" idx="0"/>
          </p:cNvCxnSpPr>
          <p:nvPr/>
        </p:nvCxnSpPr>
        <p:spPr>
          <a:xfrm flipH="1">
            <a:off x="2829164" y="2915138"/>
            <a:ext cx="1" cy="4181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/>
          <p:cNvCxnSpPr>
            <a:cxnSpLocks/>
            <a:stCxn id="16" idx="2"/>
            <a:endCxn id="21" idx="3"/>
          </p:cNvCxnSpPr>
          <p:nvPr/>
        </p:nvCxnSpPr>
        <p:spPr>
          <a:xfrm rot="5400000">
            <a:off x="3481751" y="2735382"/>
            <a:ext cx="973017" cy="973022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360240" y="4501663"/>
            <a:ext cx="922215" cy="39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有权限</a:t>
            </a:r>
          </a:p>
        </p:txBody>
      </p:sp>
      <p:cxnSp>
        <p:nvCxnSpPr>
          <p:cNvPr id="40" name="直接箭头连接符 39"/>
          <p:cNvCxnSpPr>
            <a:cxnSpLocks/>
          </p:cNvCxnSpPr>
          <p:nvPr/>
        </p:nvCxnSpPr>
        <p:spPr>
          <a:xfrm flipH="1">
            <a:off x="2829163" y="4083538"/>
            <a:ext cx="1" cy="4181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184398" y="5345724"/>
            <a:ext cx="1297349" cy="39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执行命令并返回结果</a:t>
            </a:r>
          </a:p>
        </p:txBody>
      </p:sp>
      <p:cxnSp>
        <p:nvCxnSpPr>
          <p:cNvPr id="42" name="直接箭头连接符 41"/>
          <p:cNvCxnSpPr>
            <a:cxnSpLocks/>
            <a:endCxn id="41" idx="0"/>
          </p:cNvCxnSpPr>
          <p:nvPr/>
        </p:nvCxnSpPr>
        <p:spPr>
          <a:xfrm>
            <a:off x="2829164" y="4892429"/>
            <a:ext cx="3909" cy="4532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371964" y="6154615"/>
            <a:ext cx="922215" cy="39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退出 </a:t>
            </a:r>
            <a:r>
              <a:rPr lang="en-US" altLang="zh-CN" sz="1000" dirty="0"/>
              <a:t>sudo</a:t>
            </a:r>
            <a:endParaRPr lang="zh-CN" altLang="en-US" sz="1000" dirty="0"/>
          </a:p>
        </p:txBody>
      </p:sp>
      <p:cxnSp>
        <p:nvCxnSpPr>
          <p:cNvPr id="45" name="直接箭头连接符 44"/>
          <p:cNvCxnSpPr>
            <a:cxnSpLocks/>
            <a:stCxn id="41" idx="2"/>
            <a:endCxn id="44" idx="0"/>
          </p:cNvCxnSpPr>
          <p:nvPr/>
        </p:nvCxnSpPr>
        <p:spPr>
          <a:xfrm flipH="1">
            <a:off x="2833072" y="5736493"/>
            <a:ext cx="1" cy="41812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27221" y="4501663"/>
            <a:ext cx="922215" cy="39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无权限</a:t>
            </a:r>
          </a:p>
        </p:txBody>
      </p:sp>
      <p:cxnSp>
        <p:nvCxnSpPr>
          <p:cNvPr id="49" name="连接符: 肘形 48"/>
          <p:cNvCxnSpPr>
            <a:cxnSpLocks/>
            <a:endCxn id="48" idx="0"/>
          </p:cNvCxnSpPr>
          <p:nvPr/>
        </p:nvCxnSpPr>
        <p:spPr>
          <a:xfrm>
            <a:off x="3481747" y="3907695"/>
            <a:ext cx="906582" cy="59396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39653" y="5345723"/>
            <a:ext cx="1297349" cy="390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返回错误信息并结束</a:t>
            </a:r>
            <a:endParaRPr lang="en-US" altLang="zh-CN" sz="1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4189046" y="27353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Sudo</a:t>
            </a:r>
            <a:r>
              <a:rPr lang="zh-CN" altLang="en-US" dirty="0"/>
              <a:t>流程</a:t>
            </a:r>
          </a:p>
        </p:txBody>
      </p:sp>
      <p:cxnSp>
        <p:nvCxnSpPr>
          <p:cNvPr id="24" name="直接箭头连接符 23"/>
          <p:cNvCxnSpPr>
            <a:cxnSpLocks/>
          </p:cNvCxnSpPr>
          <p:nvPr/>
        </p:nvCxnSpPr>
        <p:spPr>
          <a:xfrm>
            <a:off x="4388327" y="4892428"/>
            <a:ext cx="3909" cy="4532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19758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68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Gill Sans MT</vt:lpstr>
      <vt:lpstr>画廊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志玄[曹秀波]</dc:creator>
  <cp:lastModifiedBy>志玄[曹秀波]</cp:lastModifiedBy>
  <cp:revision>5</cp:revision>
  <dcterms:created xsi:type="dcterms:W3CDTF">2017-04-27T06:52:45Z</dcterms:created>
  <dcterms:modified xsi:type="dcterms:W3CDTF">2017-05-04T12:00:31Z</dcterms:modified>
</cp:coreProperties>
</file>