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1161" r:id="rId2"/>
    <p:sldId id="282" r:id="rId3"/>
    <p:sldId id="1165" r:id="rId4"/>
    <p:sldId id="1166" r:id="rId5"/>
    <p:sldId id="1167" r:id="rId6"/>
    <p:sldId id="1168" r:id="rId7"/>
    <p:sldId id="1169" r:id="rId8"/>
    <p:sldId id="1170" r:id="rId9"/>
    <p:sldId id="1171" r:id="rId10"/>
    <p:sldId id="476" r:id="rId11"/>
    <p:sldId id="1162" r:id="rId12"/>
    <p:sldId id="1084" r:id="rId13"/>
    <p:sldId id="1163" r:id="rId14"/>
    <p:sldId id="283" r:id="rId15"/>
    <p:sldId id="1173" r:id="rId16"/>
    <p:sldId id="1174" r:id="rId17"/>
    <p:sldId id="1085" r:id="rId18"/>
    <p:sldId id="1176" r:id="rId19"/>
    <p:sldId id="584" r:id="rId20"/>
    <p:sldId id="4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A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87D76-5FB1-45A8-AAF2-5C30E01825D7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B07EE-389A-4ADD-B5FE-2310AF849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6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8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0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63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231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81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10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77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7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6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9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0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3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5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4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8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18C8-A987-4BFC-85FF-35A5B218965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64ECE-90AD-4F45-B447-39544766D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72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A60B0-CB5B-249C-8339-7B300DD30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F6CD9C-8867-E39C-9AC0-84D1190CB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4: Introduction to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9715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152400"/>
            <a:ext cx="9905998" cy="1478570"/>
          </a:xfrm>
        </p:spPr>
        <p:txBody>
          <a:bodyPr/>
          <a:lstStyle/>
          <a:p>
            <a:r>
              <a:rPr lang="en-US" dirty="0"/>
              <a:t>Video of Demo Maze Water</a:t>
            </a:r>
          </a:p>
        </p:txBody>
      </p:sp>
      <p:pic>
        <p:nvPicPr>
          <p:cNvPr id="3" name="MazeWater-BF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324894" y="1130247"/>
            <a:ext cx="7542213" cy="55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0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20967-6A63-937E-A86F-EB467558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17520"/>
            <a:ext cx="9905999" cy="82296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BREADTH-FIRST-BFS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solution node or failure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BEST-FIRST-SEARCH(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depth)</a:t>
            </a:r>
          </a:p>
        </p:txBody>
      </p:sp>
      <p:sp>
        <p:nvSpPr>
          <p:cNvPr id="2" name="Callout: Bent Line 1">
            <a:extLst>
              <a:ext uri="{FF2B5EF4-FFF2-40B4-BE49-F238E27FC236}">
                <a16:creationId xmlns:a16="http://schemas.microsoft.com/office/drawing/2014/main" id="{EBB36B2C-422B-2A0B-9828-A32B4F27F93A}"/>
              </a:ext>
            </a:extLst>
          </p:cNvPr>
          <p:cNvSpPr/>
          <p:nvPr/>
        </p:nvSpPr>
        <p:spPr>
          <a:xfrm>
            <a:off x="8621917" y="1304603"/>
            <a:ext cx="2215081" cy="822960"/>
          </a:xfrm>
          <a:prstGeom prst="borderCallout2">
            <a:avLst>
              <a:gd name="adj1" fmla="val 75393"/>
              <a:gd name="adj2" fmla="val -665"/>
              <a:gd name="adj3" fmla="val 75393"/>
              <a:gd name="adj4" fmla="val -19542"/>
              <a:gd name="adj5" fmla="val 196561"/>
              <a:gd name="adj6" fmla="val -58854"/>
            </a:avLst>
          </a:prstGeom>
          <a:ln w="38100">
            <a:headEnd type="none" w="med" len="med"/>
            <a:tailEnd type="triangl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Inefficient!</a:t>
            </a:r>
          </a:p>
        </p:txBody>
      </p:sp>
    </p:spTree>
    <p:extLst>
      <p:ext uri="{BB962C8B-B14F-4D97-AF65-F5344CB8AC3E}">
        <p14:creationId xmlns:p14="http://schemas.microsoft.com/office/powerpoint/2010/main" val="265209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20967-6A63-937E-A86F-EB467558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85800"/>
            <a:ext cx="9905999" cy="54864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BREADTH-FIRST-SEARCH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solution node or failure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← NODE(</a:t>
            </a:r>
            <a:r>
              <a:rPr lang="en-US" sz="1600" i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.initial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.IS-GOAL(</a:t>
            </a:r>
            <a:r>
              <a:rPr lang="en-US" sz="1600" i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frontier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← a queue with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an element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reached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← {</a:t>
            </a:r>
            <a:r>
              <a:rPr lang="en-US" sz="1600" i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.initial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not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IS-EMPTY(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frontier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← POP(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frontier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EXPAND(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← </a:t>
            </a:r>
            <a:r>
              <a:rPr lang="en-US" sz="1600" i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.state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.IS-GOAL(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in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reached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add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reached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add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frontier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failure</a:t>
            </a:r>
          </a:p>
        </p:txBody>
      </p:sp>
    </p:spTree>
    <p:extLst>
      <p:ext uri="{BB962C8B-B14F-4D97-AF65-F5344CB8AC3E}">
        <p14:creationId xmlns:p14="http://schemas.microsoft.com/office/powerpoint/2010/main" val="273424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F036-3A73-BAE7-50DB-7BA24E77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Graph Algorithms:</a:t>
            </a:r>
            <a:br>
              <a:rPr lang="en-US" dirty="0"/>
            </a:br>
            <a:r>
              <a:rPr lang="en-US" dirty="0"/>
              <a:t>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1923-3C13-8E76-C68C-48F6DE63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 when all actions have the same cost</a:t>
            </a:r>
          </a:p>
          <a:p>
            <a:pPr lvl="1"/>
            <a:r>
              <a:rPr lang="en-US" dirty="0"/>
              <a:t>If a solution exists, breath-first search will find it</a:t>
            </a:r>
          </a:p>
          <a:p>
            <a:pPr lvl="1"/>
            <a:r>
              <a:rPr lang="en-US" dirty="0"/>
              <a:t>The solution will also be cost-optimal</a:t>
            </a:r>
          </a:p>
          <a:p>
            <a:pPr lvl="1"/>
            <a:r>
              <a:rPr lang="en-US" dirty="0"/>
              <a:t>Problem: memory requirements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80F7F3-5B7F-158E-C4EA-10BC51F54B7F}"/>
              </a:ext>
            </a:extLst>
          </p:cNvPr>
          <p:cNvGrpSpPr/>
          <p:nvPr/>
        </p:nvGrpSpPr>
        <p:grpSpPr>
          <a:xfrm>
            <a:off x="6055357" y="3762471"/>
            <a:ext cx="5159374" cy="2900361"/>
            <a:chOff x="6055357" y="3762471"/>
            <a:chExt cx="5159374" cy="2900361"/>
          </a:xfrm>
        </p:grpSpPr>
        <p:sp>
          <p:nvSpPr>
            <p:cNvPr id="8" name="Freeform 38">
              <a:extLst>
                <a:ext uri="{FF2B5EF4-FFF2-40B4-BE49-F238E27FC236}">
                  <a16:creationId xmlns:a16="http://schemas.microsoft.com/office/drawing/2014/main" id="{D59DD4B4-1BA0-D9DC-406B-5C74FDE75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0083" y="4011704"/>
              <a:ext cx="2927351" cy="2554288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solidFill>
              <a:schemeClr val="tx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1432" tIns="45718" rIns="91432" bIns="45718"/>
            <a:lstStyle/>
            <a:p>
              <a:endParaRPr lang="en-US"/>
            </a:p>
          </p:txBody>
        </p:sp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433872D3-71CD-1798-E004-121007923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2217" y="4030759"/>
              <a:ext cx="1725613" cy="1470025"/>
            </a:xfrm>
            <a:custGeom>
              <a:avLst/>
              <a:gdLst>
                <a:gd name="T0" fmla="*/ 2147483647 w 1087"/>
                <a:gd name="T1" fmla="*/ 0 h 926"/>
                <a:gd name="T2" fmla="*/ 0 w 1087"/>
                <a:gd name="T3" fmla="*/ 2147483647 h 926"/>
                <a:gd name="T4" fmla="*/ 2147483647 w 1087"/>
                <a:gd name="T5" fmla="*/ 2147483647 h 926"/>
                <a:gd name="T6" fmla="*/ 2147483647 w 1087"/>
                <a:gd name="T7" fmla="*/ 0 h 9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7"/>
                <a:gd name="T13" fmla="*/ 0 h 926"/>
                <a:gd name="T14" fmla="*/ 1087 w 1087"/>
                <a:gd name="T15" fmla="*/ 926 h 9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7" h="926">
                  <a:moveTo>
                    <a:pt x="538" y="0"/>
                  </a:moveTo>
                  <a:lnTo>
                    <a:pt x="0" y="926"/>
                  </a:lnTo>
                  <a:lnTo>
                    <a:pt x="1087" y="926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bg1">
                <a:lumMod val="95000"/>
                <a:lumOff val="5000"/>
                <a:alpha val="2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1432" tIns="45718" rIns="91432" bIns="45718"/>
            <a:lstStyle/>
            <a:p>
              <a:endParaRPr 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16DEC5D-E7C4-197C-B4BF-6936C5029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0329" y="4048218"/>
              <a:ext cx="1447800" cy="1162051"/>
            </a:xfrm>
            <a:custGeom>
              <a:avLst/>
              <a:gdLst>
                <a:gd name="T0" fmla="*/ 2147483647 w 1087"/>
                <a:gd name="T1" fmla="*/ 0 h 926"/>
                <a:gd name="T2" fmla="*/ 0 w 1087"/>
                <a:gd name="T3" fmla="*/ 2147483647 h 926"/>
                <a:gd name="T4" fmla="*/ 2147483647 w 1087"/>
                <a:gd name="T5" fmla="*/ 2147483647 h 926"/>
                <a:gd name="T6" fmla="*/ 2147483647 w 1087"/>
                <a:gd name="T7" fmla="*/ 0 h 9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7"/>
                <a:gd name="T13" fmla="*/ 0 h 926"/>
                <a:gd name="T14" fmla="*/ 1087 w 1087"/>
                <a:gd name="T15" fmla="*/ 926 h 9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7" h="926">
                  <a:moveTo>
                    <a:pt x="538" y="0"/>
                  </a:moveTo>
                  <a:lnTo>
                    <a:pt x="0" y="926"/>
                  </a:lnTo>
                  <a:lnTo>
                    <a:pt x="1087" y="926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bg1">
                <a:lumMod val="95000"/>
                <a:lumOff val="5000"/>
                <a:alpha val="2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1432" tIns="45718" rIns="91432" bIns="45718"/>
            <a:lstStyle/>
            <a:p>
              <a:endParaRPr lang="en-US"/>
            </a:p>
          </p:txBody>
        </p:sp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AE78964F-7522-5B40-F1EF-C21B84CFD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8932" y="4048218"/>
              <a:ext cx="990599" cy="781051"/>
            </a:xfrm>
            <a:custGeom>
              <a:avLst/>
              <a:gdLst>
                <a:gd name="T0" fmla="*/ 2147483647 w 1087"/>
                <a:gd name="T1" fmla="*/ 0 h 926"/>
                <a:gd name="T2" fmla="*/ 0 w 1087"/>
                <a:gd name="T3" fmla="*/ 2147483647 h 926"/>
                <a:gd name="T4" fmla="*/ 2147483647 w 1087"/>
                <a:gd name="T5" fmla="*/ 2147483647 h 926"/>
                <a:gd name="T6" fmla="*/ 2147483647 w 1087"/>
                <a:gd name="T7" fmla="*/ 0 h 9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7"/>
                <a:gd name="T13" fmla="*/ 0 h 926"/>
                <a:gd name="T14" fmla="*/ 1087 w 1087"/>
                <a:gd name="T15" fmla="*/ 926 h 9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7" h="926">
                  <a:moveTo>
                    <a:pt x="538" y="0"/>
                  </a:moveTo>
                  <a:lnTo>
                    <a:pt x="0" y="926"/>
                  </a:lnTo>
                  <a:lnTo>
                    <a:pt x="1087" y="926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1432" tIns="45718" rIns="91432" bIns="45718"/>
            <a:lstStyle/>
            <a:p>
              <a:endParaRPr lang="en-US"/>
            </a:p>
          </p:txBody>
        </p:sp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B3AF8541-4260-8017-5DDE-533B7C697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6544" y="4048218"/>
              <a:ext cx="523879" cy="419100"/>
            </a:xfrm>
            <a:custGeom>
              <a:avLst/>
              <a:gdLst>
                <a:gd name="T0" fmla="*/ 2147483647 w 1087"/>
                <a:gd name="T1" fmla="*/ 0 h 926"/>
                <a:gd name="T2" fmla="*/ 0 w 1087"/>
                <a:gd name="T3" fmla="*/ 2147483647 h 926"/>
                <a:gd name="T4" fmla="*/ 2147483647 w 1087"/>
                <a:gd name="T5" fmla="*/ 2147483647 h 926"/>
                <a:gd name="T6" fmla="*/ 2147483647 w 1087"/>
                <a:gd name="T7" fmla="*/ 0 h 9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87"/>
                <a:gd name="T13" fmla="*/ 0 h 926"/>
                <a:gd name="T14" fmla="*/ 1087 w 1087"/>
                <a:gd name="T15" fmla="*/ 926 h 9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87" h="926">
                  <a:moveTo>
                    <a:pt x="538" y="0"/>
                  </a:moveTo>
                  <a:lnTo>
                    <a:pt x="0" y="926"/>
                  </a:lnTo>
                  <a:lnTo>
                    <a:pt x="1087" y="926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chemeClr val="bg1">
                <a:lumMod val="95000"/>
                <a:lumOff val="5000"/>
                <a:alpha val="2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lIns="91432" tIns="45718" rIns="91432" bIns="45718"/>
            <a:lstStyle/>
            <a:p>
              <a:endParaRPr lang="en-US"/>
            </a:p>
          </p:txBody>
        </p:sp>
        <p:sp>
          <p:nvSpPr>
            <p:cNvPr id="9" name="Oval 39">
              <a:extLst>
                <a:ext uri="{FF2B5EF4-FFF2-40B4-BE49-F238E27FC236}">
                  <a16:creationId xmlns:a16="http://schemas.microsoft.com/office/drawing/2014/main" id="{F0AF41DE-311F-1AF5-276E-7665484FF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4219" y="3941856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  <p:sp>
          <p:nvSpPr>
            <p:cNvPr id="10" name="Oval 40">
              <a:extLst>
                <a:ext uri="{FF2B5EF4-FFF2-40B4-BE49-F238E27FC236}">
                  <a16:creationId xmlns:a16="http://schemas.microsoft.com/office/drawing/2014/main" id="{F4DD9EBA-6600-58EE-C9D5-8A28C1447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2443" y="4367307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  <p:sp>
          <p:nvSpPr>
            <p:cNvPr id="11" name="Oval 41">
              <a:extLst>
                <a:ext uri="{FF2B5EF4-FFF2-40B4-BE49-F238E27FC236}">
                  <a16:creationId xmlns:a16="http://schemas.microsoft.com/office/drawing/2014/main" id="{3CF61C19-6403-5625-CFF3-24F1B08D6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692" y="4357780"/>
              <a:ext cx="179388" cy="1793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  <p:sp>
          <p:nvSpPr>
            <p:cNvPr id="13" name="Freeform 43">
              <a:extLst>
                <a:ext uri="{FF2B5EF4-FFF2-40B4-BE49-F238E27FC236}">
                  <a16:creationId xmlns:a16="http://schemas.microsoft.com/office/drawing/2014/main" id="{3C9B980F-58B0-DF7B-0D77-9D167CC21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5155" y="4172044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lIns="91432" tIns="45718" rIns="91432" bIns="45718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44">
                  <a:extLst>
                    <a:ext uri="{FF2B5EF4-FFF2-40B4-BE49-F238E27FC236}">
                      <a16:creationId xmlns:a16="http://schemas.microsoft.com/office/drawing/2014/main" id="{20857A70-2011-CD88-81A4-3791158CCF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66793" y="3970431"/>
                  <a:ext cx="298451" cy="3693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1432" tIns="45718" rIns="91432" bIns="4571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 Box 44">
                  <a:extLst>
                    <a:ext uri="{FF2B5EF4-FFF2-40B4-BE49-F238E27FC236}">
                      <a16:creationId xmlns:a16="http://schemas.microsoft.com/office/drawing/2014/main" id="{20857A70-2011-CD88-81A4-3791158CC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66793" y="3970431"/>
                  <a:ext cx="298451" cy="36932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FAEF9104-68FE-B565-8BC7-3B2B93A322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3957" y="3822795"/>
              <a:ext cx="1119187" cy="36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2" tIns="45718" rIns="91432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1 node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46">
                  <a:extLst>
                    <a:ext uri="{FF2B5EF4-FFF2-40B4-BE49-F238E27FC236}">
                      <a16:creationId xmlns:a16="http://schemas.microsoft.com/office/drawing/2014/main" id="{A5FE8C52-9B10-100A-3381-279DE16C6D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95543" y="4176804"/>
                  <a:ext cx="1119188" cy="3693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1432" tIns="45718" rIns="91432" bIns="4571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dirty="0"/>
                    <a:t> nodes</a:t>
                  </a:r>
                </a:p>
              </p:txBody>
            </p:sp>
          </mc:Choice>
          <mc:Fallback xmlns="">
            <p:sp>
              <p:nvSpPr>
                <p:cNvPr id="16" name="Text Box 46">
                  <a:extLst>
                    <a:ext uri="{FF2B5EF4-FFF2-40B4-BE49-F238E27FC236}">
                      <a16:creationId xmlns:a16="http://schemas.microsoft.com/office/drawing/2014/main" id="{A5FE8C52-9B10-100A-3381-279DE16C6D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95543" y="4176804"/>
                  <a:ext cx="1119188" cy="369328"/>
                </a:xfrm>
                <a:prstGeom prst="rect">
                  <a:avLst/>
                </a:prstGeom>
                <a:blipFill>
                  <a:blip r:embed="rId3"/>
                  <a:stretch>
                    <a:fillRect t="-8197" b="-2459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47">
                  <a:extLst>
                    <a:ext uri="{FF2B5EF4-FFF2-40B4-BE49-F238E27FC236}">
                      <a16:creationId xmlns:a16="http://schemas.microsoft.com/office/drawing/2014/main" id="{24D67657-8832-F991-C207-889ED378E8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95543" y="4587966"/>
                  <a:ext cx="1119188" cy="3693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1432" tIns="45718" rIns="91432" bIns="4571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dirty="0"/>
                    <a:t> nodes</a:t>
                  </a:r>
                </a:p>
              </p:txBody>
            </p:sp>
          </mc:Choice>
          <mc:Fallback xmlns="">
            <p:sp>
              <p:nvSpPr>
                <p:cNvPr id="17" name="Text Box 47">
                  <a:extLst>
                    <a:ext uri="{FF2B5EF4-FFF2-40B4-BE49-F238E27FC236}">
                      <a16:creationId xmlns:a16="http://schemas.microsoft.com/office/drawing/2014/main" id="{24D67657-8832-F991-C207-889ED378E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95543" y="4587966"/>
                  <a:ext cx="1119188" cy="369328"/>
                </a:xfrm>
                <a:prstGeom prst="rect">
                  <a:avLst/>
                </a:prstGeom>
                <a:blipFill>
                  <a:blip r:embed="rId4"/>
                  <a:stretch>
                    <a:fillRect t="-8333" b="-2833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49">
              <a:extLst>
                <a:ext uri="{FF2B5EF4-FFF2-40B4-BE49-F238E27FC236}">
                  <a16:creationId xmlns:a16="http://schemas.microsoft.com/office/drawing/2014/main" id="{4F43289E-1DE1-05D1-4E91-AC87F5E5E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3830" y="6483445"/>
              <a:ext cx="179387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  <p:sp>
          <p:nvSpPr>
            <p:cNvPr id="19" name="Oval 50">
              <a:extLst>
                <a:ext uri="{FF2B5EF4-FFF2-40B4-BE49-F238E27FC236}">
                  <a16:creationId xmlns:a16="http://schemas.microsoft.com/office/drawing/2014/main" id="{9FD3B688-D566-D16A-172E-D6E530BDE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6343" y="5407118"/>
              <a:ext cx="179388" cy="179387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  <p:sp>
          <p:nvSpPr>
            <p:cNvPr id="20" name="Oval 51">
              <a:extLst>
                <a:ext uri="{FF2B5EF4-FFF2-40B4-BE49-F238E27FC236}">
                  <a16:creationId xmlns:a16="http://schemas.microsoft.com/office/drawing/2014/main" id="{82BBAEB6-2C0C-313E-AEC5-12CD4B84D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6916" y="5962745"/>
              <a:ext cx="179388" cy="179387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  <p:sp>
          <p:nvSpPr>
            <p:cNvPr id="21" name="AutoShape 55">
              <a:extLst>
                <a:ext uri="{FF2B5EF4-FFF2-40B4-BE49-F238E27FC236}">
                  <a16:creationId xmlns:a16="http://schemas.microsoft.com/office/drawing/2014/main" id="{E6516B22-037C-6150-2817-68254A5B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5003" y="3762471"/>
              <a:ext cx="265112" cy="1684337"/>
            </a:xfrm>
            <a:prstGeom prst="leftBrace">
              <a:avLst>
                <a:gd name="adj1" fmla="val 5294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2" tIns="45718" rIns="91432" bIns="45718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56">
                  <a:extLst>
                    <a:ext uri="{FF2B5EF4-FFF2-40B4-BE49-F238E27FC236}">
                      <a16:creationId xmlns:a16="http://schemas.microsoft.com/office/drawing/2014/main" id="{3592A1AD-1092-35B4-3F0F-8F40D95931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55357" y="4402231"/>
                  <a:ext cx="1265237" cy="3693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1432" tIns="45718" rIns="91432" bIns="45718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/>
                    <a:t> tiers</a:t>
                  </a:r>
                </a:p>
              </p:txBody>
            </p:sp>
          </mc:Choice>
          <mc:Fallback xmlns="">
            <p:sp>
              <p:nvSpPr>
                <p:cNvPr id="22" name="Text Box 56">
                  <a:extLst>
                    <a:ext uri="{FF2B5EF4-FFF2-40B4-BE49-F238E27FC236}">
                      <a16:creationId xmlns:a16="http://schemas.microsoft.com/office/drawing/2014/main" id="{3592A1AD-1092-35B4-3F0F-8F40D9593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55357" y="4402231"/>
                  <a:ext cx="1265237" cy="369328"/>
                </a:xfrm>
                <a:prstGeom prst="rect">
                  <a:avLst/>
                </a:prstGeom>
                <a:blipFill>
                  <a:blip r:embed="rId5"/>
                  <a:stretch>
                    <a:fillRect t="-8197" b="-2459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61">
                <a:extLst>
                  <a:ext uri="{FF2B5EF4-FFF2-40B4-BE49-F238E27FC236}">
                    <a16:creationId xmlns:a16="http://schemas.microsoft.com/office/drawing/2014/main" id="{2E9DD77C-0927-EDFB-52C3-24A2C1431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4431" y="5189631"/>
                <a:ext cx="1460500" cy="3742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2" tIns="45718" rIns="91432" bIns="4571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23" name="Text Box 61">
                <a:extLst>
                  <a:ext uri="{FF2B5EF4-FFF2-40B4-BE49-F238E27FC236}">
                    <a16:creationId xmlns:a16="http://schemas.microsoft.com/office/drawing/2014/main" id="{2E9DD77C-0927-EDFB-52C3-24A2C143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4431" y="5189631"/>
                <a:ext cx="1460500" cy="374266"/>
              </a:xfrm>
              <a:prstGeom prst="rect">
                <a:avLst/>
              </a:prstGeom>
              <a:blipFill>
                <a:blip r:embed="rId6"/>
                <a:stretch>
                  <a:fillRect t="-6452" b="-241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72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F036-3A73-BAE7-50DB-7BA24E77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Uninformed Graph Algorithms:</a:t>
            </a:r>
            <a:br>
              <a:rPr lang="en-US" dirty="0"/>
            </a:br>
            <a:r>
              <a:rPr lang="en-US" dirty="0"/>
              <a:t>Uniform-Cost Search</a:t>
            </a:r>
          </a:p>
        </p:txBody>
      </p:sp>
      <p:pic>
        <p:nvPicPr>
          <p:cNvPr id="5" name="Picture 2" descr="A cartoon of a mountain with various objects on it&#10;&#10;Description automatically generated">
            <a:extLst>
              <a:ext uri="{FF2B5EF4-FFF2-40B4-BE49-F238E27FC236}">
                <a16:creationId xmlns:a16="http://schemas.microsoft.com/office/drawing/2014/main" id="{E721885E-6932-FB6B-920C-2D30DCBB3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265849"/>
            <a:ext cx="4689234" cy="351692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1923-3C13-8E76-C68C-48F6DE63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When actions have different costs, a simple idea is to expand the cheapest node first according to its path-cost</a:t>
            </a:r>
          </a:p>
          <a:p>
            <a:r>
              <a:rPr lang="en-US" dirty="0"/>
              <a:t>This is called </a:t>
            </a:r>
            <a:r>
              <a:rPr lang="en-US" b="1" dirty="0"/>
              <a:t>uniform-cost search</a:t>
            </a:r>
          </a:p>
          <a:p>
            <a:pPr lvl="1"/>
            <a:r>
              <a:rPr lang="en-US" dirty="0"/>
              <a:t>AKA, Dijkstra’s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05638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CE1E218-E3C0-D3E7-57F7-83A4BA9884CA}"/>
              </a:ext>
            </a:extLst>
          </p:cNvPr>
          <p:cNvGrpSpPr/>
          <p:nvPr/>
        </p:nvGrpSpPr>
        <p:grpSpPr>
          <a:xfrm>
            <a:off x="1198084" y="577158"/>
            <a:ext cx="9795831" cy="5870330"/>
            <a:chOff x="1198084" y="577158"/>
            <a:chExt cx="9795831" cy="5870330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C0916FE3-9FA9-CB05-40B6-4AD57ECB1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84" y="3920696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000" b="1" dirty="0"/>
                <a:t>S</a:t>
              </a:r>
            </a:p>
          </p:txBody>
        </p:sp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FF539288-31AA-CDDA-10F9-2355F48A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031" y="577158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b="1"/>
                <a:t>G</a:t>
              </a:r>
            </a:p>
          </p:txBody>
        </p:sp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89EF18A6-8B4A-1457-10C8-9AD1BFD4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748" y="3035642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d</a:t>
              </a: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7F606226-B3F8-630D-057A-732EC1372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991" y="1560552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b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3A9A6A62-25F6-5C3C-6793-BF57A3B7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876" y="5002429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p</a:t>
              </a:r>
            </a:p>
          </p:txBody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4DDA680B-2051-211B-7AB9-9375DBEA8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598" y="5297447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q</a:t>
              </a:r>
            </a:p>
          </p:txBody>
        </p:sp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F5ABA71B-A8A3-C0C7-94EA-704616D2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471" y="1462212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c</a:t>
              </a:r>
            </a:p>
          </p:txBody>
        </p:sp>
        <p:sp>
          <p:nvSpPr>
            <p:cNvPr id="10" name="AutoShape 12">
              <a:extLst>
                <a:ext uri="{FF2B5EF4-FFF2-40B4-BE49-F238E27FC236}">
                  <a16:creationId xmlns:a16="http://schemas.microsoft.com/office/drawing/2014/main" id="{F55EEF64-A8EA-540B-A1A0-93DDFD1D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309" y="2642285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e</a:t>
              </a:r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48FA8462-F9F4-28AE-7F29-8A2106192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0401" y="4019036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h</a:t>
              </a:r>
            </a:p>
          </p:txBody>
        </p:sp>
        <p:sp>
          <p:nvSpPr>
            <p:cNvPr id="12" name="AutoShape 14">
              <a:extLst>
                <a:ext uri="{FF2B5EF4-FFF2-40B4-BE49-F238E27FC236}">
                  <a16:creationId xmlns:a16="http://schemas.microsoft.com/office/drawing/2014/main" id="{DAB737DA-6B28-B00A-505C-F376D3D88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783" y="675497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a</a:t>
              </a:r>
            </a:p>
          </p:txBody>
        </p:sp>
        <p:sp>
          <p:nvSpPr>
            <p:cNvPr id="13" name="AutoShape 15">
              <a:extLst>
                <a:ext uri="{FF2B5EF4-FFF2-40B4-BE49-F238E27FC236}">
                  <a16:creationId xmlns:a16="http://schemas.microsoft.com/office/drawing/2014/main" id="{895A9BF9-990F-ECB6-A318-3CBF7EDF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065" y="3232321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f</a:t>
              </a:r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F1F016A0-83B0-E0D3-34A2-1BC40E3C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112" y="5002429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r</a:t>
              </a:r>
            </a:p>
          </p:txBody>
        </p:sp>
        <p:cxnSp>
          <p:nvCxnSpPr>
            <p:cNvPr id="15" name="AutoShape 17">
              <a:extLst>
                <a:ext uri="{FF2B5EF4-FFF2-40B4-BE49-F238E27FC236}">
                  <a16:creationId xmlns:a16="http://schemas.microsoft.com/office/drawing/2014/main" id="{D62D71BD-40FE-D9E2-D861-2832DB9686D3}"/>
                </a:ext>
              </a:extLst>
            </p:cNvPr>
            <p:cNvCxnSpPr>
              <a:cxnSpLocks noChangeShapeType="1"/>
              <a:stCxn id="3" idx="5"/>
              <a:endCxn id="7" idx="2"/>
            </p:cNvCxnSpPr>
            <p:nvPr/>
          </p:nvCxnSpPr>
          <p:spPr bwMode="auto">
            <a:xfrm>
              <a:off x="2026527" y="4760678"/>
              <a:ext cx="917349" cy="733448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6" name="AutoShape 18">
              <a:extLst>
                <a:ext uri="{FF2B5EF4-FFF2-40B4-BE49-F238E27FC236}">
                  <a16:creationId xmlns:a16="http://schemas.microsoft.com/office/drawing/2014/main" id="{8CA6D1A6-44EE-3484-6E8C-8EAB1A91EE36}"/>
                </a:ext>
              </a:extLst>
            </p:cNvPr>
            <p:cNvCxnSpPr>
              <a:cxnSpLocks noChangeShapeType="1"/>
              <a:stCxn id="7" idx="5"/>
              <a:endCxn id="8" idx="2"/>
            </p:cNvCxnSpPr>
            <p:nvPr/>
          </p:nvCxnSpPr>
          <p:spPr bwMode="auto">
            <a:xfrm flipV="1">
              <a:off x="3772318" y="5789144"/>
              <a:ext cx="1499279" cy="53267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7" name="AutoShape 19">
              <a:extLst>
                <a:ext uri="{FF2B5EF4-FFF2-40B4-BE49-F238E27FC236}">
                  <a16:creationId xmlns:a16="http://schemas.microsoft.com/office/drawing/2014/main" id="{60FD681C-62D2-DF1F-2EE0-93B52E38090E}"/>
                </a:ext>
              </a:extLst>
            </p:cNvPr>
            <p:cNvCxnSpPr>
              <a:cxnSpLocks noChangeShapeType="1"/>
              <a:stCxn id="11" idx="3"/>
              <a:endCxn id="8" idx="7"/>
            </p:cNvCxnSpPr>
            <p:nvPr/>
          </p:nvCxnSpPr>
          <p:spPr bwMode="auto">
            <a:xfrm flipH="1">
              <a:off x="6100041" y="4859018"/>
              <a:ext cx="961802" cy="581841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" name="AutoShape 20">
              <a:extLst>
                <a:ext uri="{FF2B5EF4-FFF2-40B4-BE49-F238E27FC236}">
                  <a16:creationId xmlns:a16="http://schemas.microsoft.com/office/drawing/2014/main" id="{6896E0F2-4907-CD4A-E950-2798893E0502}"/>
                </a:ext>
              </a:extLst>
            </p:cNvPr>
            <p:cNvCxnSpPr>
              <a:cxnSpLocks noChangeShapeType="1"/>
              <a:stCxn id="11" idx="2"/>
              <a:endCxn id="7" idx="6"/>
            </p:cNvCxnSpPr>
            <p:nvPr/>
          </p:nvCxnSpPr>
          <p:spPr bwMode="auto">
            <a:xfrm flipH="1">
              <a:off x="3913760" y="4510732"/>
              <a:ext cx="3006641" cy="983394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9" name="AutoShape 21">
              <a:extLst>
                <a:ext uri="{FF2B5EF4-FFF2-40B4-BE49-F238E27FC236}">
                  <a16:creationId xmlns:a16="http://schemas.microsoft.com/office/drawing/2014/main" id="{D22C6A5C-3123-AC4A-FAE5-69426419CC3C}"/>
                </a:ext>
              </a:extLst>
            </p:cNvPr>
            <p:cNvCxnSpPr>
              <a:cxnSpLocks noChangeShapeType="1"/>
              <a:stCxn id="10" idx="4"/>
              <a:endCxn id="11" idx="7"/>
            </p:cNvCxnSpPr>
            <p:nvPr/>
          </p:nvCxnSpPr>
          <p:spPr bwMode="auto">
            <a:xfrm flipH="1">
              <a:off x="7748844" y="3625678"/>
              <a:ext cx="432407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0" name="AutoShape 22">
              <a:extLst>
                <a:ext uri="{FF2B5EF4-FFF2-40B4-BE49-F238E27FC236}">
                  <a16:creationId xmlns:a16="http://schemas.microsoft.com/office/drawing/2014/main" id="{3FCD3515-2A61-EB78-1D49-A352E426E14C}"/>
                </a:ext>
              </a:extLst>
            </p:cNvPr>
            <p:cNvCxnSpPr>
              <a:cxnSpLocks noChangeShapeType="1"/>
              <a:stCxn id="10" idx="5"/>
              <a:endCxn id="14" idx="1"/>
            </p:cNvCxnSpPr>
            <p:nvPr/>
          </p:nvCxnSpPr>
          <p:spPr bwMode="auto">
            <a:xfrm>
              <a:off x="8524751" y="3482267"/>
              <a:ext cx="961802" cy="1663574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1" name="AutoShape 23">
              <a:extLst>
                <a:ext uri="{FF2B5EF4-FFF2-40B4-BE49-F238E27FC236}">
                  <a16:creationId xmlns:a16="http://schemas.microsoft.com/office/drawing/2014/main" id="{6E874581-DD6F-AEE3-36DC-9552DD1EE1C4}"/>
                </a:ext>
              </a:extLst>
            </p:cNvPr>
            <p:cNvCxnSpPr>
              <a:cxnSpLocks noChangeShapeType="1"/>
              <a:stCxn id="14" idx="0"/>
              <a:endCxn id="13" idx="4"/>
            </p:cNvCxnSpPr>
            <p:nvPr/>
          </p:nvCxnSpPr>
          <p:spPr bwMode="auto">
            <a:xfrm flipV="1">
              <a:off x="9830054" y="4215714"/>
              <a:ext cx="387954" cy="786715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2" name="AutoShape 24">
              <a:extLst>
                <a:ext uri="{FF2B5EF4-FFF2-40B4-BE49-F238E27FC236}">
                  <a16:creationId xmlns:a16="http://schemas.microsoft.com/office/drawing/2014/main" id="{A5A0610E-6B0A-D5CA-8545-6C5B0F8F3F70}"/>
                </a:ext>
              </a:extLst>
            </p:cNvPr>
            <p:cNvCxnSpPr>
              <a:cxnSpLocks noChangeShapeType="1"/>
              <a:stCxn id="13" idx="0"/>
              <a:endCxn id="4" idx="4"/>
            </p:cNvCxnSpPr>
            <p:nvPr/>
          </p:nvCxnSpPr>
          <p:spPr bwMode="auto">
            <a:xfrm flipV="1">
              <a:off x="10218008" y="1560552"/>
              <a:ext cx="290965" cy="1671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3" name="AutoShape 25">
              <a:extLst>
                <a:ext uri="{FF2B5EF4-FFF2-40B4-BE49-F238E27FC236}">
                  <a16:creationId xmlns:a16="http://schemas.microsoft.com/office/drawing/2014/main" id="{6EDED703-CE92-6AAB-C5FB-44C294C6EE6D}"/>
                </a:ext>
              </a:extLst>
            </p:cNvPr>
            <p:cNvCxnSpPr>
              <a:cxnSpLocks noChangeShapeType="1"/>
              <a:stCxn id="3" idx="7"/>
            </p:cNvCxnSpPr>
            <p:nvPr/>
          </p:nvCxnSpPr>
          <p:spPr bwMode="auto">
            <a:xfrm flipV="1">
              <a:off x="2026527" y="3527339"/>
              <a:ext cx="1984222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4" name="AutoShape 26">
              <a:extLst>
                <a:ext uri="{FF2B5EF4-FFF2-40B4-BE49-F238E27FC236}">
                  <a16:creationId xmlns:a16="http://schemas.microsoft.com/office/drawing/2014/main" id="{2D8829DD-3A8C-7F6C-E6E9-5B187DD84F3E}"/>
                </a:ext>
              </a:extLst>
            </p:cNvPr>
            <p:cNvCxnSpPr>
              <a:cxnSpLocks noChangeShapeType="1"/>
              <a:stCxn id="5" idx="1"/>
              <a:endCxn id="6" idx="5"/>
            </p:cNvCxnSpPr>
            <p:nvPr/>
          </p:nvCxnSpPr>
          <p:spPr bwMode="auto">
            <a:xfrm flipH="1" flipV="1">
              <a:off x="2802434" y="2400534"/>
              <a:ext cx="1349756" cy="778520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5" name="AutoShape 27">
              <a:extLst>
                <a:ext uri="{FF2B5EF4-FFF2-40B4-BE49-F238E27FC236}">
                  <a16:creationId xmlns:a16="http://schemas.microsoft.com/office/drawing/2014/main" id="{54E49C54-3F07-39C8-4A34-99BE966CEDC1}"/>
                </a:ext>
              </a:extLst>
            </p:cNvPr>
            <p:cNvCxnSpPr>
              <a:cxnSpLocks noChangeShapeType="1"/>
              <a:endCxn id="12" idx="2"/>
            </p:cNvCxnSpPr>
            <p:nvPr/>
          </p:nvCxnSpPr>
          <p:spPr bwMode="auto">
            <a:xfrm flipV="1">
              <a:off x="2846887" y="1167194"/>
              <a:ext cx="872896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6" name="AutoShape 28">
              <a:extLst>
                <a:ext uri="{FF2B5EF4-FFF2-40B4-BE49-F238E27FC236}">
                  <a16:creationId xmlns:a16="http://schemas.microsoft.com/office/drawing/2014/main" id="{7909680D-D4BD-01D5-0534-76E7EB513727}"/>
                </a:ext>
              </a:extLst>
            </p:cNvPr>
            <p:cNvCxnSpPr>
              <a:cxnSpLocks noChangeShapeType="1"/>
              <a:stCxn id="9" idx="2"/>
              <a:endCxn id="12" idx="6"/>
            </p:cNvCxnSpPr>
            <p:nvPr/>
          </p:nvCxnSpPr>
          <p:spPr bwMode="auto">
            <a:xfrm flipH="1" flipV="1">
              <a:off x="4689667" y="1167194"/>
              <a:ext cx="1648803" cy="786715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7" name="AutoShape 29">
              <a:extLst>
                <a:ext uri="{FF2B5EF4-FFF2-40B4-BE49-F238E27FC236}">
                  <a16:creationId xmlns:a16="http://schemas.microsoft.com/office/drawing/2014/main" id="{E2DB19F9-2677-D9A7-5364-D0D6B770FF13}"/>
                </a:ext>
              </a:extLst>
            </p:cNvPr>
            <p:cNvCxnSpPr>
              <a:cxnSpLocks noChangeShapeType="1"/>
              <a:stCxn id="5" idx="7"/>
              <a:endCxn id="9" idx="3"/>
            </p:cNvCxnSpPr>
            <p:nvPr/>
          </p:nvCxnSpPr>
          <p:spPr bwMode="auto">
            <a:xfrm flipV="1">
              <a:off x="4839191" y="2302194"/>
              <a:ext cx="1640721" cy="87685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8" name="AutoShape 30">
              <a:extLst>
                <a:ext uri="{FF2B5EF4-FFF2-40B4-BE49-F238E27FC236}">
                  <a16:creationId xmlns:a16="http://schemas.microsoft.com/office/drawing/2014/main" id="{B7387AAD-EBE9-32E1-3FB0-62EFC6BA7060}"/>
                </a:ext>
              </a:extLst>
            </p:cNvPr>
            <p:cNvCxnSpPr>
              <a:cxnSpLocks noChangeShapeType="1"/>
              <a:stCxn id="5" idx="6"/>
              <a:endCxn id="10" idx="2"/>
            </p:cNvCxnSpPr>
            <p:nvPr/>
          </p:nvCxnSpPr>
          <p:spPr bwMode="auto">
            <a:xfrm flipV="1">
              <a:off x="4980633" y="3133981"/>
              <a:ext cx="2715676" cy="393357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9" name="AutoShape 31">
              <a:extLst>
                <a:ext uri="{FF2B5EF4-FFF2-40B4-BE49-F238E27FC236}">
                  <a16:creationId xmlns:a16="http://schemas.microsoft.com/office/drawing/2014/main" id="{76F79F5B-678A-6C63-1569-97E051DE4454}"/>
                </a:ext>
              </a:extLst>
            </p:cNvPr>
            <p:cNvCxnSpPr>
              <a:cxnSpLocks noChangeShapeType="1"/>
              <a:stCxn id="13" idx="1"/>
              <a:endCxn id="9" idx="6"/>
            </p:cNvCxnSpPr>
            <p:nvPr/>
          </p:nvCxnSpPr>
          <p:spPr bwMode="auto">
            <a:xfrm rot="5400000" flipH="1">
              <a:off x="7880519" y="1381745"/>
              <a:ext cx="1421823" cy="2566152"/>
            </a:xfrm>
            <a:prstGeom prst="curvedConnector2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0" name="AutoShape 32">
              <a:extLst>
                <a:ext uri="{FF2B5EF4-FFF2-40B4-BE49-F238E27FC236}">
                  <a16:creationId xmlns:a16="http://schemas.microsoft.com/office/drawing/2014/main" id="{81EF54E8-91CC-2527-4B0D-1B25448F10BA}"/>
                </a:ext>
              </a:extLst>
            </p:cNvPr>
            <p:cNvCxnSpPr>
              <a:cxnSpLocks noChangeShapeType="1"/>
              <a:stCxn id="3" idx="6"/>
              <a:endCxn id="10" idx="3"/>
            </p:cNvCxnSpPr>
            <p:nvPr/>
          </p:nvCxnSpPr>
          <p:spPr bwMode="auto">
            <a:xfrm flipV="1">
              <a:off x="2167968" y="3482267"/>
              <a:ext cx="5669782" cy="930126"/>
            </a:xfrm>
            <a:prstGeom prst="curvedConnector2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CF9DEA-D3C5-7DFC-16BC-C46ABFAF6B03}"/>
                </a:ext>
              </a:extLst>
            </p:cNvPr>
            <p:cNvSpPr txBox="1"/>
            <p:nvPr/>
          </p:nvSpPr>
          <p:spPr>
            <a:xfrm>
              <a:off x="2625142" y="33306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552C2D-2B8F-36EF-B094-0D32F5C4377E}"/>
                </a:ext>
              </a:extLst>
            </p:cNvPr>
            <p:cNvSpPr txBox="1"/>
            <p:nvPr/>
          </p:nvSpPr>
          <p:spPr>
            <a:xfrm>
              <a:off x="4825567" y="4260786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3D9FFE-CF20-2BD1-765C-20106A1209BC}"/>
                </a:ext>
              </a:extLst>
            </p:cNvPr>
            <p:cNvSpPr txBox="1"/>
            <p:nvPr/>
          </p:nvSpPr>
          <p:spPr>
            <a:xfrm>
              <a:off x="2026527" y="507320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B39C3E-1CB9-AF1D-10C0-E8766D9F9531}"/>
                </a:ext>
              </a:extLst>
            </p:cNvPr>
            <p:cNvSpPr txBox="1"/>
            <p:nvPr/>
          </p:nvSpPr>
          <p:spPr>
            <a:xfrm>
              <a:off x="3557675" y="239641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69F1102-0408-9841-FB2F-768D4E36F9C6}"/>
                </a:ext>
              </a:extLst>
            </p:cNvPr>
            <p:cNvSpPr txBox="1"/>
            <p:nvPr/>
          </p:nvSpPr>
          <p:spPr>
            <a:xfrm>
              <a:off x="5097516" y="240053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F7E124-59E0-8EB4-8212-38B8AB105336}"/>
                </a:ext>
              </a:extLst>
            </p:cNvPr>
            <p:cNvSpPr txBox="1"/>
            <p:nvPr/>
          </p:nvSpPr>
          <p:spPr>
            <a:xfrm>
              <a:off x="2932751" y="97391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5651092-10CF-F80A-B13E-682055D790D1}"/>
                </a:ext>
              </a:extLst>
            </p:cNvPr>
            <p:cNvSpPr txBox="1"/>
            <p:nvPr/>
          </p:nvSpPr>
          <p:spPr>
            <a:xfrm>
              <a:off x="5514068" y="101243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149E770-9E4A-3C5E-6696-985B52E37127}"/>
                </a:ext>
              </a:extLst>
            </p:cNvPr>
            <p:cNvSpPr txBox="1"/>
            <p:nvPr/>
          </p:nvSpPr>
          <p:spPr>
            <a:xfrm>
              <a:off x="6045024" y="2868994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F569B8-4053-4A28-7CE0-C1057DDB8DFD}"/>
                </a:ext>
              </a:extLst>
            </p:cNvPr>
            <p:cNvSpPr txBox="1"/>
            <p:nvPr/>
          </p:nvSpPr>
          <p:spPr>
            <a:xfrm>
              <a:off x="5452100" y="4471066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3545198-9EAF-3FFA-0BF4-23D8F2C6C30F}"/>
                </a:ext>
              </a:extLst>
            </p:cNvPr>
            <p:cNvSpPr txBox="1"/>
            <p:nvPr/>
          </p:nvSpPr>
          <p:spPr>
            <a:xfrm>
              <a:off x="4152190" y="598582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AE68FE-5A29-A2A3-3155-E83EFC627C86}"/>
                </a:ext>
              </a:extLst>
            </p:cNvPr>
            <p:cNvSpPr txBox="1"/>
            <p:nvPr/>
          </p:nvSpPr>
          <p:spPr>
            <a:xfrm>
              <a:off x="6574135" y="5239065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CB9AAC-D315-8DA2-3FA5-37A740397634}"/>
                </a:ext>
              </a:extLst>
            </p:cNvPr>
            <p:cNvSpPr txBox="1"/>
            <p:nvPr/>
          </p:nvSpPr>
          <p:spPr>
            <a:xfrm>
              <a:off x="8030226" y="378763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F693E4F-668B-6EFD-6306-24039B6E19CD}"/>
                </a:ext>
              </a:extLst>
            </p:cNvPr>
            <p:cNvSpPr txBox="1"/>
            <p:nvPr/>
          </p:nvSpPr>
          <p:spPr>
            <a:xfrm>
              <a:off x="8951595" y="379912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6CEBACE-3EA9-FD97-3348-F48ABF787050}"/>
                </a:ext>
              </a:extLst>
            </p:cNvPr>
            <p:cNvSpPr txBox="1"/>
            <p:nvPr/>
          </p:nvSpPr>
          <p:spPr>
            <a:xfrm>
              <a:off x="10186198" y="460491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A74821-B1A1-08B4-3BF3-E1CFCC4388A7}"/>
                </a:ext>
              </a:extLst>
            </p:cNvPr>
            <p:cNvSpPr txBox="1"/>
            <p:nvPr/>
          </p:nvSpPr>
          <p:spPr>
            <a:xfrm>
              <a:off x="10497890" y="229056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E428389-A316-1078-1D9F-962C0973598F}"/>
                </a:ext>
              </a:extLst>
            </p:cNvPr>
            <p:cNvSpPr txBox="1"/>
            <p:nvPr/>
          </p:nvSpPr>
          <p:spPr>
            <a:xfrm>
              <a:off x="8807635" y="180751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61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C9EF3388-5755-0BD0-CBEB-587FC7EE9CF5}"/>
              </a:ext>
            </a:extLst>
          </p:cNvPr>
          <p:cNvGrpSpPr/>
          <p:nvPr/>
        </p:nvGrpSpPr>
        <p:grpSpPr>
          <a:xfrm>
            <a:off x="1410674" y="0"/>
            <a:ext cx="9370651" cy="6886127"/>
            <a:chOff x="2821349" y="0"/>
            <a:chExt cx="9370651" cy="6886127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048C0BFA-E70E-CBE2-9EC9-0663EF167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0688" y="0"/>
              <a:ext cx="1623704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/>
                <a:t>S</a:t>
              </a: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BF09DEDD-0A25-CD0D-563B-A659F6CD3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177" y="3031478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a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0C71388-2545-7F4E-7F41-9DC07FB86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177" y="1957979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b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8D18056-D0BE-F32B-144A-7882D456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3479" y="93338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d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EE84E92B-1848-9F45-D144-0C327F7B0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7498" y="828620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p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0709D611-AFB4-D161-273B-100C7E57A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280" y="3031478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a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52BB6A12-CCAD-EAE6-5C30-A79108267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280" y="1957979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c</a:t>
              </a:r>
            </a:p>
          </p:txBody>
        </p:sp>
        <p:cxnSp>
          <p:nvCxnSpPr>
            <p:cNvPr id="11" name="AutoShape 11">
              <a:extLst>
                <a:ext uri="{FF2B5EF4-FFF2-40B4-BE49-F238E27FC236}">
                  <a16:creationId xmlns:a16="http://schemas.microsoft.com/office/drawing/2014/main" id="{254700CF-6AD7-DE31-DB69-B115D98FC228}"/>
                </a:ext>
              </a:extLst>
            </p:cNvPr>
            <p:cNvCxnSpPr>
              <a:cxnSpLocks noChangeShapeType="1"/>
              <a:stCxn id="7" idx="2"/>
              <a:endCxn id="6" idx="0"/>
            </p:cNvCxnSpPr>
            <p:nvPr/>
          </p:nvCxnSpPr>
          <p:spPr bwMode="auto">
            <a:xfrm flipH="1">
              <a:off x="3511428" y="1641267"/>
              <a:ext cx="874302" cy="3167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AutoShape 12">
              <a:extLst>
                <a:ext uri="{FF2B5EF4-FFF2-40B4-BE49-F238E27FC236}">
                  <a16:creationId xmlns:a16="http://schemas.microsoft.com/office/drawing/2014/main" id="{14C40CE8-AAC7-880F-4608-F569F7451886}"/>
                </a:ext>
              </a:extLst>
            </p:cNvPr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4385730" y="1641267"/>
              <a:ext cx="249801" cy="3167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AutoShape 13">
              <a:extLst>
                <a:ext uri="{FF2B5EF4-FFF2-40B4-BE49-F238E27FC236}">
                  <a16:creationId xmlns:a16="http://schemas.microsoft.com/office/drawing/2014/main" id="{A1CB0B26-8FA2-22A5-25BB-11445E19ECE0}"/>
                </a:ext>
              </a:extLst>
            </p:cNvPr>
            <p:cNvCxnSpPr>
              <a:cxnSpLocks noChangeShapeType="1"/>
              <a:stCxn id="6" idx="2"/>
              <a:endCxn id="5" idx="0"/>
            </p:cNvCxnSpPr>
            <p:nvPr/>
          </p:nvCxnSpPr>
          <p:spPr bwMode="auto">
            <a:xfrm>
              <a:off x="3511428" y="2665861"/>
              <a:ext cx="0" cy="3656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257C4B18-A8AF-7E5B-3A05-A8899A5BEAC5}"/>
                </a:ext>
              </a:extLst>
            </p:cNvPr>
            <p:cNvCxnSpPr>
              <a:cxnSpLocks noChangeShapeType="1"/>
              <a:stCxn id="10" idx="2"/>
              <a:endCxn id="9" idx="0"/>
            </p:cNvCxnSpPr>
            <p:nvPr/>
          </p:nvCxnSpPr>
          <p:spPr bwMode="auto">
            <a:xfrm>
              <a:off x="4635531" y="2665861"/>
              <a:ext cx="0" cy="3656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A7ECB5B8-CCA4-DF40-4BE5-80F319ED3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4871" y="828620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e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C157097-5C74-5D04-8778-9CFDF46AD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589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p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AFC4C76B-14FD-56EF-F18D-87A411116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0289" y="193833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h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EE862E0D-6973-41A4-43ED-D264A65D5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4392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f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28E3674A-B414-5D18-C01E-FD0551B39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4392" y="193833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r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3970795B-A686-02F2-D6FA-360E1B4B6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4990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0511F297-2DE1-DA5F-7856-40B1A96DD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589" y="404547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96B6E773-7141-FB62-2E4C-F64EC2914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9691" y="404547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c</a:t>
              </a: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D1D439E3-DBBE-261F-7FA1-A95DF3BF2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9289" y="4130599"/>
              <a:ext cx="1249003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/>
                <a:t>G</a:t>
              </a: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88799BE6-8769-AF14-C5A8-6434D7831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9691" y="5014212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a</a:t>
              </a:r>
            </a:p>
          </p:txBody>
        </p:sp>
        <p:cxnSp>
          <p:nvCxnSpPr>
            <p:cNvPr id="25" name="AutoShape 26">
              <a:extLst>
                <a:ext uri="{FF2B5EF4-FFF2-40B4-BE49-F238E27FC236}">
                  <a16:creationId xmlns:a16="http://schemas.microsoft.com/office/drawing/2014/main" id="{1C865149-C812-AEAD-05BE-EC175AD5E837}"/>
                </a:ext>
              </a:extLst>
            </p:cNvPr>
            <p:cNvCxnSpPr>
              <a:cxnSpLocks noChangeShapeType="1"/>
              <a:stCxn id="15" idx="2"/>
              <a:endCxn id="17" idx="0"/>
            </p:cNvCxnSpPr>
            <p:nvPr/>
          </p:nvCxnSpPr>
          <p:spPr bwMode="auto">
            <a:xfrm flipH="1">
              <a:off x="8382540" y="1536502"/>
              <a:ext cx="524582" cy="40183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AutoShape 27">
              <a:extLst>
                <a:ext uri="{FF2B5EF4-FFF2-40B4-BE49-F238E27FC236}">
                  <a16:creationId xmlns:a16="http://schemas.microsoft.com/office/drawing/2014/main" id="{B59F2A7B-FACE-012C-049D-52E33967AEF8}"/>
                </a:ext>
              </a:extLst>
            </p:cNvPr>
            <p:cNvCxnSpPr>
              <a:cxnSpLocks noChangeShapeType="1"/>
              <a:stCxn id="15" idx="2"/>
              <a:endCxn id="19" idx="0"/>
            </p:cNvCxnSpPr>
            <p:nvPr/>
          </p:nvCxnSpPr>
          <p:spPr bwMode="auto">
            <a:xfrm>
              <a:off x="8907122" y="1536502"/>
              <a:ext cx="599521" cy="40183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AutoShape 28">
              <a:extLst>
                <a:ext uri="{FF2B5EF4-FFF2-40B4-BE49-F238E27FC236}">
                  <a16:creationId xmlns:a16="http://schemas.microsoft.com/office/drawing/2014/main" id="{A6BCAF96-EA93-07AC-12CD-36EC9971114E}"/>
                </a:ext>
              </a:extLst>
            </p:cNvPr>
            <p:cNvCxnSpPr>
              <a:cxnSpLocks noChangeShapeType="1"/>
              <a:stCxn id="17" idx="2"/>
              <a:endCxn id="16" idx="0"/>
            </p:cNvCxnSpPr>
            <p:nvPr/>
          </p:nvCxnSpPr>
          <p:spPr bwMode="auto">
            <a:xfrm flipH="1">
              <a:off x="8007840" y="2646217"/>
              <a:ext cx="374700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AutoShape 29">
              <a:extLst>
                <a:ext uri="{FF2B5EF4-FFF2-40B4-BE49-F238E27FC236}">
                  <a16:creationId xmlns:a16="http://schemas.microsoft.com/office/drawing/2014/main" id="{720E1003-5FDD-356B-EEE8-F3E08401D312}"/>
                </a:ext>
              </a:extLst>
            </p:cNvPr>
            <p:cNvCxnSpPr>
              <a:cxnSpLocks noChangeShapeType="1"/>
              <a:stCxn id="17" idx="2"/>
              <a:endCxn id="20" idx="0"/>
            </p:cNvCxnSpPr>
            <p:nvPr/>
          </p:nvCxnSpPr>
          <p:spPr bwMode="auto">
            <a:xfrm>
              <a:off x="8382540" y="2646217"/>
              <a:ext cx="374701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AutoShape 30">
              <a:extLst>
                <a:ext uri="{FF2B5EF4-FFF2-40B4-BE49-F238E27FC236}">
                  <a16:creationId xmlns:a16="http://schemas.microsoft.com/office/drawing/2014/main" id="{CA6116CF-A663-8686-3121-EAD1F56AF705}"/>
                </a:ext>
              </a:extLst>
            </p:cNvPr>
            <p:cNvCxnSpPr>
              <a:cxnSpLocks noChangeShapeType="1"/>
              <a:stCxn id="19" idx="2"/>
              <a:endCxn id="18" idx="0"/>
            </p:cNvCxnSpPr>
            <p:nvPr/>
          </p:nvCxnSpPr>
          <p:spPr bwMode="auto">
            <a:xfrm>
              <a:off x="9506643" y="2646217"/>
              <a:ext cx="0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AutoShape 31">
              <a:extLst>
                <a:ext uri="{FF2B5EF4-FFF2-40B4-BE49-F238E27FC236}">
                  <a16:creationId xmlns:a16="http://schemas.microsoft.com/office/drawing/2014/main" id="{089BE083-9071-9559-7D11-13C0B96E23B3}"/>
                </a:ext>
              </a:extLst>
            </p:cNvPr>
            <p:cNvCxnSpPr>
              <a:cxnSpLocks noChangeShapeType="1"/>
              <a:stCxn id="16" idx="2"/>
              <a:endCxn id="21" idx="0"/>
            </p:cNvCxnSpPr>
            <p:nvPr/>
          </p:nvCxnSpPr>
          <p:spPr bwMode="auto">
            <a:xfrm>
              <a:off x="8007840" y="3719718"/>
              <a:ext cx="0" cy="3257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AutoShape 32">
              <a:extLst>
                <a:ext uri="{FF2B5EF4-FFF2-40B4-BE49-F238E27FC236}">
                  <a16:creationId xmlns:a16="http://schemas.microsoft.com/office/drawing/2014/main" id="{752B46BE-79FC-ADDD-3CE8-F6362CD6B3E2}"/>
                </a:ext>
              </a:extLst>
            </p:cNvPr>
            <p:cNvCxnSpPr>
              <a:cxnSpLocks noChangeShapeType="1"/>
              <a:stCxn id="18" idx="2"/>
              <a:endCxn id="22" idx="0"/>
            </p:cNvCxnSpPr>
            <p:nvPr/>
          </p:nvCxnSpPr>
          <p:spPr bwMode="auto">
            <a:xfrm flipH="1">
              <a:off x="9131942" y="3719718"/>
              <a:ext cx="374701" cy="3257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AutoShape 33">
              <a:extLst>
                <a:ext uri="{FF2B5EF4-FFF2-40B4-BE49-F238E27FC236}">
                  <a16:creationId xmlns:a16="http://schemas.microsoft.com/office/drawing/2014/main" id="{C279E33C-9A24-280B-4C20-8794AD06313A}"/>
                </a:ext>
              </a:extLst>
            </p:cNvPr>
            <p:cNvCxnSpPr>
              <a:cxnSpLocks noChangeShapeType="1"/>
              <a:stCxn id="18" idx="2"/>
              <a:endCxn id="23" idx="0"/>
            </p:cNvCxnSpPr>
            <p:nvPr/>
          </p:nvCxnSpPr>
          <p:spPr bwMode="auto">
            <a:xfrm>
              <a:off x="9506643" y="3719718"/>
              <a:ext cx="437148" cy="4108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AutoShape 34">
              <a:extLst>
                <a:ext uri="{FF2B5EF4-FFF2-40B4-BE49-F238E27FC236}">
                  <a16:creationId xmlns:a16="http://schemas.microsoft.com/office/drawing/2014/main" id="{A0713F30-11F3-9D08-C1FA-A4517F364FC6}"/>
                </a:ext>
              </a:extLst>
            </p:cNvPr>
            <p:cNvCxnSpPr>
              <a:cxnSpLocks noChangeShapeType="1"/>
              <a:stCxn id="22" idx="2"/>
              <a:endCxn id="24" idx="0"/>
            </p:cNvCxnSpPr>
            <p:nvPr/>
          </p:nvCxnSpPr>
          <p:spPr bwMode="auto">
            <a:xfrm>
              <a:off x="9131942" y="4753358"/>
              <a:ext cx="0" cy="2608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19024ECD-09FE-AB10-0422-624DABE42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7498" y="1872858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cxnSp>
          <p:nvCxnSpPr>
            <p:cNvPr id="35" name="AutoShape 36">
              <a:extLst>
                <a:ext uri="{FF2B5EF4-FFF2-40B4-BE49-F238E27FC236}">
                  <a16:creationId xmlns:a16="http://schemas.microsoft.com/office/drawing/2014/main" id="{65096538-155A-A604-51C4-59FF88412982}"/>
                </a:ext>
              </a:extLst>
            </p:cNvPr>
            <p:cNvCxnSpPr>
              <a:cxnSpLocks noChangeShapeType="1"/>
              <a:stCxn id="8" idx="2"/>
              <a:endCxn id="34" idx="0"/>
            </p:cNvCxnSpPr>
            <p:nvPr/>
          </p:nvCxnSpPr>
          <p:spPr bwMode="auto">
            <a:xfrm>
              <a:off x="11879749" y="1536502"/>
              <a:ext cx="0" cy="3363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36" name="Text Box 38">
              <a:extLst>
                <a:ext uri="{FF2B5EF4-FFF2-40B4-BE49-F238E27FC236}">
                  <a16:creationId xmlns:a16="http://schemas.microsoft.com/office/drawing/2014/main" id="{49EE0CF4-50DE-1E6D-54B3-ABA2DF0F1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7183" y="193833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e</a:t>
              </a:r>
            </a:p>
          </p:txBody>
        </p: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D5BDB384-5892-9B98-882A-D1AB38B29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981" y="4130597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p</a:t>
              </a:r>
            </a:p>
          </p:txBody>
        </p:sp>
        <p:sp>
          <p:nvSpPr>
            <p:cNvPr id="38" name="Text Box 40">
              <a:extLst>
                <a:ext uri="{FF2B5EF4-FFF2-40B4-BE49-F238E27FC236}">
                  <a16:creationId xmlns:a16="http://schemas.microsoft.com/office/drawing/2014/main" id="{7AE62331-EEB1-D4A8-72B3-BE3DAEA1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682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h</a:t>
              </a:r>
            </a:p>
          </p:txBody>
        </p:sp>
        <p:sp>
          <p:nvSpPr>
            <p:cNvPr id="39" name="Text Box 41">
              <a:extLst>
                <a:ext uri="{FF2B5EF4-FFF2-40B4-BE49-F238E27FC236}">
                  <a16:creationId xmlns:a16="http://schemas.microsoft.com/office/drawing/2014/main" id="{05382D48-FE59-45ED-D139-3E22C4E2B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6785" y="4130597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f</a:t>
              </a:r>
            </a:p>
          </p:txBody>
        </p:sp>
        <p:sp>
          <p:nvSpPr>
            <p:cNvPr id="40" name="Text Box 42">
              <a:extLst>
                <a:ext uri="{FF2B5EF4-FFF2-40B4-BE49-F238E27FC236}">
                  <a16:creationId xmlns:a16="http://schemas.microsoft.com/office/drawing/2014/main" id="{D703F1C1-5610-AF70-2ED1-5766115A1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6785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r</a:t>
              </a:r>
            </a:p>
          </p:txBody>
        </p:sp>
        <p:sp>
          <p:nvSpPr>
            <p:cNvPr id="41" name="Text Box 43">
              <a:extLst>
                <a:ext uri="{FF2B5EF4-FFF2-40B4-BE49-F238E27FC236}">
                  <a16:creationId xmlns:a16="http://schemas.microsoft.com/office/drawing/2014/main" id="{C223BCAF-02CF-369B-09BD-AC614B32F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383" y="4130597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B19F3FAE-DCE5-284A-37EB-736167E29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981" y="511897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sp>
          <p:nvSpPr>
            <p:cNvPr id="43" name="Text Box 45">
              <a:extLst>
                <a:ext uri="{FF2B5EF4-FFF2-40B4-BE49-F238E27FC236}">
                  <a16:creationId xmlns:a16="http://schemas.microsoft.com/office/drawing/2014/main" id="{0EEEF415-2881-CFB0-2EEE-2583009C4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2084" y="511897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c</a:t>
              </a:r>
            </a:p>
          </p:txBody>
        </p:sp>
        <p:sp>
          <p:nvSpPr>
            <p:cNvPr id="44" name="Text Box 46">
              <a:extLst>
                <a:ext uri="{FF2B5EF4-FFF2-40B4-BE49-F238E27FC236}">
                  <a16:creationId xmlns:a16="http://schemas.microsoft.com/office/drawing/2014/main" id="{5420C5BA-6B68-41E2-AAC4-702AAA112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1681" y="5204096"/>
              <a:ext cx="1249003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/>
                <a:t>G</a:t>
              </a:r>
            </a:p>
          </p:txBody>
        </p:sp>
        <p:sp>
          <p:nvSpPr>
            <p:cNvPr id="45" name="Text Box 47">
              <a:extLst>
                <a:ext uri="{FF2B5EF4-FFF2-40B4-BE49-F238E27FC236}">
                  <a16:creationId xmlns:a16="http://schemas.microsoft.com/office/drawing/2014/main" id="{5A6CB98F-D3EE-4415-6B1C-45D4DB6DA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2084" y="617824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a</a:t>
              </a:r>
            </a:p>
          </p:txBody>
        </p:sp>
        <p:cxnSp>
          <p:nvCxnSpPr>
            <p:cNvPr id="46" name="AutoShape 48">
              <a:extLst>
                <a:ext uri="{FF2B5EF4-FFF2-40B4-BE49-F238E27FC236}">
                  <a16:creationId xmlns:a16="http://schemas.microsoft.com/office/drawing/2014/main" id="{8AAA7471-F35D-8CAC-C876-EEF484091FAF}"/>
                </a:ext>
              </a:extLst>
            </p:cNvPr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5384933" y="2646217"/>
              <a:ext cx="624501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" name="AutoShape 49">
              <a:extLst>
                <a:ext uri="{FF2B5EF4-FFF2-40B4-BE49-F238E27FC236}">
                  <a16:creationId xmlns:a16="http://schemas.microsoft.com/office/drawing/2014/main" id="{B65B660B-7202-CD3C-32D9-54887F9AE557}"/>
                </a:ext>
              </a:extLst>
            </p:cNvPr>
            <p:cNvCxnSpPr>
              <a:cxnSpLocks noChangeShapeType="1"/>
              <a:stCxn id="36" idx="2"/>
              <a:endCxn id="40" idx="0"/>
            </p:cNvCxnSpPr>
            <p:nvPr/>
          </p:nvCxnSpPr>
          <p:spPr bwMode="auto">
            <a:xfrm>
              <a:off x="6009434" y="2646217"/>
              <a:ext cx="499602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AutoShape 50">
              <a:extLst>
                <a:ext uri="{FF2B5EF4-FFF2-40B4-BE49-F238E27FC236}">
                  <a16:creationId xmlns:a16="http://schemas.microsoft.com/office/drawing/2014/main" id="{E1F82C6A-13AC-9A71-76D6-5754886EDC81}"/>
                </a:ext>
              </a:extLst>
            </p:cNvPr>
            <p:cNvCxnSpPr>
              <a:cxnSpLocks noChangeShapeType="1"/>
              <a:stCxn id="38" idx="2"/>
              <a:endCxn id="37" idx="0"/>
            </p:cNvCxnSpPr>
            <p:nvPr/>
          </p:nvCxnSpPr>
          <p:spPr bwMode="auto">
            <a:xfrm flipH="1">
              <a:off x="5010232" y="3719718"/>
              <a:ext cx="374701" cy="4108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AutoShape 51">
              <a:extLst>
                <a:ext uri="{FF2B5EF4-FFF2-40B4-BE49-F238E27FC236}">
                  <a16:creationId xmlns:a16="http://schemas.microsoft.com/office/drawing/2014/main" id="{95F22BBB-A764-F6B4-9D2D-338778C75423}"/>
                </a:ext>
              </a:extLst>
            </p:cNvPr>
            <p:cNvCxnSpPr>
              <a:cxnSpLocks noChangeShapeType="1"/>
              <a:stCxn id="38" idx="2"/>
              <a:endCxn id="41" idx="0"/>
            </p:cNvCxnSpPr>
            <p:nvPr/>
          </p:nvCxnSpPr>
          <p:spPr bwMode="auto">
            <a:xfrm>
              <a:off x="5384933" y="3719718"/>
              <a:ext cx="374701" cy="4108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AutoShape 52">
              <a:extLst>
                <a:ext uri="{FF2B5EF4-FFF2-40B4-BE49-F238E27FC236}">
                  <a16:creationId xmlns:a16="http://schemas.microsoft.com/office/drawing/2014/main" id="{F16D4D90-D1F2-0EF1-6159-E1066BBC05F0}"/>
                </a:ext>
              </a:extLst>
            </p:cNvPr>
            <p:cNvCxnSpPr>
              <a:cxnSpLocks noChangeShapeType="1"/>
              <a:stCxn id="40" idx="2"/>
              <a:endCxn id="39" idx="0"/>
            </p:cNvCxnSpPr>
            <p:nvPr/>
          </p:nvCxnSpPr>
          <p:spPr bwMode="auto">
            <a:xfrm>
              <a:off x="6509036" y="3719718"/>
              <a:ext cx="0" cy="4108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AutoShape 53">
              <a:extLst>
                <a:ext uri="{FF2B5EF4-FFF2-40B4-BE49-F238E27FC236}">
                  <a16:creationId xmlns:a16="http://schemas.microsoft.com/office/drawing/2014/main" id="{4B1CE6A7-484A-A95C-F49D-165BDB772383}"/>
                </a:ext>
              </a:extLst>
            </p:cNvPr>
            <p:cNvCxnSpPr>
              <a:cxnSpLocks noChangeShapeType="1"/>
              <a:stCxn id="37" idx="2"/>
              <a:endCxn id="42" idx="0"/>
            </p:cNvCxnSpPr>
            <p:nvPr/>
          </p:nvCxnSpPr>
          <p:spPr bwMode="auto">
            <a:xfrm>
              <a:off x="5010232" y="4838479"/>
              <a:ext cx="0" cy="2804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2" name="AutoShape 54">
              <a:extLst>
                <a:ext uri="{FF2B5EF4-FFF2-40B4-BE49-F238E27FC236}">
                  <a16:creationId xmlns:a16="http://schemas.microsoft.com/office/drawing/2014/main" id="{8004D022-FC25-A633-4407-5187DCCB3E56}"/>
                </a:ext>
              </a:extLst>
            </p:cNvPr>
            <p:cNvCxnSpPr>
              <a:cxnSpLocks noChangeShapeType="1"/>
              <a:stCxn id="39" idx="2"/>
              <a:endCxn id="43" idx="0"/>
            </p:cNvCxnSpPr>
            <p:nvPr/>
          </p:nvCxnSpPr>
          <p:spPr bwMode="auto">
            <a:xfrm flipH="1">
              <a:off x="6134335" y="4838479"/>
              <a:ext cx="374701" cy="2804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AutoShape 55">
              <a:extLst>
                <a:ext uri="{FF2B5EF4-FFF2-40B4-BE49-F238E27FC236}">
                  <a16:creationId xmlns:a16="http://schemas.microsoft.com/office/drawing/2014/main" id="{486045E5-623D-0134-B638-00939C105AA6}"/>
                </a:ext>
              </a:extLst>
            </p:cNvPr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6509036" y="4838479"/>
              <a:ext cx="437147" cy="3656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4" name="AutoShape 56">
              <a:extLst>
                <a:ext uri="{FF2B5EF4-FFF2-40B4-BE49-F238E27FC236}">
                  <a16:creationId xmlns:a16="http://schemas.microsoft.com/office/drawing/2014/main" id="{5D23A7BB-45E2-7E3E-4B55-F28553C642F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>
              <a:off x="6134335" y="5826857"/>
              <a:ext cx="0" cy="351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AutoShape 57">
              <a:extLst>
                <a:ext uri="{FF2B5EF4-FFF2-40B4-BE49-F238E27FC236}">
                  <a16:creationId xmlns:a16="http://schemas.microsoft.com/office/drawing/2014/main" id="{0C821978-37D9-014D-1389-CE6DF12A614E}"/>
                </a:ext>
              </a:extLst>
            </p:cNvPr>
            <p:cNvCxnSpPr>
              <a:cxnSpLocks noChangeShapeType="1"/>
              <a:stCxn id="7" idx="2"/>
              <a:endCxn id="36" idx="0"/>
            </p:cNvCxnSpPr>
            <p:nvPr/>
          </p:nvCxnSpPr>
          <p:spPr bwMode="auto">
            <a:xfrm>
              <a:off x="4385730" y="1641267"/>
              <a:ext cx="1623704" cy="2970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AutoShape 58">
              <a:extLst>
                <a:ext uri="{FF2B5EF4-FFF2-40B4-BE49-F238E27FC236}">
                  <a16:creationId xmlns:a16="http://schemas.microsoft.com/office/drawing/2014/main" id="{EB294176-7EA3-2F8E-D8F1-BC5F1E90B783}"/>
                </a:ext>
              </a:extLst>
            </p:cNvPr>
            <p:cNvCxnSpPr>
              <a:cxnSpLocks noChangeShapeType="1"/>
              <a:stCxn id="4" idx="2"/>
              <a:endCxn id="7" idx="0"/>
            </p:cNvCxnSpPr>
            <p:nvPr/>
          </p:nvCxnSpPr>
          <p:spPr bwMode="auto">
            <a:xfrm flipH="1">
              <a:off x="4385730" y="707882"/>
              <a:ext cx="3996810" cy="2255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AutoShape 59">
              <a:extLst>
                <a:ext uri="{FF2B5EF4-FFF2-40B4-BE49-F238E27FC236}">
                  <a16:creationId xmlns:a16="http://schemas.microsoft.com/office/drawing/2014/main" id="{29C11CB6-B2BF-BB96-8E48-F4CB49C17CF2}"/>
                </a:ext>
              </a:extLst>
            </p:cNvPr>
            <p:cNvCxnSpPr>
              <a:cxnSpLocks noChangeShapeType="1"/>
              <a:stCxn id="4" idx="2"/>
              <a:endCxn id="15" idx="0"/>
            </p:cNvCxnSpPr>
            <p:nvPr/>
          </p:nvCxnSpPr>
          <p:spPr bwMode="auto">
            <a:xfrm>
              <a:off x="8382540" y="707882"/>
              <a:ext cx="524581" cy="1207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8" name="AutoShape 60">
              <a:extLst>
                <a:ext uri="{FF2B5EF4-FFF2-40B4-BE49-F238E27FC236}">
                  <a16:creationId xmlns:a16="http://schemas.microsoft.com/office/drawing/2014/main" id="{B6C82648-FA53-9B2B-6141-56CA2F263546}"/>
                </a:ext>
              </a:extLst>
            </p:cNvPr>
            <p:cNvCxnSpPr>
              <a:cxnSpLocks noChangeShapeType="1"/>
              <a:stCxn id="4" idx="2"/>
              <a:endCxn id="8" idx="0"/>
            </p:cNvCxnSpPr>
            <p:nvPr/>
          </p:nvCxnSpPr>
          <p:spPr bwMode="auto">
            <a:xfrm>
              <a:off x="8382540" y="707882"/>
              <a:ext cx="3497209" cy="1207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49E06C7-CD27-7FD1-A077-140BA11AA963}"/>
                </a:ext>
              </a:extLst>
            </p:cNvPr>
            <p:cNvSpPr/>
            <p:nvPr/>
          </p:nvSpPr>
          <p:spPr>
            <a:xfrm>
              <a:off x="7695589" y="166543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C4526A8-1B4A-6D8A-2B93-D3C8F5CA7801}"/>
                </a:ext>
              </a:extLst>
            </p:cNvPr>
            <p:cNvSpPr/>
            <p:nvPr/>
          </p:nvSpPr>
          <p:spPr>
            <a:xfrm>
              <a:off x="3659745" y="1098412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D5D914-17F9-2D18-D112-37FE0803FB8F}"/>
                </a:ext>
              </a:extLst>
            </p:cNvPr>
            <p:cNvSpPr/>
            <p:nvPr/>
          </p:nvSpPr>
          <p:spPr>
            <a:xfrm>
              <a:off x="8217043" y="1092307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9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45C87B7-39FD-2F6D-187C-BE157C8565D3}"/>
                </a:ext>
              </a:extLst>
            </p:cNvPr>
            <p:cNvSpPr/>
            <p:nvPr/>
          </p:nvSpPr>
          <p:spPr>
            <a:xfrm>
              <a:off x="11280228" y="1098412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9D14BAB-1774-519F-918B-6C36AD42C635}"/>
                </a:ext>
              </a:extLst>
            </p:cNvPr>
            <p:cNvSpPr/>
            <p:nvPr/>
          </p:nvSpPr>
          <p:spPr>
            <a:xfrm>
              <a:off x="2821349" y="2123006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4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A713737-6986-1C6E-D2AA-E1373CBA76AE}"/>
                </a:ext>
              </a:extLst>
            </p:cNvPr>
            <p:cNvSpPr/>
            <p:nvPr/>
          </p:nvSpPr>
          <p:spPr>
            <a:xfrm>
              <a:off x="4037573" y="2154130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11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4639FB7-B5D0-E4D8-0BC1-177F7C376173}"/>
                </a:ext>
              </a:extLst>
            </p:cNvPr>
            <p:cNvSpPr/>
            <p:nvPr/>
          </p:nvSpPr>
          <p:spPr>
            <a:xfrm>
              <a:off x="5413031" y="2176807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895F738-CB00-A51F-5AA8-70E264B5BD7E}"/>
                </a:ext>
              </a:extLst>
            </p:cNvPr>
            <p:cNvSpPr/>
            <p:nvPr/>
          </p:nvSpPr>
          <p:spPr>
            <a:xfrm>
              <a:off x="7698507" y="2131545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17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14019E7-2FA6-ED86-CEC5-B1E30B1FE5D3}"/>
                </a:ext>
              </a:extLst>
            </p:cNvPr>
            <p:cNvSpPr/>
            <p:nvPr/>
          </p:nvSpPr>
          <p:spPr>
            <a:xfrm>
              <a:off x="8907121" y="2151254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11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C96032A-3573-B04F-9017-8B956D6E2356}"/>
                </a:ext>
              </a:extLst>
            </p:cNvPr>
            <p:cNvSpPr/>
            <p:nvPr/>
          </p:nvSpPr>
          <p:spPr>
            <a:xfrm>
              <a:off x="11280228" y="2154221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16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0610BDD-D739-2D7B-B04A-417E0C5652CC}"/>
                </a:ext>
              </a:extLst>
            </p:cNvPr>
            <p:cNvSpPr/>
            <p:nvPr/>
          </p:nvSpPr>
          <p:spPr>
            <a:xfrm>
              <a:off x="2821349" y="3240086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92E2354-A542-1182-9388-122E51623CDB}"/>
                </a:ext>
              </a:extLst>
            </p:cNvPr>
            <p:cNvSpPr/>
            <p:nvPr/>
          </p:nvSpPr>
          <p:spPr>
            <a:xfrm>
              <a:off x="4009466" y="3240086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15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B52BAD0-880F-0A74-1D1E-AA4F2A6651AC}"/>
                </a:ext>
              </a:extLst>
            </p:cNvPr>
            <p:cNvSpPr/>
            <p:nvPr/>
          </p:nvSpPr>
          <p:spPr>
            <a:xfrm>
              <a:off x="4852543" y="3176863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13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FC85262-7BE5-6F7D-E4E5-67F6C82583AB}"/>
                </a:ext>
              </a:extLst>
            </p:cNvPr>
            <p:cNvSpPr/>
            <p:nvPr/>
          </p:nvSpPr>
          <p:spPr>
            <a:xfrm>
              <a:off x="5931330" y="3207504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08E9F9B-7597-4FD3-5ABE-9357E7FB100B}"/>
                </a:ext>
              </a:extLst>
            </p:cNvPr>
            <p:cNvSpPr/>
            <p:nvPr/>
          </p:nvSpPr>
          <p:spPr>
            <a:xfrm>
              <a:off x="7381770" y="3240086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24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6F1489D-AC8F-72E2-CA9F-7BBD10683F8C}"/>
                </a:ext>
              </a:extLst>
            </p:cNvPr>
            <p:cNvSpPr/>
            <p:nvPr/>
          </p:nvSpPr>
          <p:spPr>
            <a:xfrm>
              <a:off x="8212466" y="3235392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27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0D0E9ED-42E4-F174-D3C3-E39D3F702DD4}"/>
                </a:ext>
              </a:extLst>
            </p:cNvPr>
            <p:cNvSpPr/>
            <p:nvPr/>
          </p:nvSpPr>
          <p:spPr>
            <a:xfrm>
              <a:off x="8943028" y="3148680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95B3444-1547-4D61-DCF5-BA1E01A5CA3F}"/>
                </a:ext>
              </a:extLst>
            </p:cNvPr>
            <p:cNvSpPr/>
            <p:nvPr/>
          </p:nvSpPr>
          <p:spPr>
            <a:xfrm>
              <a:off x="4385730" y="4399417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20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4ACC72C-73FA-48EA-AB1A-A53BEE5BA1CD}"/>
                </a:ext>
              </a:extLst>
            </p:cNvPr>
            <p:cNvSpPr/>
            <p:nvPr/>
          </p:nvSpPr>
          <p:spPr>
            <a:xfrm>
              <a:off x="5176383" y="4399417"/>
              <a:ext cx="409651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23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55F2B73-2E92-0372-0E16-A65DDA4FBCC4}"/>
                </a:ext>
              </a:extLst>
            </p:cNvPr>
            <p:cNvSpPr/>
            <p:nvPr/>
          </p:nvSpPr>
          <p:spPr>
            <a:xfrm>
              <a:off x="5950110" y="4307300"/>
              <a:ext cx="409651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FE202D2-8C52-3B99-BE71-C9C209E34356}"/>
                </a:ext>
              </a:extLst>
            </p:cNvPr>
            <p:cNvSpPr/>
            <p:nvPr/>
          </p:nvSpPr>
          <p:spPr>
            <a:xfrm>
              <a:off x="7381770" y="4335728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39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CB2C26B-4C68-5E5F-2836-60663EEA3746}"/>
                </a:ext>
              </a:extLst>
            </p:cNvPr>
            <p:cNvSpPr/>
            <p:nvPr/>
          </p:nvSpPr>
          <p:spPr>
            <a:xfrm>
              <a:off x="8478427" y="4295624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18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089D7EC-B2E2-1728-F471-8FA0F3C2D3EB}"/>
                </a:ext>
              </a:extLst>
            </p:cNvPr>
            <p:cNvSpPr/>
            <p:nvPr/>
          </p:nvSpPr>
          <p:spPr>
            <a:xfrm>
              <a:off x="9315425" y="4295624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45E474C-D9F5-1B4D-7D0F-6EBCAEDC78CC}"/>
                </a:ext>
              </a:extLst>
            </p:cNvPr>
            <p:cNvSpPr/>
            <p:nvPr/>
          </p:nvSpPr>
          <p:spPr>
            <a:xfrm>
              <a:off x="4384163" y="5369123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35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7A3FD22-F862-0627-1239-C50AFCBD9BC9}"/>
                </a:ext>
              </a:extLst>
            </p:cNvPr>
            <p:cNvSpPr/>
            <p:nvPr/>
          </p:nvSpPr>
          <p:spPr>
            <a:xfrm>
              <a:off x="5496241" y="5344266"/>
              <a:ext cx="409651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E82F56A-E3C5-8C1A-E59A-4D1A08236B70}"/>
                </a:ext>
              </a:extLst>
            </p:cNvPr>
            <p:cNvSpPr/>
            <p:nvPr/>
          </p:nvSpPr>
          <p:spPr>
            <a:xfrm>
              <a:off x="6286110" y="5372620"/>
              <a:ext cx="409651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CB9E28E-ED10-A18F-D165-53E16BA60749}"/>
                </a:ext>
              </a:extLst>
            </p:cNvPr>
            <p:cNvSpPr/>
            <p:nvPr/>
          </p:nvSpPr>
          <p:spPr>
            <a:xfrm>
              <a:off x="8478427" y="5208563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22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01E6422-66E4-CF7A-C7A3-A174D230128D}"/>
                </a:ext>
              </a:extLst>
            </p:cNvPr>
            <p:cNvSpPr/>
            <p:nvPr/>
          </p:nvSpPr>
          <p:spPr>
            <a:xfrm>
              <a:off x="5496241" y="6343272"/>
              <a:ext cx="377828" cy="377828"/>
            </a:xfrm>
            <a:prstGeom prst="ellipse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170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20967-6A63-937E-A86F-EB4675586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017520"/>
            <a:ext cx="9905999" cy="82296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UNIFORM-COST-SEARCH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solution node or failure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BEST-FIRST-SEARCH(</a:t>
            </a: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path-cost)</a:t>
            </a:r>
          </a:p>
        </p:txBody>
      </p:sp>
    </p:spTree>
    <p:extLst>
      <p:ext uri="{BB962C8B-B14F-4D97-AF65-F5344CB8AC3E}">
        <p14:creationId xmlns:p14="http://schemas.microsoft.com/office/powerpoint/2010/main" val="2187344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F036-3A73-BAE7-50DB-7BA24E77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Uninformed Graph Algorithms:</a:t>
            </a:r>
            <a:br>
              <a:rPr lang="en-US" dirty="0"/>
            </a:br>
            <a:r>
              <a:rPr lang="en-US" dirty="0"/>
              <a:t>Uniform-Cost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1923-3C13-8E76-C68C-48F6DE63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Uniform-cost search will search the state space in waves of uniform path-cost</a:t>
            </a:r>
          </a:p>
          <a:p>
            <a:pPr lvl="1"/>
            <a:r>
              <a:rPr lang="en-US" dirty="0"/>
              <a:t>If a solution exists, uniform-cost search will find it</a:t>
            </a:r>
          </a:p>
          <a:p>
            <a:pPr lvl="1"/>
            <a:r>
              <a:rPr lang="en-US" dirty="0"/>
              <a:t>The solution will also be cost-optimal</a:t>
            </a:r>
          </a:p>
          <a:p>
            <a:pPr lvl="1"/>
            <a:r>
              <a:rPr lang="en-US" dirty="0"/>
              <a:t>Problem: memory requirements</a:t>
            </a: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614DD371-BAC3-416A-D3E7-06318A462219}"/>
              </a:ext>
            </a:extLst>
          </p:cNvPr>
          <p:cNvSpPr/>
          <p:nvPr/>
        </p:nvSpPr>
        <p:spPr>
          <a:xfrm>
            <a:off x="4204180" y="4438105"/>
            <a:ext cx="2332777" cy="793717"/>
          </a:xfrm>
          <a:prstGeom prst="borderCallout2">
            <a:avLst>
              <a:gd name="adj1" fmla="val 17024"/>
              <a:gd name="adj2" fmla="val -959"/>
              <a:gd name="adj3" fmla="val 17213"/>
              <a:gd name="adj4" fmla="val -14625"/>
              <a:gd name="adj5" fmla="val -44945"/>
              <a:gd name="adj6" fmla="val -34541"/>
            </a:avLst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 worse than breadth-first search!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0F427D42-8DE8-DEBF-990B-DA9B298A62E6}"/>
              </a:ext>
            </a:extLst>
          </p:cNvPr>
          <p:cNvSpPr>
            <a:spLocks/>
          </p:cNvSpPr>
          <p:nvPr/>
        </p:nvSpPr>
        <p:spPr bwMode="auto">
          <a:xfrm>
            <a:off x="8426451" y="36020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solidFill>
            <a:schemeClr val="tx1">
              <a:lumMod val="85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5" name="Freeform 67">
            <a:extLst>
              <a:ext uri="{FF2B5EF4-FFF2-40B4-BE49-F238E27FC236}">
                <a16:creationId xmlns:a16="http://schemas.microsoft.com/office/drawing/2014/main" id="{5C4ACABD-709E-B02F-E6DC-066DE419952E}"/>
              </a:ext>
            </a:extLst>
          </p:cNvPr>
          <p:cNvSpPr>
            <a:spLocks/>
          </p:cNvSpPr>
          <p:nvPr/>
        </p:nvSpPr>
        <p:spPr bwMode="auto">
          <a:xfrm>
            <a:off x="8915401" y="3429001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6" name="Freeform 67">
            <a:extLst>
              <a:ext uri="{FF2B5EF4-FFF2-40B4-BE49-F238E27FC236}">
                <a16:creationId xmlns:a16="http://schemas.microsoft.com/office/drawing/2014/main" id="{26257AF0-EB98-C899-0C9E-BFC54374FD89}"/>
              </a:ext>
            </a:extLst>
          </p:cNvPr>
          <p:cNvSpPr>
            <a:spLocks/>
          </p:cNvSpPr>
          <p:nvPr/>
        </p:nvSpPr>
        <p:spPr bwMode="auto">
          <a:xfrm>
            <a:off x="9067801" y="3429002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2" name="Freeform 43">
            <a:extLst>
              <a:ext uri="{FF2B5EF4-FFF2-40B4-BE49-F238E27FC236}">
                <a16:creationId xmlns:a16="http://schemas.microsoft.com/office/drawing/2014/main" id="{3020172D-C2FA-3ED0-5A0E-ED7A93425B83}"/>
              </a:ext>
            </a:extLst>
          </p:cNvPr>
          <p:cNvSpPr>
            <a:spLocks/>
          </p:cNvSpPr>
          <p:nvPr/>
        </p:nvSpPr>
        <p:spPr bwMode="auto">
          <a:xfrm>
            <a:off x="9575797" y="3728878"/>
            <a:ext cx="611985" cy="122397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44">
                <a:extLst>
                  <a:ext uri="{FF2B5EF4-FFF2-40B4-BE49-F238E27FC236}">
                    <a16:creationId xmlns:a16="http://schemas.microsoft.com/office/drawing/2014/main" id="{256EDB17-BC60-ECFC-15E3-6A0D1C98C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8301" y="3581402"/>
                <a:ext cx="298451" cy="369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2" tIns="45718" rIns="91432" bIns="4571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 Box 44">
                <a:extLst>
                  <a:ext uri="{FF2B5EF4-FFF2-40B4-BE49-F238E27FC236}">
                    <a16:creationId xmlns:a16="http://schemas.microsoft.com/office/drawing/2014/main" id="{256EDB17-BC60-ECFC-15E3-6A0D1C98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58301" y="3581402"/>
                <a:ext cx="298451" cy="369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utoShape 55">
            <a:extLst>
              <a:ext uri="{FF2B5EF4-FFF2-40B4-BE49-F238E27FC236}">
                <a16:creationId xmlns:a16="http://schemas.microsoft.com/office/drawing/2014/main" id="{48104664-0589-BA2C-FD3E-76AEBB490BBC}"/>
              </a:ext>
            </a:extLst>
          </p:cNvPr>
          <p:cNvSpPr>
            <a:spLocks/>
          </p:cNvSpPr>
          <p:nvPr/>
        </p:nvSpPr>
        <p:spPr bwMode="auto">
          <a:xfrm>
            <a:off x="8305800" y="3429000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56">
                <a:extLst>
                  <a:ext uri="{FF2B5EF4-FFF2-40B4-BE49-F238E27FC236}">
                    <a16:creationId xmlns:a16="http://schemas.microsoft.com/office/drawing/2014/main" id="{5BDA77A8-3966-BF3A-4B1A-1DD0B40A3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0225" y="4205433"/>
                <a:ext cx="1447800" cy="379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32" tIns="45718" rIns="91432" bIns="4571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 contours</a:t>
                </a:r>
              </a:p>
            </p:txBody>
          </p:sp>
        </mc:Choice>
        <mc:Fallback xmlns="">
          <p:sp>
            <p:nvSpPr>
              <p:cNvPr id="18" name="Text Box 56">
                <a:extLst>
                  <a:ext uri="{FF2B5EF4-FFF2-40B4-BE49-F238E27FC236}">
                    <a16:creationId xmlns:a16="http://schemas.microsoft.com/office/drawing/2014/main" id="{5BDA77A8-3966-BF3A-4B1A-1DD0B40A3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0225" y="4205433"/>
                <a:ext cx="1447800" cy="379267"/>
              </a:xfrm>
              <a:prstGeom prst="rect">
                <a:avLst/>
              </a:prstGeom>
              <a:blipFill>
                <a:blip r:embed="rId3"/>
                <a:stretch>
                  <a:fillRect l="-10970" t="-116129" b="-1693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67">
            <a:extLst>
              <a:ext uri="{FF2B5EF4-FFF2-40B4-BE49-F238E27FC236}">
                <a16:creationId xmlns:a16="http://schemas.microsoft.com/office/drawing/2014/main" id="{FBC1E529-1CFA-991C-3172-287745306D77}"/>
              </a:ext>
            </a:extLst>
          </p:cNvPr>
          <p:cNvSpPr>
            <a:spLocks/>
          </p:cNvSpPr>
          <p:nvPr/>
        </p:nvSpPr>
        <p:spPr bwMode="auto">
          <a:xfrm>
            <a:off x="9372600" y="3505362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9" name="Oval 39">
            <a:extLst>
              <a:ext uri="{FF2B5EF4-FFF2-40B4-BE49-F238E27FC236}">
                <a16:creationId xmlns:a16="http://schemas.microsoft.com/office/drawing/2014/main" id="{E3D8BC2F-9EB0-04F2-5DCA-3314FBD22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0587" y="35321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0" name="Oval 40">
            <a:extLst>
              <a:ext uri="{FF2B5EF4-FFF2-40B4-BE49-F238E27FC236}">
                <a16:creationId xmlns:a16="http://schemas.microsoft.com/office/drawing/2014/main" id="{D4AA5DD7-F463-0510-2E14-E72673BF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8811" y="39576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1" name="Oval 41">
            <a:extLst>
              <a:ext uri="{FF2B5EF4-FFF2-40B4-BE49-F238E27FC236}">
                <a16:creationId xmlns:a16="http://schemas.microsoft.com/office/drawing/2014/main" id="{BE2E7834-CEDE-7FD7-5F24-F1EDC064E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5063" y="396716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4" name="Oval 49">
            <a:extLst>
              <a:ext uri="{FF2B5EF4-FFF2-40B4-BE49-F238E27FC236}">
                <a16:creationId xmlns:a16="http://schemas.microsoft.com/office/drawing/2014/main" id="{D866838D-38D3-F638-2DFE-063160EBF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1" y="60737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5" name="Oval 50">
            <a:extLst>
              <a:ext uri="{FF2B5EF4-FFF2-40B4-BE49-F238E27FC236}">
                <a16:creationId xmlns:a16="http://schemas.microsoft.com/office/drawing/2014/main" id="{4C712E38-9CBB-807C-EFB2-2D8482E32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2711" y="49974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6" name="Oval 51">
            <a:extLst>
              <a:ext uri="{FF2B5EF4-FFF2-40B4-BE49-F238E27FC236}">
                <a16:creationId xmlns:a16="http://schemas.microsoft.com/office/drawing/2014/main" id="{8F8CA72D-8E1F-E71D-75A7-830CA5B37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287" y="55530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 Box 22">
                <a:extLst>
                  <a:ext uri="{FF2B5EF4-FFF2-40B4-BE49-F238E27FC236}">
                    <a16:creationId xmlns:a16="http://schemas.microsoft.com/office/drawing/2014/main" id="{7EA0A3B3-15CA-8574-1940-6E1FAE354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66427" y="4465636"/>
                <a:ext cx="825500" cy="369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2" tIns="45718" rIns="91432" bIns="4571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0" name="Text Box 22">
                <a:extLst>
                  <a:ext uri="{FF2B5EF4-FFF2-40B4-BE49-F238E27FC236}">
                    <a16:creationId xmlns:a16="http://schemas.microsoft.com/office/drawing/2014/main" id="{7EA0A3B3-15CA-8574-1940-6E1FAE354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66427" y="4465636"/>
                <a:ext cx="825500" cy="369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23">
                <a:extLst>
                  <a:ext uri="{FF2B5EF4-FFF2-40B4-BE49-F238E27FC236}">
                    <a16:creationId xmlns:a16="http://schemas.microsoft.com/office/drawing/2014/main" id="{AA774014-FF4C-D0B4-F4D7-8E8D3E4069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1802" y="4070348"/>
                <a:ext cx="825500" cy="369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2" tIns="45718" rIns="91432" bIns="4571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1" name="Text Box 23">
                <a:extLst>
                  <a:ext uri="{FF2B5EF4-FFF2-40B4-BE49-F238E27FC236}">
                    <a16:creationId xmlns:a16="http://schemas.microsoft.com/office/drawing/2014/main" id="{AA774014-FF4C-D0B4-F4D7-8E8D3E406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91802" y="4070348"/>
                <a:ext cx="825500" cy="369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 Box 24">
                <a:extLst>
                  <a:ext uri="{FF2B5EF4-FFF2-40B4-BE49-F238E27FC236}">
                    <a16:creationId xmlns:a16="http://schemas.microsoft.com/office/drawing/2014/main" id="{9D35B1F8-1611-D80F-7EDE-D14E7D2629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75902" y="3692524"/>
                <a:ext cx="825500" cy="3693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2" tIns="45718" rIns="91432" bIns="45718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2" name="Text Box 24">
                <a:extLst>
                  <a:ext uri="{FF2B5EF4-FFF2-40B4-BE49-F238E27FC236}">
                    <a16:creationId xmlns:a16="http://schemas.microsoft.com/office/drawing/2014/main" id="{9D35B1F8-1611-D80F-7EDE-D14E7D262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75902" y="3692524"/>
                <a:ext cx="825500" cy="3693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02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</p:spPr>
        <p:txBody>
          <a:bodyPr/>
          <a:lstStyle/>
          <a:p>
            <a:r>
              <a:rPr lang="en-US" dirty="0"/>
              <a:t>Video of Demo Contours UCS </a:t>
            </a:r>
            <a:r>
              <a:rPr lang="en-US" dirty="0" err="1"/>
              <a:t>Pacman</a:t>
            </a:r>
            <a:r>
              <a:rPr lang="en-US" dirty="0"/>
              <a:t> Small Maze</a:t>
            </a:r>
          </a:p>
        </p:txBody>
      </p:sp>
      <p:pic>
        <p:nvPicPr>
          <p:cNvPr id="2" name="ContoursPacmanSmallMaze-UC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5183" y="1143000"/>
            <a:ext cx="1012163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0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3F036-3A73-BAE7-50DB-7BA24E77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Uninformed Graph Algorithms:</a:t>
            </a:r>
            <a:br>
              <a:rPr lang="en-US" sz="3200"/>
            </a:br>
            <a:r>
              <a:rPr lang="en-US" sz="3200"/>
              <a:t>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41923-3C13-8E76-C68C-48F6DE63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/>
              <a:t>Start at the initial state for the problem</a:t>
            </a:r>
          </a:p>
          <a:p>
            <a:pPr lvl="1"/>
            <a:r>
              <a:rPr lang="en-US" dirty="0"/>
              <a:t>Expand this node to find the successor states</a:t>
            </a:r>
          </a:p>
          <a:p>
            <a:pPr lvl="1"/>
            <a:r>
              <a:rPr lang="en-US" dirty="0"/>
              <a:t>For those successors, expand them and find their successors</a:t>
            </a:r>
          </a:p>
          <a:p>
            <a:pPr lvl="1"/>
            <a:r>
              <a:rPr lang="en-US" dirty="0"/>
              <a:t>Repeat this process until a goal state is found</a:t>
            </a:r>
          </a:p>
          <a:p>
            <a:r>
              <a:rPr lang="en-US" sz="2000" b="1"/>
              <a:t>Breadth-first search</a:t>
            </a:r>
            <a:r>
              <a:rPr lang="en-US" sz="2000"/>
              <a:t> will search the state space in waves of uniform depth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04F33B5-355B-D20C-BF4F-E11AC578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370420"/>
            <a:ext cx="5456279" cy="4092210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71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r>
              <a:rPr lang="en-US" dirty="0"/>
              <a:t>Video of Demo Empty UCS</a:t>
            </a:r>
          </a:p>
        </p:txBody>
      </p:sp>
      <p:pic>
        <p:nvPicPr>
          <p:cNvPr id="3" name="Empty-UCS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20286" y="1143001"/>
            <a:ext cx="6351429" cy="532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2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BC838DF7-CAAC-0173-950A-17A7D53A70F5}"/>
              </a:ext>
            </a:extLst>
          </p:cNvPr>
          <p:cNvGrpSpPr>
            <a:grpSpLocks/>
          </p:cNvGrpSpPr>
          <p:nvPr/>
        </p:nvGrpSpPr>
        <p:grpSpPr bwMode="auto">
          <a:xfrm>
            <a:off x="1198084" y="577158"/>
            <a:ext cx="9795831" cy="5703683"/>
            <a:chOff x="336" y="576"/>
            <a:chExt cx="4848" cy="2784"/>
          </a:xfrm>
          <a:solidFill>
            <a:schemeClr val="accent6"/>
          </a:solidFill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C0916FE3-9FA9-CB05-40B6-4AD57ECB1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000" b="1" dirty="0"/>
                <a:t>S</a:t>
              </a:r>
            </a:p>
          </p:txBody>
        </p:sp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FF539288-31AA-CDDA-10F9-2355F48A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b="1"/>
                <a:t>G</a:t>
              </a:r>
            </a:p>
          </p:txBody>
        </p:sp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89EF18A6-8B4A-1457-10C8-9AD1BFD4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d</a:t>
              </a: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7F606226-B3F8-630D-057A-732EC1372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b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3A9A6A62-25F6-5C3C-6793-BF57A3B7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p</a:t>
              </a:r>
            </a:p>
          </p:txBody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4DDA680B-2051-211B-7AB9-9375DBEA8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q</a:t>
              </a:r>
            </a:p>
          </p:txBody>
        </p:sp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F5ABA71B-A8A3-C0C7-94EA-704616D2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c</a:t>
              </a:r>
            </a:p>
          </p:txBody>
        </p:sp>
        <p:sp>
          <p:nvSpPr>
            <p:cNvPr id="10" name="AutoShape 12">
              <a:extLst>
                <a:ext uri="{FF2B5EF4-FFF2-40B4-BE49-F238E27FC236}">
                  <a16:creationId xmlns:a16="http://schemas.microsoft.com/office/drawing/2014/main" id="{F55EEF64-A8EA-540B-A1A0-93DDFD1D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e</a:t>
              </a:r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48FA8462-F9F4-28AE-7F29-8A2106192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h</a:t>
              </a:r>
            </a:p>
          </p:txBody>
        </p:sp>
        <p:sp>
          <p:nvSpPr>
            <p:cNvPr id="12" name="AutoShape 14">
              <a:extLst>
                <a:ext uri="{FF2B5EF4-FFF2-40B4-BE49-F238E27FC236}">
                  <a16:creationId xmlns:a16="http://schemas.microsoft.com/office/drawing/2014/main" id="{DAB737DA-6B28-B00A-505C-F376D3D88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a</a:t>
              </a:r>
            </a:p>
          </p:txBody>
        </p:sp>
        <p:sp>
          <p:nvSpPr>
            <p:cNvPr id="13" name="AutoShape 15">
              <a:extLst>
                <a:ext uri="{FF2B5EF4-FFF2-40B4-BE49-F238E27FC236}">
                  <a16:creationId xmlns:a16="http://schemas.microsoft.com/office/drawing/2014/main" id="{895A9BF9-990F-ECB6-A318-3CBF7EDF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f</a:t>
              </a:r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F1F016A0-83B0-E0D3-34A2-1BC40E3C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r</a:t>
              </a:r>
            </a:p>
          </p:txBody>
        </p:sp>
        <p:cxnSp>
          <p:nvCxnSpPr>
            <p:cNvPr id="15" name="AutoShape 17">
              <a:extLst>
                <a:ext uri="{FF2B5EF4-FFF2-40B4-BE49-F238E27FC236}">
                  <a16:creationId xmlns:a16="http://schemas.microsoft.com/office/drawing/2014/main" id="{D62D71BD-40FE-D9E2-D861-2832DB9686D3}"/>
                </a:ext>
              </a:extLst>
            </p:cNvPr>
            <p:cNvCxnSpPr>
              <a:cxnSpLocks noChangeShapeType="1"/>
              <a:stCxn id="3" idx="5"/>
              <a:endCxn id="7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6" name="AutoShape 18">
              <a:extLst>
                <a:ext uri="{FF2B5EF4-FFF2-40B4-BE49-F238E27FC236}">
                  <a16:creationId xmlns:a16="http://schemas.microsoft.com/office/drawing/2014/main" id="{8CA6D1A6-44EE-3484-6E8C-8EAB1A91EE36}"/>
                </a:ext>
              </a:extLst>
            </p:cNvPr>
            <p:cNvCxnSpPr>
              <a:cxnSpLocks noChangeShapeType="1"/>
              <a:stCxn id="7" idx="5"/>
              <a:endCxn id="8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7" name="AutoShape 19">
              <a:extLst>
                <a:ext uri="{FF2B5EF4-FFF2-40B4-BE49-F238E27FC236}">
                  <a16:creationId xmlns:a16="http://schemas.microsoft.com/office/drawing/2014/main" id="{60FD681C-62D2-DF1F-2EE0-93B52E38090E}"/>
                </a:ext>
              </a:extLst>
            </p:cNvPr>
            <p:cNvCxnSpPr>
              <a:cxnSpLocks noChangeShapeType="1"/>
              <a:stCxn id="11" idx="3"/>
              <a:endCxn id="8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" name="AutoShape 20">
              <a:extLst>
                <a:ext uri="{FF2B5EF4-FFF2-40B4-BE49-F238E27FC236}">
                  <a16:creationId xmlns:a16="http://schemas.microsoft.com/office/drawing/2014/main" id="{6896E0F2-4907-CD4A-E950-2798893E0502}"/>
                </a:ext>
              </a:extLst>
            </p:cNvPr>
            <p:cNvCxnSpPr>
              <a:cxnSpLocks noChangeShapeType="1"/>
              <a:stCxn id="11" idx="2"/>
              <a:endCxn id="7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9" name="AutoShape 21">
              <a:extLst>
                <a:ext uri="{FF2B5EF4-FFF2-40B4-BE49-F238E27FC236}">
                  <a16:creationId xmlns:a16="http://schemas.microsoft.com/office/drawing/2014/main" id="{D22C6A5C-3123-AC4A-FAE5-69426419CC3C}"/>
                </a:ext>
              </a:extLst>
            </p:cNvPr>
            <p:cNvCxnSpPr>
              <a:cxnSpLocks noChangeShapeType="1"/>
              <a:stCxn id="10" idx="4"/>
              <a:endCxn id="11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0" name="AutoShape 22">
              <a:extLst>
                <a:ext uri="{FF2B5EF4-FFF2-40B4-BE49-F238E27FC236}">
                  <a16:creationId xmlns:a16="http://schemas.microsoft.com/office/drawing/2014/main" id="{3FCD3515-2A61-EB78-1D49-A352E426E14C}"/>
                </a:ext>
              </a:extLst>
            </p:cNvPr>
            <p:cNvCxnSpPr>
              <a:cxnSpLocks noChangeShapeType="1"/>
              <a:stCxn id="10" idx="5"/>
              <a:endCxn id="14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1" name="AutoShape 23">
              <a:extLst>
                <a:ext uri="{FF2B5EF4-FFF2-40B4-BE49-F238E27FC236}">
                  <a16:creationId xmlns:a16="http://schemas.microsoft.com/office/drawing/2014/main" id="{6E874581-DD6F-AEE3-36DC-9552DD1EE1C4}"/>
                </a:ext>
              </a:extLst>
            </p:cNvPr>
            <p:cNvCxnSpPr>
              <a:cxnSpLocks noChangeShapeType="1"/>
              <a:stCxn id="14" idx="0"/>
              <a:endCxn id="13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2" name="AutoShape 24">
              <a:extLst>
                <a:ext uri="{FF2B5EF4-FFF2-40B4-BE49-F238E27FC236}">
                  <a16:creationId xmlns:a16="http://schemas.microsoft.com/office/drawing/2014/main" id="{A5A0610E-6B0A-D5CA-8545-6C5B0F8F3F70}"/>
                </a:ext>
              </a:extLst>
            </p:cNvPr>
            <p:cNvCxnSpPr>
              <a:cxnSpLocks noChangeShapeType="1"/>
              <a:stCxn id="13" idx="0"/>
              <a:endCxn id="4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3" name="AutoShape 25">
              <a:extLst>
                <a:ext uri="{FF2B5EF4-FFF2-40B4-BE49-F238E27FC236}">
                  <a16:creationId xmlns:a16="http://schemas.microsoft.com/office/drawing/2014/main" id="{6EDED703-CE92-6AAB-C5FB-44C294C6EE6D}"/>
                </a:ext>
              </a:extLst>
            </p:cNvPr>
            <p:cNvCxnSpPr>
              <a:cxnSpLocks noChangeShapeType="1"/>
              <a:stCxn id="3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4" name="AutoShape 26">
              <a:extLst>
                <a:ext uri="{FF2B5EF4-FFF2-40B4-BE49-F238E27FC236}">
                  <a16:creationId xmlns:a16="http://schemas.microsoft.com/office/drawing/2014/main" id="{2D8829DD-3A8C-7F6C-E6E9-5B187DD84F3E}"/>
                </a:ext>
              </a:extLst>
            </p:cNvPr>
            <p:cNvCxnSpPr>
              <a:cxnSpLocks noChangeShapeType="1"/>
              <a:stCxn id="5" idx="1"/>
              <a:endCxn id="6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5" name="AutoShape 27">
              <a:extLst>
                <a:ext uri="{FF2B5EF4-FFF2-40B4-BE49-F238E27FC236}">
                  <a16:creationId xmlns:a16="http://schemas.microsoft.com/office/drawing/2014/main" id="{54E49C54-3F07-39C8-4A34-99BE966CEDC1}"/>
                </a:ext>
              </a:extLst>
            </p:cNvPr>
            <p:cNvCxnSpPr>
              <a:cxnSpLocks noChangeShapeType="1"/>
              <a:endCxn id="12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6" name="AutoShape 28">
              <a:extLst>
                <a:ext uri="{FF2B5EF4-FFF2-40B4-BE49-F238E27FC236}">
                  <a16:creationId xmlns:a16="http://schemas.microsoft.com/office/drawing/2014/main" id="{7909680D-D4BD-01D5-0534-76E7EB513727}"/>
                </a:ext>
              </a:extLst>
            </p:cNvPr>
            <p:cNvCxnSpPr>
              <a:cxnSpLocks noChangeShapeType="1"/>
              <a:stCxn id="9" idx="2"/>
              <a:endCxn id="12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7" name="AutoShape 29">
              <a:extLst>
                <a:ext uri="{FF2B5EF4-FFF2-40B4-BE49-F238E27FC236}">
                  <a16:creationId xmlns:a16="http://schemas.microsoft.com/office/drawing/2014/main" id="{E2DB19F9-2677-D9A7-5364-D0D6B770FF13}"/>
                </a:ext>
              </a:extLst>
            </p:cNvPr>
            <p:cNvCxnSpPr>
              <a:cxnSpLocks noChangeShapeType="1"/>
              <a:stCxn id="5" idx="7"/>
              <a:endCxn id="9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8" name="AutoShape 30">
              <a:extLst>
                <a:ext uri="{FF2B5EF4-FFF2-40B4-BE49-F238E27FC236}">
                  <a16:creationId xmlns:a16="http://schemas.microsoft.com/office/drawing/2014/main" id="{B7387AAD-EBE9-32E1-3FB0-62EFC6BA7060}"/>
                </a:ext>
              </a:extLst>
            </p:cNvPr>
            <p:cNvCxnSpPr>
              <a:cxnSpLocks noChangeShapeType="1"/>
              <a:stCxn id="5" idx="6"/>
              <a:endCxn id="10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9" name="AutoShape 31">
              <a:extLst>
                <a:ext uri="{FF2B5EF4-FFF2-40B4-BE49-F238E27FC236}">
                  <a16:creationId xmlns:a16="http://schemas.microsoft.com/office/drawing/2014/main" id="{76F79F5B-678A-6C63-1569-97E051DE4454}"/>
                </a:ext>
              </a:extLst>
            </p:cNvPr>
            <p:cNvCxnSpPr>
              <a:cxnSpLocks noChangeShapeType="1"/>
              <a:stCxn id="13" idx="1"/>
              <a:endCxn id="9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0" name="AutoShape 32">
              <a:extLst>
                <a:ext uri="{FF2B5EF4-FFF2-40B4-BE49-F238E27FC236}">
                  <a16:creationId xmlns:a16="http://schemas.microsoft.com/office/drawing/2014/main" id="{81EF54E8-91CC-2527-4B0D-1B25448F10BA}"/>
                </a:ext>
              </a:extLst>
            </p:cNvPr>
            <p:cNvCxnSpPr>
              <a:cxnSpLocks noChangeShapeType="1"/>
              <a:stCxn id="3" idx="6"/>
              <a:endCxn id="10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grpFill/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37027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0834A0C-4A3D-3071-D4B5-32136C86A49E}"/>
              </a:ext>
            </a:extLst>
          </p:cNvPr>
          <p:cNvGrpSpPr/>
          <p:nvPr/>
        </p:nvGrpSpPr>
        <p:grpSpPr>
          <a:xfrm>
            <a:off x="1198084" y="577158"/>
            <a:ext cx="9795831" cy="5703683"/>
            <a:chOff x="1198084" y="577158"/>
            <a:chExt cx="9795831" cy="5703683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C0916FE3-9FA9-CB05-40B6-4AD57ECB1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84" y="3920696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000" b="1" dirty="0"/>
                <a:t>S</a:t>
              </a:r>
            </a:p>
          </p:txBody>
        </p:sp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FF539288-31AA-CDDA-10F9-2355F48A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031" y="577158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b="1"/>
                <a:t>G</a:t>
              </a:r>
            </a:p>
          </p:txBody>
        </p:sp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89EF18A6-8B4A-1457-10C8-9AD1BFD4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748" y="3035642"/>
              <a:ext cx="969884" cy="983394"/>
            </a:xfrm>
            <a:prstGeom prst="flowChartConnector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d</a:t>
              </a: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7F606226-B3F8-630D-057A-732EC1372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991" y="1560552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b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3A9A6A62-25F6-5C3C-6793-BF57A3B7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876" y="5002429"/>
              <a:ext cx="969884" cy="983394"/>
            </a:xfrm>
            <a:prstGeom prst="flowChartConnector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 dirty="0"/>
                <a:t>p</a:t>
              </a:r>
            </a:p>
          </p:txBody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4DDA680B-2051-211B-7AB9-9375DBEA8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598" y="5297447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q</a:t>
              </a:r>
            </a:p>
          </p:txBody>
        </p:sp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F5ABA71B-A8A3-C0C7-94EA-704616D2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471" y="1462212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c</a:t>
              </a:r>
            </a:p>
          </p:txBody>
        </p:sp>
        <p:sp>
          <p:nvSpPr>
            <p:cNvPr id="10" name="AutoShape 12">
              <a:extLst>
                <a:ext uri="{FF2B5EF4-FFF2-40B4-BE49-F238E27FC236}">
                  <a16:creationId xmlns:a16="http://schemas.microsoft.com/office/drawing/2014/main" id="{F55EEF64-A8EA-540B-A1A0-93DDFD1D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309" y="2642285"/>
              <a:ext cx="969884" cy="983394"/>
            </a:xfrm>
            <a:prstGeom prst="flowChartConnector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e</a:t>
              </a:r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48FA8462-F9F4-28AE-7F29-8A2106192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0401" y="4019036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h</a:t>
              </a:r>
            </a:p>
          </p:txBody>
        </p:sp>
        <p:sp>
          <p:nvSpPr>
            <p:cNvPr id="12" name="AutoShape 14">
              <a:extLst>
                <a:ext uri="{FF2B5EF4-FFF2-40B4-BE49-F238E27FC236}">
                  <a16:creationId xmlns:a16="http://schemas.microsoft.com/office/drawing/2014/main" id="{DAB737DA-6B28-B00A-505C-F376D3D88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783" y="675497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a</a:t>
              </a:r>
            </a:p>
          </p:txBody>
        </p:sp>
        <p:sp>
          <p:nvSpPr>
            <p:cNvPr id="13" name="AutoShape 15">
              <a:extLst>
                <a:ext uri="{FF2B5EF4-FFF2-40B4-BE49-F238E27FC236}">
                  <a16:creationId xmlns:a16="http://schemas.microsoft.com/office/drawing/2014/main" id="{895A9BF9-990F-ECB6-A318-3CBF7EDF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065" y="3232321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f</a:t>
              </a:r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F1F016A0-83B0-E0D3-34A2-1BC40E3C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112" y="5002429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r</a:t>
              </a:r>
            </a:p>
          </p:txBody>
        </p:sp>
        <p:cxnSp>
          <p:nvCxnSpPr>
            <p:cNvPr id="15" name="AutoShape 17">
              <a:extLst>
                <a:ext uri="{FF2B5EF4-FFF2-40B4-BE49-F238E27FC236}">
                  <a16:creationId xmlns:a16="http://schemas.microsoft.com/office/drawing/2014/main" id="{D62D71BD-40FE-D9E2-D861-2832DB9686D3}"/>
                </a:ext>
              </a:extLst>
            </p:cNvPr>
            <p:cNvCxnSpPr>
              <a:cxnSpLocks noChangeShapeType="1"/>
              <a:stCxn id="3" idx="5"/>
              <a:endCxn id="7" idx="2"/>
            </p:cNvCxnSpPr>
            <p:nvPr/>
          </p:nvCxnSpPr>
          <p:spPr bwMode="auto">
            <a:xfrm>
              <a:off x="2026527" y="4760678"/>
              <a:ext cx="917349" cy="733448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16" name="AutoShape 18">
              <a:extLst>
                <a:ext uri="{FF2B5EF4-FFF2-40B4-BE49-F238E27FC236}">
                  <a16:creationId xmlns:a16="http://schemas.microsoft.com/office/drawing/2014/main" id="{8CA6D1A6-44EE-3484-6E8C-8EAB1A91EE36}"/>
                </a:ext>
              </a:extLst>
            </p:cNvPr>
            <p:cNvCxnSpPr>
              <a:cxnSpLocks noChangeShapeType="1"/>
              <a:stCxn id="7" idx="5"/>
              <a:endCxn id="8" idx="2"/>
            </p:cNvCxnSpPr>
            <p:nvPr/>
          </p:nvCxnSpPr>
          <p:spPr bwMode="auto">
            <a:xfrm flipV="1">
              <a:off x="3772318" y="5789144"/>
              <a:ext cx="1499279" cy="53267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7" name="AutoShape 19">
              <a:extLst>
                <a:ext uri="{FF2B5EF4-FFF2-40B4-BE49-F238E27FC236}">
                  <a16:creationId xmlns:a16="http://schemas.microsoft.com/office/drawing/2014/main" id="{60FD681C-62D2-DF1F-2EE0-93B52E38090E}"/>
                </a:ext>
              </a:extLst>
            </p:cNvPr>
            <p:cNvCxnSpPr>
              <a:cxnSpLocks noChangeShapeType="1"/>
              <a:stCxn id="11" idx="3"/>
              <a:endCxn id="8" idx="7"/>
            </p:cNvCxnSpPr>
            <p:nvPr/>
          </p:nvCxnSpPr>
          <p:spPr bwMode="auto">
            <a:xfrm flipH="1">
              <a:off x="6100041" y="4859018"/>
              <a:ext cx="961802" cy="581841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" name="AutoShape 20">
              <a:extLst>
                <a:ext uri="{FF2B5EF4-FFF2-40B4-BE49-F238E27FC236}">
                  <a16:creationId xmlns:a16="http://schemas.microsoft.com/office/drawing/2014/main" id="{6896E0F2-4907-CD4A-E950-2798893E0502}"/>
                </a:ext>
              </a:extLst>
            </p:cNvPr>
            <p:cNvCxnSpPr>
              <a:cxnSpLocks noChangeShapeType="1"/>
              <a:stCxn id="11" idx="2"/>
              <a:endCxn id="7" idx="6"/>
            </p:cNvCxnSpPr>
            <p:nvPr/>
          </p:nvCxnSpPr>
          <p:spPr bwMode="auto">
            <a:xfrm flipH="1">
              <a:off x="3913760" y="4510732"/>
              <a:ext cx="3006641" cy="983394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9" name="AutoShape 21">
              <a:extLst>
                <a:ext uri="{FF2B5EF4-FFF2-40B4-BE49-F238E27FC236}">
                  <a16:creationId xmlns:a16="http://schemas.microsoft.com/office/drawing/2014/main" id="{D22C6A5C-3123-AC4A-FAE5-69426419CC3C}"/>
                </a:ext>
              </a:extLst>
            </p:cNvPr>
            <p:cNvCxnSpPr>
              <a:cxnSpLocks noChangeShapeType="1"/>
              <a:stCxn id="10" idx="4"/>
              <a:endCxn id="11" idx="7"/>
            </p:cNvCxnSpPr>
            <p:nvPr/>
          </p:nvCxnSpPr>
          <p:spPr bwMode="auto">
            <a:xfrm flipH="1">
              <a:off x="7748844" y="3625678"/>
              <a:ext cx="432407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0" name="AutoShape 22">
              <a:extLst>
                <a:ext uri="{FF2B5EF4-FFF2-40B4-BE49-F238E27FC236}">
                  <a16:creationId xmlns:a16="http://schemas.microsoft.com/office/drawing/2014/main" id="{3FCD3515-2A61-EB78-1D49-A352E426E14C}"/>
                </a:ext>
              </a:extLst>
            </p:cNvPr>
            <p:cNvCxnSpPr>
              <a:cxnSpLocks noChangeShapeType="1"/>
              <a:stCxn id="10" idx="5"/>
              <a:endCxn id="14" idx="1"/>
            </p:cNvCxnSpPr>
            <p:nvPr/>
          </p:nvCxnSpPr>
          <p:spPr bwMode="auto">
            <a:xfrm>
              <a:off x="8524751" y="3482267"/>
              <a:ext cx="961802" cy="1663574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1" name="AutoShape 23">
              <a:extLst>
                <a:ext uri="{FF2B5EF4-FFF2-40B4-BE49-F238E27FC236}">
                  <a16:creationId xmlns:a16="http://schemas.microsoft.com/office/drawing/2014/main" id="{6E874581-DD6F-AEE3-36DC-9552DD1EE1C4}"/>
                </a:ext>
              </a:extLst>
            </p:cNvPr>
            <p:cNvCxnSpPr>
              <a:cxnSpLocks noChangeShapeType="1"/>
              <a:stCxn id="14" idx="0"/>
              <a:endCxn id="13" idx="4"/>
            </p:cNvCxnSpPr>
            <p:nvPr/>
          </p:nvCxnSpPr>
          <p:spPr bwMode="auto">
            <a:xfrm flipV="1">
              <a:off x="9830054" y="4215714"/>
              <a:ext cx="387954" cy="786715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2" name="AutoShape 24">
              <a:extLst>
                <a:ext uri="{FF2B5EF4-FFF2-40B4-BE49-F238E27FC236}">
                  <a16:creationId xmlns:a16="http://schemas.microsoft.com/office/drawing/2014/main" id="{A5A0610E-6B0A-D5CA-8545-6C5B0F8F3F70}"/>
                </a:ext>
              </a:extLst>
            </p:cNvPr>
            <p:cNvCxnSpPr>
              <a:cxnSpLocks noChangeShapeType="1"/>
              <a:stCxn id="13" idx="0"/>
              <a:endCxn id="4" idx="4"/>
            </p:cNvCxnSpPr>
            <p:nvPr/>
          </p:nvCxnSpPr>
          <p:spPr bwMode="auto">
            <a:xfrm flipV="1">
              <a:off x="10218008" y="1560552"/>
              <a:ext cx="290965" cy="1671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3" name="AutoShape 25">
              <a:extLst>
                <a:ext uri="{FF2B5EF4-FFF2-40B4-BE49-F238E27FC236}">
                  <a16:creationId xmlns:a16="http://schemas.microsoft.com/office/drawing/2014/main" id="{6EDED703-CE92-6AAB-C5FB-44C294C6EE6D}"/>
                </a:ext>
              </a:extLst>
            </p:cNvPr>
            <p:cNvCxnSpPr>
              <a:cxnSpLocks noChangeShapeType="1"/>
              <a:stCxn id="3" idx="7"/>
            </p:cNvCxnSpPr>
            <p:nvPr/>
          </p:nvCxnSpPr>
          <p:spPr bwMode="auto">
            <a:xfrm flipV="1">
              <a:off x="2026527" y="3527339"/>
              <a:ext cx="1984222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4" name="AutoShape 26">
              <a:extLst>
                <a:ext uri="{FF2B5EF4-FFF2-40B4-BE49-F238E27FC236}">
                  <a16:creationId xmlns:a16="http://schemas.microsoft.com/office/drawing/2014/main" id="{2D8829DD-3A8C-7F6C-E6E9-5B187DD84F3E}"/>
                </a:ext>
              </a:extLst>
            </p:cNvPr>
            <p:cNvCxnSpPr>
              <a:cxnSpLocks noChangeShapeType="1"/>
              <a:stCxn id="5" idx="1"/>
              <a:endCxn id="6" idx="5"/>
            </p:cNvCxnSpPr>
            <p:nvPr/>
          </p:nvCxnSpPr>
          <p:spPr bwMode="auto">
            <a:xfrm flipH="1" flipV="1">
              <a:off x="2802434" y="2400534"/>
              <a:ext cx="1349756" cy="778520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5" name="AutoShape 27">
              <a:extLst>
                <a:ext uri="{FF2B5EF4-FFF2-40B4-BE49-F238E27FC236}">
                  <a16:creationId xmlns:a16="http://schemas.microsoft.com/office/drawing/2014/main" id="{54E49C54-3F07-39C8-4A34-99BE966CEDC1}"/>
                </a:ext>
              </a:extLst>
            </p:cNvPr>
            <p:cNvCxnSpPr>
              <a:cxnSpLocks noChangeShapeType="1"/>
              <a:endCxn id="12" idx="2"/>
            </p:cNvCxnSpPr>
            <p:nvPr/>
          </p:nvCxnSpPr>
          <p:spPr bwMode="auto">
            <a:xfrm flipV="1">
              <a:off x="2846887" y="1167194"/>
              <a:ext cx="872896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6" name="AutoShape 28">
              <a:extLst>
                <a:ext uri="{FF2B5EF4-FFF2-40B4-BE49-F238E27FC236}">
                  <a16:creationId xmlns:a16="http://schemas.microsoft.com/office/drawing/2014/main" id="{7909680D-D4BD-01D5-0534-76E7EB513727}"/>
                </a:ext>
              </a:extLst>
            </p:cNvPr>
            <p:cNvCxnSpPr>
              <a:cxnSpLocks noChangeShapeType="1"/>
              <a:stCxn id="9" idx="2"/>
              <a:endCxn id="12" idx="6"/>
            </p:cNvCxnSpPr>
            <p:nvPr/>
          </p:nvCxnSpPr>
          <p:spPr bwMode="auto">
            <a:xfrm flipH="1" flipV="1">
              <a:off x="4689667" y="1167194"/>
              <a:ext cx="1648803" cy="786715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7" name="AutoShape 29">
              <a:extLst>
                <a:ext uri="{FF2B5EF4-FFF2-40B4-BE49-F238E27FC236}">
                  <a16:creationId xmlns:a16="http://schemas.microsoft.com/office/drawing/2014/main" id="{E2DB19F9-2677-D9A7-5364-D0D6B770FF13}"/>
                </a:ext>
              </a:extLst>
            </p:cNvPr>
            <p:cNvCxnSpPr>
              <a:cxnSpLocks noChangeShapeType="1"/>
              <a:stCxn id="5" idx="7"/>
              <a:endCxn id="9" idx="3"/>
            </p:cNvCxnSpPr>
            <p:nvPr/>
          </p:nvCxnSpPr>
          <p:spPr bwMode="auto">
            <a:xfrm flipV="1">
              <a:off x="4839191" y="2302194"/>
              <a:ext cx="1640721" cy="87685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8" name="AutoShape 30">
              <a:extLst>
                <a:ext uri="{FF2B5EF4-FFF2-40B4-BE49-F238E27FC236}">
                  <a16:creationId xmlns:a16="http://schemas.microsoft.com/office/drawing/2014/main" id="{B7387AAD-EBE9-32E1-3FB0-62EFC6BA7060}"/>
                </a:ext>
              </a:extLst>
            </p:cNvPr>
            <p:cNvCxnSpPr>
              <a:cxnSpLocks noChangeShapeType="1"/>
              <a:stCxn id="5" idx="6"/>
              <a:endCxn id="10" idx="2"/>
            </p:cNvCxnSpPr>
            <p:nvPr/>
          </p:nvCxnSpPr>
          <p:spPr bwMode="auto">
            <a:xfrm flipV="1">
              <a:off x="4980633" y="3133981"/>
              <a:ext cx="2715676" cy="393357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9" name="AutoShape 31">
              <a:extLst>
                <a:ext uri="{FF2B5EF4-FFF2-40B4-BE49-F238E27FC236}">
                  <a16:creationId xmlns:a16="http://schemas.microsoft.com/office/drawing/2014/main" id="{76F79F5B-678A-6C63-1569-97E051DE4454}"/>
                </a:ext>
              </a:extLst>
            </p:cNvPr>
            <p:cNvCxnSpPr>
              <a:cxnSpLocks noChangeShapeType="1"/>
              <a:stCxn id="13" idx="1"/>
              <a:endCxn id="9" idx="6"/>
            </p:cNvCxnSpPr>
            <p:nvPr/>
          </p:nvCxnSpPr>
          <p:spPr bwMode="auto">
            <a:xfrm rot="5400000" flipH="1">
              <a:off x="7880519" y="1381745"/>
              <a:ext cx="1421823" cy="2566152"/>
            </a:xfrm>
            <a:prstGeom prst="curvedConnector2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0" name="AutoShape 32">
              <a:extLst>
                <a:ext uri="{FF2B5EF4-FFF2-40B4-BE49-F238E27FC236}">
                  <a16:creationId xmlns:a16="http://schemas.microsoft.com/office/drawing/2014/main" id="{81EF54E8-91CC-2527-4B0D-1B25448F10BA}"/>
                </a:ext>
              </a:extLst>
            </p:cNvPr>
            <p:cNvCxnSpPr>
              <a:cxnSpLocks noChangeShapeType="1"/>
              <a:stCxn id="3" idx="6"/>
              <a:endCxn id="10" idx="3"/>
            </p:cNvCxnSpPr>
            <p:nvPr/>
          </p:nvCxnSpPr>
          <p:spPr bwMode="auto">
            <a:xfrm flipV="1">
              <a:off x="2167968" y="3482267"/>
              <a:ext cx="5669782" cy="930126"/>
            </a:xfrm>
            <a:prstGeom prst="curvedConnector2">
              <a:avLst/>
            </a:prstGeom>
            <a:solidFill>
              <a:schemeClr val="accent6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150668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7AD0B6-9CAA-4FFB-3994-3DE5F78515B5}"/>
              </a:ext>
            </a:extLst>
          </p:cNvPr>
          <p:cNvGrpSpPr/>
          <p:nvPr/>
        </p:nvGrpSpPr>
        <p:grpSpPr>
          <a:xfrm>
            <a:off x="1198084" y="577158"/>
            <a:ext cx="9795831" cy="5703683"/>
            <a:chOff x="1198084" y="577158"/>
            <a:chExt cx="9795831" cy="5703683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C0916FE3-9FA9-CB05-40B6-4AD57ECB1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84" y="3920696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000" b="1" dirty="0"/>
                <a:t>S</a:t>
              </a:r>
            </a:p>
          </p:txBody>
        </p:sp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FF539288-31AA-CDDA-10F9-2355F48A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031" y="577158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b="1"/>
                <a:t>G</a:t>
              </a:r>
            </a:p>
          </p:txBody>
        </p:sp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89EF18A6-8B4A-1457-10C8-9AD1BFD4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748" y="3035642"/>
              <a:ext cx="969884" cy="983394"/>
            </a:xfrm>
            <a:prstGeom prst="flowChartConnector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d</a:t>
              </a: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7F606226-B3F8-630D-057A-732EC1372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991" y="1560552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b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3A9A6A62-25F6-5C3C-6793-BF57A3B7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876" y="5002429"/>
              <a:ext cx="969884" cy="983394"/>
            </a:xfrm>
            <a:prstGeom prst="flowChartConnector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 dirty="0"/>
                <a:t>p</a:t>
              </a:r>
            </a:p>
          </p:txBody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4DDA680B-2051-211B-7AB9-9375DBEA8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598" y="5297447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q</a:t>
              </a:r>
            </a:p>
          </p:txBody>
        </p:sp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F5ABA71B-A8A3-C0C7-94EA-704616D2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471" y="1462212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c</a:t>
              </a:r>
            </a:p>
          </p:txBody>
        </p:sp>
        <p:sp>
          <p:nvSpPr>
            <p:cNvPr id="10" name="AutoShape 12">
              <a:extLst>
                <a:ext uri="{FF2B5EF4-FFF2-40B4-BE49-F238E27FC236}">
                  <a16:creationId xmlns:a16="http://schemas.microsoft.com/office/drawing/2014/main" id="{F55EEF64-A8EA-540B-A1A0-93DDFD1D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309" y="2642285"/>
              <a:ext cx="969884" cy="983394"/>
            </a:xfrm>
            <a:prstGeom prst="flowChartConnector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e</a:t>
              </a:r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48FA8462-F9F4-28AE-7F29-8A2106192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0401" y="4019036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h</a:t>
              </a:r>
            </a:p>
          </p:txBody>
        </p:sp>
        <p:sp>
          <p:nvSpPr>
            <p:cNvPr id="12" name="AutoShape 14">
              <a:extLst>
                <a:ext uri="{FF2B5EF4-FFF2-40B4-BE49-F238E27FC236}">
                  <a16:creationId xmlns:a16="http://schemas.microsoft.com/office/drawing/2014/main" id="{DAB737DA-6B28-B00A-505C-F376D3D88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783" y="675497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a</a:t>
              </a:r>
            </a:p>
          </p:txBody>
        </p:sp>
        <p:sp>
          <p:nvSpPr>
            <p:cNvPr id="13" name="AutoShape 15">
              <a:extLst>
                <a:ext uri="{FF2B5EF4-FFF2-40B4-BE49-F238E27FC236}">
                  <a16:creationId xmlns:a16="http://schemas.microsoft.com/office/drawing/2014/main" id="{895A9BF9-990F-ECB6-A318-3CBF7EDF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065" y="3232321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f</a:t>
              </a:r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F1F016A0-83B0-E0D3-34A2-1BC40E3C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112" y="5002429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r</a:t>
              </a:r>
            </a:p>
          </p:txBody>
        </p:sp>
        <p:cxnSp>
          <p:nvCxnSpPr>
            <p:cNvPr id="15" name="AutoShape 17">
              <a:extLst>
                <a:ext uri="{FF2B5EF4-FFF2-40B4-BE49-F238E27FC236}">
                  <a16:creationId xmlns:a16="http://schemas.microsoft.com/office/drawing/2014/main" id="{D62D71BD-40FE-D9E2-D861-2832DB9686D3}"/>
                </a:ext>
              </a:extLst>
            </p:cNvPr>
            <p:cNvCxnSpPr>
              <a:cxnSpLocks noChangeShapeType="1"/>
              <a:stCxn id="3" idx="5"/>
              <a:endCxn id="7" idx="2"/>
            </p:cNvCxnSpPr>
            <p:nvPr/>
          </p:nvCxnSpPr>
          <p:spPr bwMode="auto">
            <a:xfrm>
              <a:off x="2026527" y="4760678"/>
              <a:ext cx="917349" cy="733448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16" name="AutoShape 18">
              <a:extLst>
                <a:ext uri="{FF2B5EF4-FFF2-40B4-BE49-F238E27FC236}">
                  <a16:creationId xmlns:a16="http://schemas.microsoft.com/office/drawing/2014/main" id="{8CA6D1A6-44EE-3484-6E8C-8EAB1A91EE36}"/>
                </a:ext>
              </a:extLst>
            </p:cNvPr>
            <p:cNvCxnSpPr>
              <a:cxnSpLocks noChangeShapeType="1"/>
              <a:stCxn id="7" idx="5"/>
              <a:endCxn id="8" idx="2"/>
            </p:cNvCxnSpPr>
            <p:nvPr/>
          </p:nvCxnSpPr>
          <p:spPr bwMode="auto">
            <a:xfrm flipV="1">
              <a:off x="3772318" y="5789144"/>
              <a:ext cx="1499279" cy="53267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17" name="AutoShape 19">
              <a:extLst>
                <a:ext uri="{FF2B5EF4-FFF2-40B4-BE49-F238E27FC236}">
                  <a16:creationId xmlns:a16="http://schemas.microsoft.com/office/drawing/2014/main" id="{60FD681C-62D2-DF1F-2EE0-93B52E38090E}"/>
                </a:ext>
              </a:extLst>
            </p:cNvPr>
            <p:cNvCxnSpPr>
              <a:cxnSpLocks noChangeShapeType="1"/>
              <a:stCxn id="11" idx="3"/>
              <a:endCxn id="8" idx="7"/>
            </p:cNvCxnSpPr>
            <p:nvPr/>
          </p:nvCxnSpPr>
          <p:spPr bwMode="auto">
            <a:xfrm flipH="1">
              <a:off x="6100041" y="4859018"/>
              <a:ext cx="961802" cy="581841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8" name="AutoShape 20">
              <a:extLst>
                <a:ext uri="{FF2B5EF4-FFF2-40B4-BE49-F238E27FC236}">
                  <a16:creationId xmlns:a16="http://schemas.microsoft.com/office/drawing/2014/main" id="{6896E0F2-4907-CD4A-E950-2798893E0502}"/>
                </a:ext>
              </a:extLst>
            </p:cNvPr>
            <p:cNvCxnSpPr>
              <a:cxnSpLocks noChangeShapeType="1"/>
              <a:stCxn id="11" idx="2"/>
              <a:endCxn id="7" idx="6"/>
            </p:cNvCxnSpPr>
            <p:nvPr/>
          </p:nvCxnSpPr>
          <p:spPr bwMode="auto">
            <a:xfrm flipH="1">
              <a:off x="3913760" y="4510732"/>
              <a:ext cx="3006641" cy="983394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9" name="AutoShape 21">
              <a:extLst>
                <a:ext uri="{FF2B5EF4-FFF2-40B4-BE49-F238E27FC236}">
                  <a16:creationId xmlns:a16="http://schemas.microsoft.com/office/drawing/2014/main" id="{D22C6A5C-3123-AC4A-FAE5-69426419CC3C}"/>
                </a:ext>
              </a:extLst>
            </p:cNvPr>
            <p:cNvCxnSpPr>
              <a:cxnSpLocks noChangeShapeType="1"/>
              <a:stCxn id="10" idx="4"/>
              <a:endCxn id="11" idx="7"/>
            </p:cNvCxnSpPr>
            <p:nvPr/>
          </p:nvCxnSpPr>
          <p:spPr bwMode="auto">
            <a:xfrm flipH="1">
              <a:off x="7748844" y="3625678"/>
              <a:ext cx="432407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0" name="AutoShape 22">
              <a:extLst>
                <a:ext uri="{FF2B5EF4-FFF2-40B4-BE49-F238E27FC236}">
                  <a16:creationId xmlns:a16="http://schemas.microsoft.com/office/drawing/2014/main" id="{3FCD3515-2A61-EB78-1D49-A352E426E14C}"/>
                </a:ext>
              </a:extLst>
            </p:cNvPr>
            <p:cNvCxnSpPr>
              <a:cxnSpLocks noChangeShapeType="1"/>
              <a:stCxn id="10" idx="5"/>
              <a:endCxn id="14" idx="1"/>
            </p:cNvCxnSpPr>
            <p:nvPr/>
          </p:nvCxnSpPr>
          <p:spPr bwMode="auto">
            <a:xfrm>
              <a:off x="8524751" y="3482267"/>
              <a:ext cx="961802" cy="1663574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1" name="AutoShape 23">
              <a:extLst>
                <a:ext uri="{FF2B5EF4-FFF2-40B4-BE49-F238E27FC236}">
                  <a16:creationId xmlns:a16="http://schemas.microsoft.com/office/drawing/2014/main" id="{6E874581-DD6F-AEE3-36DC-9552DD1EE1C4}"/>
                </a:ext>
              </a:extLst>
            </p:cNvPr>
            <p:cNvCxnSpPr>
              <a:cxnSpLocks noChangeShapeType="1"/>
              <a:stCxn id="14" idx="0"/>
              <a:endCxn id="13" idx="4"/>
            </p:cNvCxnSpPr>
            <p:nvPr/>
          </p:nvCxnSpPr>
          <p:spPr bwMode="auto">
            <a:xfrm flipV="1">
              <a:off x="9830054" y="4215714"/>
              <a:ext cx="387954" cy="786715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2" name="AutoShape 24">
              <a:extLst>
                <a:ext uri="{FF2B5EF4-FFF2-40B4-BE49-F238E27FC236}">
                  <a16:creationId xmlns:a16="http://schemas.microsoft.com/office/drawing/2014/main" id="{A5A0610E-6B0A-D5CA-8545-6C5B0F8F3F70}"/>
                </a:ext>
              </a:extLst>
            </p:cNvPr>
            <p:cNvCxnSpPr>
              <a:cxnSpLocks noChangeShapeType="1"/>
              <a:stCxn id="13" idx="0"/>
              <a:endCxn id="4" idx="4"/>
            </p:cNvCxnSpPr>
            <p:nvPr/>
          </p:nvCxnSpPr>
          <p:spPr bwMode="auto">
            <a:xfrm flipV="1">
              <a:off x="10218008" y="1560552"/>
              <a:ext cx="290965" cy="1671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3" name="AutoShape 25">
              <a:extLst>
                <a:ext uri="{FF2B5EF4-FFF2-40B4-BE49-F238E27FC236}">
                  <a16:creationId xmlns:a16="http://schemas.microsoft.com/office/drawing/2014/main" id="{6EDED703-CE92-6AAB-C5FB-44C294C6EE6D}"/>
                </a:ext>
              </a:extLst>
            </p:cNvPr>
            <p:cNvCxnSpPr>
              <a:cxnSpLocks noChangeShapeType="1"/>
              <a:stCxn id="3" idx="7"/>
            </p:cNvCxnSpPr>
            <p:nvPr/>
          </p:nvCxnSpPr>
          <p:spPr bwMode="auto">
            <a:xfrm flipV="1">
              <a:off x="2026527" y="3527339"/>
              <a:ext cx="1984222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4" name="AutoShape 26">
              <a:extLst>
                <a:ext uri="{FF2B5EF4-FFF2-40B4-BE49-F238E27FC236}">
                  <a16:creationId xmlns:a16="http://schemas.microsoft.com/office/drawing/2014/main" id="{2D8829DD-3A8C-7F6C-E6E9-5B187DD84F3E}"/>
                </a:ext>
              </a:extLst>
            </p:cNvPr>
            <p:cNvCxnSpPr>
              <a:cxnSpLocks noChangeShapeType="1"/>
              <a:stCxn id="5" idx="1"/>
              <a:endCxn id="6" idx="5"/>
            </p:cNvCxnSpPr>
            <p:nvPr/>
          </p:nvCxnSpPr>
          <p:spPr bwMode="auto">
            <a:xfrm flipH="1" flipV="1">
              <a:off x="2802434" y="2400534"/>
              <a:ext cx="1349756" cy="778520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5" name="AutoShape 27">
              <a:extLst>
                <a:ext uri="{FF2B5EF4-FFF2-40B4-BE49-F238E27FC236}">
                  <a16:creationId xmlns:a16="http://schemas.microsoft.com/office/drawing/2014/main" id="{54E49C54-3F07-39C8-4A34-99BE966CEDC1}"/>
                </a:ext>
              </a:extLst>
            </p:cNvPr>
            <p:cNvCxnSpPr>
              <a:cxnSpLocks noChangeShapeType="1"/>
              <a:endCxn id="12" idx="2"/>
            </p:cNvCxnSpPr>
            <p:nvPr/>
          </p:nvCxnSpPr>
          <p:spPr bwMode="auto">
            <a:xfrm flipV="1">
              <a:off x="2846887" y="1167194"/>
              <a:ext cx="872896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6" name="AutoShape 28">
              <a:extLst>
                <a:ext uri="{FF2B5EF4-FFF2-40B4-BE49-F238E27FC236}">
                  <a16:creationId xmlns:a16="http://schemas.microsoft.com/office/drawing/2014/main" id="{7909680D-D4BD-01D5-0534-76E7EB513727}"/>
                </a:ext>
              </a:extLst>
            </p:cNvPr>
            <p:cNvCxnSpPr>
              <a:cxnSpLocks noChangeShapeType="1"/>
              <a:stCxn id="9" idx="2"/>
              <a:endCxn id="12" idx="6"/>
            </p:cNvCxnSpPr>
            <p:nvPr/>
          </p:nvCxnSpPr>
          <p:spPr bwMode="auto">
            <a:xfrm flipH="1" flipV="1">
              <a:off x="4689667" y="1167194"/>
              <a:ext cx="1648803" cy="786715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7" name="AutoShape 29">
              <a:extLst>
                <a:ext uri="{FF2B5EF4-FFF2-40B4-BE49-F238E27FC236}">
                  <a16:creationId xmlns:a16="http://schemas.microsoft.com/office/drawing/2014/main" id="{E2DB19F9-2677-D9A7-5364-D0D6B770FF13}"/>
                </a:ext>
              </a:extLst>
            </p:cNvPr>
            <p:cNvCxnSpPr>
              <a:cxnSpLocks noChangeShapeType="1"/>
              <a:stCxn id="5" idx="7"/>
              <a:endCxn id="9" idx="3"/>
            </p:cNvCxnSpPr>
            <p:nvPr/>
          </p:nvCxnSpPr>
          <p:spPr bwMode="auto">
            <a:xfrm flipV="1">
              <a:off x="4839191" y="2302194"/>
              <a:ext cx="1640721" cy="87685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8" name="AutoShape 30">
              <a:extLst>
                <a:ext uri="{FF2B5EF4-FFF2-40B4-BE49-F238E27FC236}">
                  <a16:creationId xmlns:a16="http://schemas.microsoft.com/office/drawing/2014/main" id="{B7387AAD-EBE9-32E1-3FB0-62EFC6BA7060}"/>
                </a:ext>
              </a:extLst>
            </p:cNvPr>
            <p:cNvCxnSpPr>
              <a:cxnSpLocks noChangeShapeType="1"/>
              <a:stCxn id="5" idx="6"/>
              <a:endCxn id="10" idx="2"/>
            </p:cNvCxnSpPr>
            <p:nvPr/>
          </p:nvCxnSpPr>
          <p:spPr bwMode="auto">
            <a:xfrm flipV="1">
              <a:off x="4980633" y="3133981"/>
              <a:ext cx="2715676" cy="393357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9" name="AutoShape 31">
              <a:extLst>
                <a:ext uri="{FF2B5EF4-FFF2-40B4-BE49-F238E27FC236}">
                  <a16:creationId xmlns:a16="http://schemas.microsoft.com/office/drawing/2014/main" id="{76F79F5B-678A-6C63-1569-97E051DE4454}"/>
                </a:ext>
              </a:extLst>
            </p:cNvPr>
            <p:cNvCxnSpPr>
              <a:cxnSpLocks noChangeShapeType="1"/>
              <a:stCxn id="13" idx="1"/>
              <a:endCxn id="9" idx="6"/>
            </p:cNvCxnSpPr>
            <p:nvPr/>
          </p:nvCxnSpPr>
          <p:spPr bwMode="auto">
            <a:xfrm rot="5400000" flipH="1">
              <a:off x="7880519" y="1381745"/>
              <a:ext cx="1421823" cy="2566152"/>
            </a:xfrm>
            <a:prstGeom prst="curvedConnector2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0" name="AutoShape 32">
              <a:extLst>
                <a:ext uri="{FF2B5EF4-FFF2-40B4-BE49-F238E27FC236}">
                  <a16:creationId xmlns:a16="http://schemas.microsoft.com/office/drawing/2014/main" id="{81EF54E8-91CC-2527-4B0D-1B25448F10BA}"/>
                </a:ext>
              </a:extLst>
            </p:cNvPr>
            <p:cNvCxnSpPr>
              <a:cxnSpLocks noChangeShapeType="1"/>
              <a:stCxn id="3" idx="6"/>
              <a:endCxn id="10" idx="3"/>
            </p:cNvCxnSpPr>
            <p:nvPr/>
          </p:nvCxnSpPr>
          <p:spPr bwMode="auto">
            <a:xfrm flipV="1">
              <a:off x="2167968" y="3482267"/>
              <a:ext cx="5669782" cy="930126"/>
            </a:xfrm>
            <a:prstGeom prst="curvedConnector2">
              <a:avLst/>
            </a:prstGeom>
            <a:solidFill>
              <a:schemeClr val="accent6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423204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807BE6B-368E-A779-F565-A6A4617960AC}"/>
              </a:ext>
            </a:extLst>
          </p:cNvPr>
          <p:cNvGrpSpPr/>
          <p:nvPr/>
        </p:nvGrpSpPr>
        <p:grpSpPr>
          <a:xfrm>
            <a:off x="1198084" y="577158"/>
            <a:ext cx="9795831" cy="5703683"/>
            <a:chOff x="1198084" y="577158"/>
            <a:chExt cx="9795831" cy="5703683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C0916FE3-9FA9-CB05-40B6-4AD57ECB1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84" y="3920696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000" b="1" dirty="0"/>
                <a:t>S</a:t>
              </a:r>
            </a:p>
          </p:txBody>
        </p:sp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FF539288-31AA-CDDA-10F9-2355F48A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031" y="577158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b="1"/>
                <a:t>G</a:t>
              </a:r>
            </a:p>
          </p:txBody>
        </p:sp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89EF18A6-8B4A-1457-10C8-9AD1BFD4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748" y="3035642"/>
              <a:ext cx="969884" cy="983394"/>
            </a:xfrm>
            <a:prstGeom prst="flowChartConnector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d</a:t>
              </a: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7F606226-B3F8-630D-057A-732EC1372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991" y="1560552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b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3A9A6A62-25F6-5C3C-6793-BF57A3B7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876" y="5002429"/>
              <a:ext cx="969884" cy="983394"/>
            </a:xfrm>
            <a:prstGeom prst="flowChartConnector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 dirty="0"/>
                <a:t>p</a:t>
              </a:r>
            </a:p>
          </p:txBody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4DDA680B-2051-211B-7AB9-9375DBEA8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598" y="5297447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q</a:t>
              </a:r>
            </a:p>
          </p:txBody>
        </p:sp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F5ABA71B-A8A3-C0C7-94EA-704616D2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471" y="1462212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c</a:t>
              </a:r>
            </a:p>
          </p:txBody>
        </p:sp>
        <p:sp>
          <p:nvSpPr>
            <p:cNvPr id="10" name="AutoShape 12">
              <a:extLst>
                <a:ext uri="{FF2B5EF4-FFF2-40B4-BE49-F238E27FC236}">
                  <a16:creationId xmlns:a16="http://schemas.microsoft.com/office/drawing/2014/main" id="{F55EEF64-A8EA-540B-A1A0-93DDFD1D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309" y="2642285"/>
              <a:ext cx="969884" cy="983394"/>
            </a:xfrm>
            <a:prstGeom prst="flowChartConnector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e</a:t>
              </a:r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48FA8462-F9F4-28AE-7F29-8A2106192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0401" y="4019036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h</a:t>
              </a:r>
            </a:p>
          </p:txBody>
        </p:sp>
        <p:sp>
          <p:nvSpPr>
            <p:cNvPr id="12" name="AutoShape 14">
              <a:extLst>
                <a:ext uri="{FF2B5EF4-FFF2-40B4-BE49-F238E27FC236}">
                  <a16:creationId xmlns:a16="http://schemas.microsoft.com/office/drawing/2014/main" id="{DAB737DA-6B28-B00A-505C-F376D3D88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783" y="675497"/>
              <a:ext cx="969884" cy="983394"/>
            </a:xfrm>
            <a:prstGeom prst="flowChartConnector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a</a:t>
              </a:r>
            </a:p>
          </p:txBody>
        </p:sp>
        <p:sp>
          <p:nvSpPr>
            <p:cNvPr id="13" name="AutoShape 15">
              <a:extLst>
                <a:ext uri="{FF2B5EF4-FFF2-40B4-BE49-F238E27FC236}">
                  <a16:creationId xmlns:a16="http://schemas.microsoft.com/office/drawing/2014/main" id="{895A9BF9-990F-ECB6-A318-3CBF7EDF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065" y="3232321"/>
              <a:ext cx="969884" cy="983394"/>
            </a:xfrm>
            <a:prstGeom prst="flowChartConnector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f</a:t>
              </a:r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F1F016A0-83B0-E0D3-34A2-1BC40E3C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112" y="5002429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r</a:t>
              </a:r>
            </a:p>
          </p:txBody>
        </p:sp>
        <p:cxnSp>
          <p:nvCxnSpPr>
            <p:cNvPr id="15" name="AutoShape 17">
              <a:extLst>
                <a:ext uri="{FF2B5EF4-FFF2-40B4-BE49-F238E27FC236}">
                  <a16:creationId xmlns:a16="http://schemas.microsoft.com/office/drawing/2014/main" id="{D62D71BD-40FE-D9E2-D861-2832DB9686D3}"/>
                </a:ext>
              </a:extLst>
            </p:cNvPr>
            <p:cNvCxnSpPr>
              <a:cxnSpLocks noChangeShapeType="1"/>
              <a:stCxn id="3" idx="5"/>
              <a:endCxn id="7" idx="2"/>
            </p:cNvCxnSpPr>
            <p:nvPr/>
          </p:nvCxnSpPr>
          <p:spPr bwMode="auto">
            <a:xfrm>
              <a:off x="2026527" y="4760678"/>
              <a:ext cx="917349" cy="733448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16" name="AutoShape 18">
              <a:extLst>
                <a:ext uri="{FF2B5EF4-FFF2-40B4-BE49-F238E27FC236}">
                  <a16:creationId xmlns:a16="http://schemas.microsoft.com/office/drawing/2014/main" id="{8CA6D1A6-44EE-3484-6E8C-8EAB1A91EE36}"/>
                </a:ext>
              </a:extLst>
            </p:cNvPr>
            <p:cNvCxnSpPr>
              <a:cxnSpLocks noChangeShapeType="1"/>
              <a:stCxn id="7" idx="5"/>
              <a:endCxn id="8" idx="2"/>
            </p:cNvCxnSpPr>
            <p:nvPr/>
          </p:nvCxnSpPr>
          <p:spPr bwMode="auto">
            <a:xfrm flipV="1">
              <a:off x="3772318" y="5789144"/>
              <a:ext cx="1499279" cy="53267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17" name="AutoShape 19">
              <a:extLst>
                <a:ext uri="{FF2B5EF4-FFF2-40B4-BE49-F238E27FC236}">
                  <a16:creationId xmlns:a16="http://schemas.microsoft.com/office/drawing/2014/main" id="{60FD681C-62D2-DF1F-2EE0-93B52E38090E}"/>
                </a:ext>
              </a:extLst>
            </p:cNvPr>
            <p:cNvCxnSpPr>
              <a:cxnSpLocks noChangeShapeType="1"/>
              <a:stCxn id="11" idx="3"/>
              <a:endCxn id="8" idx="7"/>
            </p:cNvCxnSpPr>
            <p:nvPr/>
          </p:nvCxnSpPr>
          <p:spPr bwMode="auto">
            <a:xfrm flipH="1">
              <a:off x="6100041" y="4859018"/>
              <a:ext cx="961802" cy="581841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bg2">
                  <a:lumMod val="75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18" name="AutoShape 20">
              <a:extLst>
                <a:ext uri="{FF2B5EF4-FFF2-40B4-BE49-F238E27FC236}">
                  <a16:creationId xmlns:a16="http://schemas.microsoft.com/office/drawing/2014/main" id="{6896E0F2-4907-CD4A-E950-2798893E0502}"/>
                </a:ext>
              </a:extLst>
            </p:cNvPr>
            <p:cNvCxnSpPr>
              <a:cxnSpLocks noChangeShapeType="1"/>
              <a:stCxn id="11" idx="2"/>
              <a:endCxn id="7" idx="6"/>
            </p:cNvCxnSpPr>
            <p:nvPr/>
          </p:nvCxnSpPr>
          <p:spPr bwMode="auto">
            <a:xfrm flipH="1">
              <a:off x="3913760" y="4510732"/>
              <a:ext cx="3006641" cy="983394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bg2">
                  <a:lumMod val="75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19" name="AutoShape 21">
              <a:extLst>
                <a:ext uri="{FF2B5EF4-FFF2-40B4-BE49-F238E27FC236}">
                  <a16:creationId xmlns:a16="http://schemas.microsoft.com/office/drawing/2014/main" id="{D22C6A5C-3123-AC4A-FAE5-69426419CC3C}"/>
                </a:ext>
              </a:extLst>
            </p:cNvPr>
            <p:cNvCxnSpPr>
              <a:cxnSpLocks noChangeShapeType="1"/>
              <a:stCxn id="10" idx="4"/>
              <a:endCxn id="11" idx="7"/>
            </p:cNvCxnSpPr>
            <p:nvPr/>
          </p:nvCxnSpPr>
          <p:spPr bwMode="auto">
            <a:xfrm flipH="1">
              <a:off x="7748844" y="3625678"/>
              <a:ext cx="432407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0" name="AutoShape 22">
              <a:extLst>
                <a:ext uri="{FF2B5EF4-FFF2-40B4-BE49-F238E27FC236}">
                  <a16:creationId xmlns:a16="http://schemas.microsoft.com/office/drawing/2014/main" id="{3FCD3515-2A61-EB78-1D49-A352E426E14C}"/>
                </a:ext>
              </a:extLst>
            </p:cNvPr>
            <p:cNvCxnSpPr>
              <a:cxnSpLocks noChangeShapeType="1"/>
              <a:stCxn id="10" idx="5"/>
              <a:endCxn id="14" idx="1"/>
            </p:cNvCxnSpPr>
            <p:nvPr/>
          </p:nvCxnSpPr>
          <p:spPr bwMode="auto">
            <a:xfrm>
              <a:off x="8524751" y="3482267"/>
              <a:ext cx="961802" cy="1663574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1" name="AutoShape 23">
              <a:extLst>
                <a:ext uri="{FF2B5EF4-FFF2-40B4-BE49-F238E27FC236}">
                  <a16:creationId xmlns:a16="http://schemas.microsoft.com/office/drawing/2014/main" id="{6E874581-DD6F-AEE3-36DC-9552DD1EE1C4}"/>
                </a:ext>
              </a:extLst>
            </p:cNvPr>
            <p:cNvCxnSpPr>
              <a:cxnSpLocks noChangeShapeType="1"/>
              <a:stCxn id="14" idx="0"/>
              <a:endCxn id="13" idx="4"/>
            </p:cNvCxnSpPr>
            <p:nvPr/>
          </p:nvCxnSpPr>
          <p:spPr bwMode="auto">
            <a:xfrm flipV="1">
              <a:off x="9830054" y="4215714"/>
              <a:ext cx="387954" cy="786715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bg2">
                  <a:lumMod val="75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2" name="AutoShape 24">
              <a:extLst>
                <a:ext uri="{FF2B5EF4-FFF2-40B4-BE49-F238E27FC236}">
                  <a16:creationId xmlns:a16="http://schemas.microsoft.com/office/drawing/2014/main" id="{A5A0610E-6B0A-D5CA-8545-6C5B0F8F3F70}"/>
                </a:ext>
              </a:extLst>
            </p:cNvPr>
            <p:cNvCxnSpPr>
              <a:cxnSpLocks noChangeShapeType="1"/>
              <a:stCxn id="13" idx="0"/>
              <a:endCxn id="4" idx="4"/>
            </p:cNvCxnSpPr>
            <p:nvPr/>
          </p:nvCxnSpPr>
          <p:spPr bwMode="auto">
            <a:xfrm flipV="1">
              <a:off x="10218008" y="1560552"/>
              <a:ext cx="290965" cy="1671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3" name="AutoShape 25">
              <a:extLst>
                <a:ext uri="{FF2B5EF4-FFF2-40B4-BE49-F238E27FC236}">
                  <a16:creationId xmlns:a16="http://schemas.microsoft.com/office/drawing/2014/main" id="{6EDED703-CE92-6AAB-C5FB-44C294C6EE6D}"/>
                </a:ext>
              </a:extLst>
            </p:cNvPr>
            <p:cNvCxnSpPr>
              <a:cxnSpLocks noChangeShapeType="1"/>
              <a:stCxn id="3" idx="7"/>
            </p:cNvCxnSpPr>
            <p:nvPr/>
          </p:nvCxnSpPr>
          <p:spPr bwMode="auto">
            <a:xfrm flipV="1">
              <a:off x="2026527" y="3527339"/>
              <a:ext cx="1984222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4" name="AutoShape 26">
              <a:extLst>
                <a:ext uri="{FF2B5EF4-FFF2-40B4-BE49-F238E27FC236}">
                  <a16:creationId xmlns:a16="http://schemas.microsoft.com/office/drawing/2014/main" id="{2D8829DD-3A8C-7F6C-E6E9-5B187DD84F3E}"/>
                </a:ext>
              </a:extLst>
            </p:cNvPr>
            <p:cNvCxnSpPr>
              <a:cxnSpLocks noChangeShapeType="1"/>
              <a:stCxn id="5" idx="1"/>
              <a:endCxn id="6" idx="5"/>
            </p:cNvCxnSpPr>
            <p:nvPr/>
          </p:nvCxnSpPr>
          <p:spPr bwMode="auto">
            <a:xfrm flipH="1" flipV="1">
              <a:off x="2802434" y="2400534"/>
              <a:ext cx="1349756" cy="778520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5" name="AutoShape 27">
              <a:extLst>
                <a:ext uri="{FF2B5EF4-FFF2-40B4-BE49-F238E27FC236}">
                  <a16:creationId xmlns:a16="http://schemas.microsoft.com/office/drawing/2014/main" id="{54E49C54-3F07-39C8-4A34-99BE966CEDC1}"/>
                </a:ext>
              </a:extLst>
            </p:cNvPr>
            <p:cNvCxnSpPr>
              <a:cxnSpLocks noChangeShapeType="1"/>
              <a:endCxn id="12" idx="2"/>
            </p:cNvCxnSpPr>
            <p:nvPr/>
          </p:nvCxnSpPr>
          <p:spPr bwMode="auto">
            <a:xfrm flipV="1">
              <a:off x="2846887" y="1167194"/>
              <a:ext cx="872896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bg2">
                  <a:lumMod val="75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6" name="AutoShape 28">
              <a:extLst>
                <a:ext uri="{FF2B5EF4-FFF2-40B4-BE49-F238E27FC236}">
                  <a16:creationId xmlns:a16="http://schemas.microsoft.com/office/drawing/2014/main" id="{7909680D-D4BD-01D5-0534-76E7EB513727}"/>
                </a:ext>
              </a:extLst>
            </p:cNvPr>
            <p:cNvCxnSpPr>
              <a:cxnSpLocks noChangeShapeType="1"/>
              <a:stCxn id="9" idx="2"/>
              <a:endCxn id="12" idx="6"/>
            </p:cNvCxnSpPr>
            <p:nvPr/>
          </p:nvCxnSpPr>
          <p:spPr bwMode="auto">
            <a:xfrm flipH="1" flipV="1">
              <a:off x="4689667" y="1167194"/>
              <a:ext cx="1648803" cy="786715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bg2">
                  <a:lumMod val="75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7" name="AutoShape 29">
              <a:extLst>
                <a:ext uri="{FF2B5EF4-FFF2-40B4-BE49-F238E27FC236}">
                  <a16:creationId xmlns:a16="http://schemas.microsoft.com/office/drawing/2014/main" id="{E2DB19F9-2677-D9A7-5364-D0D6B770FF13}"/>
                </a:ext>
              </a:extLst>
            </p:cNvPr>
            <p:cNvCxnSpPr>
              <a:cxnSpLocks noChangeShapeType="1"/>
              <a:stCxn id="5" idx="7"/>
              <a:endCxn id="9" idx="3"/>
            </p:cNvCxnSpPr>
            <p:nvPr/>
          </p:nvCxnSpPr>
          <p:spPr bwMode="auto">
            <a:xfrm flipV="1">
              <a:off x="4839191" y="2302194"/>
              <a:ext cx="1640721" cy="87685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8" name="AutoShape 30">
              <a:extLst>
                <a:ext uri="{FF2B5EF4-FFF2-40B4-BE49-F238E27FC236}">
                  <a16:creationId xmlns:a16="http://schemas.microsoft.com/office/drawing/2014/main" id="{B7387AAD-EBE9-32E1-3FB0-62EFC6BA7060}"/>
                </a:ext>
              </a:extLst>
            </p:cNvPr>
            <p:cNvCxnSpPr>
              <a:cxnSpLocks noChangeShapeType="1"/>
              <a:stCxn id="5" idx="6"/>
              <a:endCxn id="10" idx="2"/>
            </p:cNvCxnSpPr>
            <p:nvPr/>
          </p:nvCxnSpPr>
          <p:spPr bwMode="auto">
            <a:xfrm flipV="1">
              <a:off x="4980633" y="3133981"/>
              <a:ext cx="2715676" cy="393357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9" name="AutoShape 31">
              <a:extLst>
                <a:ext uri="{FF2B5EF4-FFF2-40B4-BE49-F238E27FC236}">
                  <a16:creationId xmlns:a16="http://schemas.microsoft.com/office/drawing/2014/main" id="{76F79F5B-678A-6C63-1569-97E051DE4454}"/>
                </a:ext>
              </a:extLst>
            </p:cNvPr>
            <p:cNvCxnSpPr>
              <a:cxnSpLocks noChangeShapeType="1"/>
              <a:stCxn id="13" idx="1"/>
              <a:endCxn id="9" idx="6"/>
            </p:cNvCxnSpPr>
            <p:nvPr/>
          </p:nvCxnSpPr>
          <p:spPr bwMode="auto">
            <a:xfrm rot="5400000" flipH="1">
              <a:off x="7880519" y="1381745"/>
              <a:ext cx="1421823" cy="2566152"/>
            </a:xfrm>
            <a:prstGeom prst="curvedConnector2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0" name="AutoShape 32">
              <a:extLst>
                <a:ext uri="{FF2B5EF4-FFF2-40B4-BE49-F238E27FC236}">
                  <a16:creationId xmlns:a16="http://schemas.microsoft.com/office/drawing/2014/main" id="{81EF54E8-91CC-2527-4B0D-1B25448F10BA}"/>
                </a:ext>
              </a:extLst>
            </p:cNvPr>
            <p:cNvCxnSpPr>
              <a:cxnSpLocks noChangeShapeType="1"/>
              <a:stCxn id="3" idx="6"/>
              <a:endCxn id="10" idx="3"/>
            </p:cNvCxnSpPr>
            <p:nvPr/>
          </p:nvCxnSpPr>
          <p:spPr bwMode="auto">
            <a:xfrm flipV="1">
              <a:off x="2167968" y="3482267"/>
              <a:ext cx="5669782" cy="930126"/>
            </a:xfrm>
            <a:prstGeom prst="curvedConnector2">
              <a:avLst/>
            </a:prstGeom>
            <a:solidFill>
              <a:schemeClr val="accent6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1351802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51A45C-BAAF-F795-7FF3-2C2E47D0C896}"/>
              </a:ext>
            </a:extLst>
          </p:cNvPr>
          <p:cNvGrpSpPr/>
          <p:nvPr/>
        </p:nvGrpSpPr>
        <p:grpSpPr>
          <a:xfrm>
            <a:off x="1198084" y="577158"/>
            <a:ext cx="9795831" cy="5703683"/>
            <a:chOff x="1198084" y="577158"/>
            <a:chExt cx="9795831" cy="5703683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C0916FE3-9FA9-CB05-40B6-4AD57ECB1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084" y="3920696"/>
              <a:ext cx="969884" cy="983394"/>
            </a:xfrm>
            <a:prstGeom prst="flowChartConnector">
              <a:avLst/>
            </a:prstGeom>
            <a:solidFill>
              <a:schemeClr val="accent6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000" b="1" dirty="0"/>
                <a:t>S</a:t>
              </a:r>
            </a:p>
          </p:txBody>
        </p:sp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FF539288-31AA-CDDA-10F9-2355F48A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031" y="577158"/>
              <a:ext cx="969884" cy="983394"/>
            </a:xfrm>
            <a:prstGeom prst="flowChartConnector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b="1"/>
                <a:t>G</a:t>
              </a:r>
            </a:p>
          </p:txBody>
        </p:sp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id="{89EF18A6-8B4A-1457-10C8-9AD1BFD4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748" y="3035642"/>
              <a:ext cx="969884" cy="983394"/>
            </a:xfrm>
            <a:prstGeom prst="flowChartConnector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d</a:t>
              </a: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7F606226-B3F8-630D-057A-732EC1372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991" y="1560552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 dirty="0"/>
                <a:t>b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3A9A6A62-25F6-5C3C-6793-BF57A3B74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876" y="5002429"/>
              <a:ext cx="969884" cy="983394"/>
            </a:xfrm>
            <a:prstGeom prst="flowChartConnector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 dirty="0"/>
                <a:t>p</a:t>
              </a:r>
            </a:p>
          </p:txBody>
        </p:sp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4DDA680B-2051-211B-7AB9-9375DBEA8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598" y="5297447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q</a:t>
              </a:r>
            </a:p>
          </p:txBody>
        </p:sp>
        <p:sp>
          <p:nvSpPr>
            <p:cNvPr id="9" name="AutoShape 11">
              <a:extLst>
                <a:ext uri="{FF2B5EF4-FFF2-40B4-BE49-F238E27FC236}">
                  <a16:creationId xmlns:a16="http://schemas.microsoft.com/office/drawing/2014/main" id="{F5ABA71B-A8A3-C0C7-94EA-704616D21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471" y="1462212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c</a:t>
              </a:r>
            </a:p>
          </p:txBody>
        </p:sp>
        <p:sp>
          <p:nvSpPr>
            <p:cNvPr id="10" name="AutoShape 12">
              <a:extLst>
                <a:ext uri="{FF2B5EF4-FFF2-40B4-BE49-F238E27FC236}">
                  <a16:creationId xmlns:a16="http://schemas.microsoft.com/office/drawing/2014/main" id="{F55EEF64-A8EA-540B-A1A0-93DDFD1DA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309" y="2642285"/>
              <a:ext cx="969884" cy="983394"/>
            </a:xfrm>
            <a:prstGeom prst="flowChartConnector">
              <a:avLst/>
            </a:prstGeom>
            <a:solidFill>
              <a:schemeClr val="accent4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e</a:t>
              </a:r>
            </a:p>
          </p:txBody>
        </p:sp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48FA8462-F9F4-28AE-7F29-8A2106192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0401" y="4019036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h</a:t>
              </a:r>
            </a:p>
          </p:txBody>
        </p:sp>
        <p:sp>
          <p:nvSpPr>
            <p:cNvPr id="12" name="AutoShape 14">
              <a:extLst>
                <a:ext uri="{FF2B5EF4-FFF2-40B4-BE49-F238E27FC236}">
                  <a16:creationId xmlns:a16="http://schemas.microsoft.com/office/drawing/2014/main" id="{DAB737DA-6B28-B00A-505C-F376D3D88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783" y="675497"/>
              <a:ext cx="969884" cy="983394"/>
            </a:xfrm>
            <a:prstGeom prst="flowChartConnector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a</a:t>
              </a:r>
            </a:p>
          </p:txBody>
        </p:sp>
        <p:sp>
          <p:nvSpPr>
            <p:cNvPr id="13" name="AutoShape 15">
              <a:extLst>
                <a:ext uri="{FF2B5EF4-FFF2-40B4-BE49-F238E27FC236}">
                  <a16:creationId xmlns:a16="http://schemas.microsoft.com/office/drawing/2014/main" id="{895A9BF9-990F-ECB6-A318-3CBF7EDF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3065" y="3232321"/>
              <a:ext cx="969884" cy="983394"/>
            </a:xfrm>
            <a:prstGeom prst="flowChartConnector">
              <a:avLst/>
            </a:prstGeom>
            <a:solidFill>
              <a:schemeClr val="bg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f</a:t>
              </a:r>
            </a:p>
          </p:txBody>
        </p: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F1F016A0-83B0-E0D3-34A2-1BC40E3C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5112" y="5002429"/>
              <a:ext cx="969884" cy="983394"/>
            </a:xfrm>
            <a:prstGeom prst="flowChartConnector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4400" i="1"/>
                <a:t>r</a:t>
              </a:r>
            </a:p>
          </p:txBody>
        </p:sp>
        <p:cxnSp>
          <p:nvCxnSpPr>
            <p:cNvPr id="15" name="AutoShape 17">
              <a:extLst>
                <a:ext uri="{FF2B5EF4-FFF2-40B4-BE49-F238E27FC236}">
                  <a16:creationId xmlns:a16="http://schemas.microsoft.com/office/drawing/2014/main" id="{D62D71BD-40FE-D9E2-D861-2832DB9686D3}"/>
                </a:ext>
              </a:extLst>
            </p:cNvPr>
            <p:cNvCxnSpPr>
              <a:cxnSpLocks noChangeShapeType="1"/>
              <a:stCxn id="3" idx="5"/>
              <a:endCxn id="7" idx="2"/>
            </p:cNvCxnSpPr>
            <p:nvPr/>
          </p:nvCxnSpPr>
          <p:spPr bwMode="auto">
            <a:xfrm>
              <a:off x="2026527" y="4760678"/>
              <a:ext cx="917349" cy="733448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16" name="AutoShape 18">
              <a:extLst>
                <a:ext uri="{FF2B5EF4-FFF2-40B4-BE49-F238E27FC236}">
                  <a16:creationId xmlns:a16="http://schemas.microsoft.com/office/drawing/2014/main" id="{8CA6D1A6-44EE-3484-6E8C-8EAB1A91EE36}"/>
                </a:ext>
              </a:extLst>
            </p:cNvPr>
            <p:cNvCxnSpPr>
              <a:cxnSpLocks noChangeShapeType="1"/>
              <a:stCxn id="7" idx="5"/>
              <a:endCxn id="8" idx="2"/>
            </p:cNvCxnSpPr>
            <p:nvPr/>
          </p:nvCxnSpPr>
          <p:spPr bwMode="auto">
            <a:xfrm flipV="1">
              <a:off x="3772318" y="5789144"/>
              <a:ext cx="1499279" cy="53267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17" name="AutoShape 19">
              <a:extLst>
                <a:ext uri="{FF2B5EF4-FFF2-40B4-BE49-F238E27FC236}">
                  <a16:creationId xmlns:a16="http://schemas.microsoft.com/office/drawing/2014/main" id="{60FD681C-62D2-DF1F-2EE0-93B52E38090E}"/>
                </a:ext>
              </a:extLst>
            </p:cNvPr>
            <p:cNvCxnSpPr>
              <a:cxnSpLocks noChangeShapeType="1"/>
              <a:stCxn id="11" idx="3"/>
              <a:endCxn id="8" idx="7"/>
            </p:cNvCxnSpPr>
            <p:nvPr/>
          </p:nvCxnSpPr>
          <p:spPr bwMode="auto">
            <a:xfrm flipH="1">
              <a:off x="6100041" y="4859018"/>
              <a:ext cx="961802" cy="581841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bg2">
                  <a:lumMod val="75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18" name="AutoShape 20">
              <a:extLst>
                <a:ext uri="{FF2B5EF4-FFF2-40B4-BE49-F238E27FC236}">
                  <a16:creationId xmlns:a16="http://schemas.microsoft.com/office/drawing/2014/main" id="{6896E0F2-4907-CD4A-E950-2798893E0502}"/>
                </a:ext>
              </a:extLst>
            </p:cNvPr>
            <p:cNvCxnSpPr>
              <a:cxnSpLocks noChangeShapeType="1"/>
              <a:stCxn id="11" idx="2"/>
              <a:endCxn id="7" idx="6"/>
            </p:cNvCxnSpPr>
            <p:nvPr/>
          </p:nvCxnSpPr>
          <p:spPr bwMode="auto">
            <a:xfrm flipH="1">
              <a:off x="3913760" y="4510732"/>
              <a:ext cx="3006641" cy="983394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bg2">
                  <a:lumMod val="75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19" name="AutoShape 21">
              <a:extLst>
                <a:ext uri="{FF2B5EF4-FFF2-40B4-BE49-F238E27FC236}">
                  <a16:creationId xmlns:a16="http://schemas.microsoft.com/office/drawing/2014/main" id="{D22C6A5C-3123-AC4A-FAE5-69426419CC3C}"/>
                </a:ext>
              </a:extLst>
            </p:cNvPr>
            <p:cNvCxnSpPr>
              <a:cxnSpLocks noChangeShapeType="1"/>
              <a:stCxn id="10" idx="4"/>
              <a:endCxn id="11" idx="7"/>
            </p:cNvCxnSpPr>
            <p:nvPr/>
          </p:nvCxnSpPr>
          <p:spPr bwMode="auto">
            <a:xfrm flipH="1">
              <a:off x="7748844" y="3625678"/>
              <a:ext cx="432407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0" name="AutoShape 22">
              <a:extLst>
                <a:ext uri="{FF2B5EF4-FFF2-40B4-BE49-F238E27FC236}">
                  <a16:creationId xmlns:a16="http://schemas.microsoft.com/office/drawing/2014/main" id="{3FCD3515-2A61-EB78-1D49-A352E426E14C}"/>
                </a:ext>
              </a:extLst>
            </p:cNvPr>
            <p:cNvCxnSpPr>
              <a:cxnSpLocks noChangeShapeType="1"/>
              <a:stCxn id="10" idx="5"/>
              <a:endCxn id="14" idx="1"/>
            </p:cNvCxnSpPr>
            <p:nvPr/>
          </p:nvCxnSpPr>
          <p:spPr bwMode="auto">
            <a:xfrm>
              <a:off x="8524751" y="3482267"/>
              <a:ext cx="961802" cy="1663574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1" name="AutoShape 23">
              <a:extLst>
                <a:ext uri="{FF2B5EF4-FFF2-40B4-BE49-F238E27FC236}">
                  <a16:creationId xmlns:a16="http://schemas.microsoft.com/office/drawing/2014/main" id="{6E874581-DD6F-AEE3-36DC-9552DD1EE1C4}"/>
                </a:ext>
              </a:extLst>
            </p:cNvPr>
            <p:cNvCxnSpPr>
              <a:cxnSpLocks noChangeShapeType="1"/>
              <a:stCxn id="14" idx="0"/>
              <a:endCxn id="13" idx="4"/>
            </p:cNvCxnSpPr>
            <p:nvPr/>
          </p:nvCxnSpPr>
          <p:spPr bwMode="auto">
            <a:xfrm flipV="1">
              <a:off x="9830054" y="4215714"/>
              <a:ext cx="387954" cy="786715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bg2">
                  <a:lumMod val="75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2" name="AutoShape 24">
              <a:extLst>
                <a:ext uri="{FF2B5EF4-FFF2-40B4-BE49-F238E27FC236}">
                  <a16:creationId xmlns:a16="http://schemas.microsoft.com/office/drawing/2014/main" id="{A5A0610E-6B0A-D5CA-8545-6C5B0F8F3F70}"/>
                </a:ext>
              </a:extLst>
            </p:cNvPr>
            <p:cNvCxnSpPr>
              <a:cxnSpLocks noChangeShapeType="1"/>
              <a:stCxn id="13" idx="0"/>
              <a:endCxn id="4" idx="4"/>
            </p:cNvCxnSpPr>
            <p:nvPr/>
          </p:nvCxnSpPr>
          <p:spPr bwMode="auto">
            <a:xfrm flipV="1">
              <a:off x="10218008" y="1560552"/>
              <a:ext cx="290965" cy="1671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3" name="AutoShape 25">
              <a:extLst>
                <a:ext uri="{FF2B5EF4-FFF2-40B4-BE49-F238E27FC236}">
                  <a16:creationId xmlns:a16="http://schemas.microsoft.com/office/drawing/2014/main" id="{6EDED703-CE92-6AAB-C5FB-44C294C6EE6D}"/>
                </a:ext>
              </a:extLst>
            </p:cNvPr>
            <p:cNvCxnSpPr>
              <a:cxnSpLocks noChangeShapeType="1"/>
              <a:stCxn id="3" idx="7"/>
            </p:cNvCxnSpPr>
            <p:nvPr/>
          </p:nvCxnSpPr>
          <p:spPr bwMode="auto">
            <a:xfrm flipV="1">
              <a:off x="2026527" y="3527339"/>
              <a:ext cx="1984222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4" name="AutoShape 26">
              <a:extLst>
                <a:ext uri="{FF2B5EF4-FFF2-40B4-BE49-F238E27FC236}">
                  <a16:creationId xmlns:a16="http://schemas.microsoft.com/office/drawing/2014/main" id="{2D8829DD-3A8C-7F6C-E6E9-5B187DD84F3E}"/>
                </a:ext>
              </a:extLst>
            </p:cNvPr>
            <p:cNvCxnSpPr>
              <a:cxnSpLocks noChangeShapeType="1"/>
              <a:stCxn id="5" idx="1"/>
              <a:endCxn id="6" idx="5"/>
            </p:cNvCxnSpPr>
            <p:nvPr/>
          </p:nvCxnSpPr>
          <p:spPr bwMode="auto">
            <a:xfrm flipH="1" flipV="1">
              <a:off x="2802434" y="2400534"/>
              <a:ext cx="1349756" cy="778520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5" name="AutoShape 27">
              <a:extLst>
                <a:ext uri="{FF2B5EF4-FFF2-40B4-BE49-F238E27FC236}">
                  <a16:creationId xmlns:a16="http://schemas.microsoft.com/office/drawing/2014/main" id="{54E49C54-3F07-39C8-4A34-99BE966CEDC1}"/>
                </a:ext>
              </a:extLst>
            </p:cNvPr>
            <p:cNvCxnSpPr>
              <a:cxnSpLocks noChangeShapeType="1"/>
              <a:endCxn id="12" idx="2"/>
            </p:cNvCxnSpPr>
            <p:nvPr/>
          </p:nvCxnSpPr>
          <p:spPr bwMode="auto">
            <a:xfrm flipV="1">
              <a:off x="2846887" y="1167194"/>
              <a:ext cx="872896" cy="53676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bg2">
                  <a:lumMod val="75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6" name="AutoShape 28">
              <a:extLst>
                <a:ext uri="{FF2B5EF4-FFF2-40B4-BE49-F238E27FC236}">
                  <a16:creationId xmlns:a16="http://schemas.microsoft.com/office/drawing/2014/main" id="{7909680D-D4BD-01D5-0534-76E7EB513727}"/>
                </a:ext>
              </a:extLst>
            </p:cNvPr>
            <p:cNvCxnSpPr>
              <a:cxnSpLocks noChangeShapeType="1"/>
              <a:stCxn id="9" idx="2"/>
              <a:endCxn id="12" idx="6"/>
            </p:cNvCxnSpPr>
            <p:nvPr/>
          </p:nvCxnSpPr>
          <p:spPr bwMode="auto">
            <a:xfrm flipH="1" flipV="1">
              <a:off x="4689667" y="1167194"/>
              <a:ext cx="1648803" cy="786715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bg2">
                  <a:lumMod val="75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7" name="AutoShape 29">
              <a:extLst>
                <a:ext uri="{FF2B5EF4-FFF2-40B4-BE49-F238E27FC236}">
                  <a16:creationId xmlns:a16="http://schemas.microsoft.com/office/drawing/2014/main" id="{E2DB19F9-2677-D9A7-5364-D0D6B770FF13}"/>
                </a:ext>
              </a:extLst>
            </p:cNvPr>
            <p:cNvCxnSpPr>
              <a:cxnSpLocks noChangeShapeType="1"/>
              <a:stCxn id="5" idx="7"/>
              <a:endCxn id="9" idx="3"/>
            </p:cNvCxnSpPr>
            <p:nvPr/>
          </p:nvCxnSpPr>
          <p:spPr bwMode="auto">
            <a:xfrm flipV="1">
              <a:off x="4839191" y="2302194"/>
              <a:ext cx="1640721" cy="876859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8" name="AutoShape 30">
              <a:extLst>
                <a:ext uri="{FF2B5EF4-FFF2-40B4-BE49-F238E27FC236}">
                  <a16:creationId xmlns:a16="http://schemas.microsoft.com/office/drawing/2014/main" id="{B7387AAD-EBE9-32E1-3FB0-62EFC6BA7060}"/>
                </a:ext>
              </a:extLst>
            </p:cNvPr>
            <p:cNvCxnSpPr>
              <a:cxnSpLocks noChangeShapeType="1"/>
              <a:stCxn id="5" idx="6"/>
              <a:endCxn id="10" idx="2"/>
            </p:cNvCxnSpPr>
            <p:nvPr/>
          </p:nvCxnSpPr>
          <p:spPr bwMode="auto">
            <a:xfrm flipV="1">
              <a:off x="4980633" y="3133981"/>
              <a:ext cx="2715676" cy="393357"/>
            </a:xfrm>
            <a:prstGeom prst="straightConnector1">
              <a:avLst/>
            </a:prstGeom>
            <a:solidFill>
              <a:schemeClr val="accent6"/>
            </a:solidFill>
            <a:ln w="5715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29" name="AutoShape 31">
              <a:extLst>
                <a:ext uri="{FF2B5EF4-FFF2-40B4-BE49-F238E27FC236}">
                  <a16:creationId xmlns:a16="http://schemas.microsoft.com/office/drawing/2014/main" id="{76F79F5B-678A-6C63-1569-97E051DE4454}"/>
                </a:ext>
              </a:extLst>
            </p:cNvPr>
            <p:cNvCxnSpPr>
              <a:cxnSpLocks noChangeShapeType="1"/>
              <a:stCxn id="13" idx="1"/>
              <a:endCxn id="9" idx="6"/>
            </p:cNvCxnSpPr>
            <p:nvPr/>
          </p:nvCxnSpPr>
          <p:spPr bwMode="auto">
            <a:xfrm rot="5400000" flipH="1">
              <a:off x="7880519" y="1381745"/>
              <a:ext cx="1421823" cy="2566152"/>
            </a:xfrm>
            <a:prstGeom prst="curvedConnector2">
              <a:avLst/>
            </a:prstGeom>
            <a:solidFill>
              <a:schemeClr val="accent6"/>
            </a:solidFill>
            <a:ln w="57150">
              <a:solidFill>
                <a:schemeClr val="accent3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  <p:cxnSp>
          <p:nvCxnSpPr>
            <p:cNvPr id="30" name="AutoShape 32">
              <a:extLst>
                <a:ext uri="{FF2B5EF4-FFF2-40B4-BE49-F238E27FC236}">
                  <a16:creationId xmlns:a16="http://schemas.microsoft.com/office/drawing/2014/main" id="{81EF54E8-91CC-2527-4B0D-1B25448F10BA}"/>
                </a:ext>
              </a:extLst>
            </p:cNvPr>
            <p:cNvCxnSpPr>
              <a:cxnSpLocks noChangeShapeType="1"/>
              <a:stCxn id="3" idx="6"/>
              <a:endCxn id="10" idx="3"/>
            </p:cNvCxnSpPr>
            <p:nvPr/>
          </p:nvCxnSpPr>
          <p:spPr bwMode="auto">
            <a:xfrm flipV="1">
              <a:off x="2167968" y="3482267"/>
              <a:ext cx="5669782" cy="930126"/>
            </a:xfrm>
            <a:prstGeom prst="curvedConnector2">
              <a:avLst/>
            </a:prstGeom>
            <a:solidFill>
              <a:schemeClr val="accent6"/>
            </a:solidFill>
            <a:ln w="5715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961937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FF0CD98-7BE9-1FE5-A409-928BE85BEDE9}"/>
              </a:ext>
            </a:extLst>
          </p:cNvPr>
          <p:cNvGrpSpPr/>
          <p:nvPr/>
        </p:nvGrpSpPr>
        <p:grpSpPr>
          <a:xfrm>
            <a:off x="3199177" y="0"/>
            <a:ext cx="8992823" cy="6886127"/>
            <a:chOff x="3199177" y="0"/>
            <a:chExt cx="8992823" cy="6886127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048C0BFA-E70E-CBE2-9EC9-0663EF167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0688" y="0"/>
              <a:ext cx="1623704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/>
                <a:t>S</a:t>
              </a: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BF09DEDD-0A25-CD0D-563B-A659F6CD3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177" y="3031478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a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0C71388-2545-7F4E-7F41-9DC07FB86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177" y="1957979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b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8D18056-D0BE-F32B-144A-7882D456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3479" y="93338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d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EE84E92B-1848-9F45-D144-0C327F7B0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7498" y="828620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p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0709D611-AFB4-D161-273B-100C7E57A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280" y="3031478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a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52BB6A12-CCAD-EAE6-5C30-A79108267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280" y="1957979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c</a:t>
              </a:r>
            </a:p>
          </p:txBody>
        </p:sp>
        <p:cxnSp>
          <p:nvCxnSpPr>
            <p:cNvPr id="11" name="AutoShape 11">
              <a:extLst>
                <a:ext uri="{FF2B5EF4-FFF2-40B4-BE49-F238E27FC236}">
                  <a16:creationId xmlns:a16="http://schemas.microsoft.com/office/drawing/2014/main" id="{254700CF-6AD7-DE31-DB69-B115D98FC228}"/>
                </a:ext>
              </a:extLst>
            </p:cNvPr>
            <p:cNvCxnSpPr>
              <a:cxnSpLocks noChangeShapeType="1"/>
              <a:stCxn id="7" idx="2"/>
              <a:endCxn id="6" idx="0"/>
            </p:cNvCxnSpPr>
            <p:nvPr/>
          </p:nvCxnSpPr>
          <p:spPr bwMode="auto">
            <a:xfrm flipH="1">
              <a:off x="3511428" y="1641267"/>
              <a:ext cx="874302" cy="3167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AutoShape 12">
              <a:extLst>
                <a:ext uri="{FF2B5EF4-FFF2-40B4-BE49-F238E27FC236}">
                  <a16:creationId xmlns:a16="http://schemas.microsoft.com/office/drawing/2014/main" id="{14C40CE8-AAC7-880F-4608-F569F7451886}"/>
                </a:ext>
              </a:extLst>
            </p:cNvPr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4385730" y="1641267"/>
              <a:ext cx="249801" cy="3167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AutoShape 13">
              <a:extLst>
                <a:ext uri="{FF2B5EF4-FFF2-40B4-BE49-F238E27FC236}">
                  <a16:creationId xmlns:a16="http://schemas.microsoft.com/office/drawing/2014/main" id="{A1CB0B26-8FA2-22A5-25BB-11445E19ECE0}"/>
                </a:ext>
              </a:extLst>
            </p:cNvPr>
            <p:cNvCxnSpPr>
              <a:cxnSpLocks noChangeShapeType="1"/>
              <a:stCxn id="6" idx="2"/>
              <a:endCxn id="5" idx="0"/>
            </p:cNvCxnSpPr>
            <p:nvPr/>
          </p:nvCxnSpPr>
          <p:spPr bwMode="auto">
            <a:xfrm>
              <a:off x="3511428" y="2665861"/>
              <a:ext cx="0" cy="3656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257C4B18-A8AF-7E5B-3A05-A8899A5BEAC5}"/>
                </a:ext>
              </a:extLst>
            </p:cNvPr>
            <p:cNvCxnSpPr>
              <a:cxnSpLocks noChangeShapeType="1"/>
              <a:stCxn id="10" idx="2"/>
              <a:endCxn id="9" idx="0"/>
            </p:cNvCxnSpPr>
            <p:nvPr/>
          </p:nvCxnSpPr>
          <p:spPr bwMode="auto">
            <a:xfrm>
              <a:off x="4635531" y="2665861"/>
              <a:ext cx="0" cy="3656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A7ECB5B8-CCA4-DF40-4BE5-80F319ED3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4871" y="828620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e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C157097-5C74-5D04-8778-9CFDF46AD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589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p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AFC4C76B-14FD-56EF-F18D-87A411116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0289" y="193833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h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EE862E0D-6973-41A4-43ED-D264A65D5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4392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f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28E3674A-B414-5D18-C01E-FD0551B39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4392" y="193833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r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3970795B-A686-02F2-D6FA-360E1B4B6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4990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0511F297-2DE1-DA5F-7856-40B1A96DD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589" y="404547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96B6E773-7141-FB62-2E4C-F64EC2914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9691" y="404547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c</a:t>
              </a: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D1D439E3-DBBE-261F-7FA1-A95DF3BF2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9289" y="4130599"/>
              <a:ext cx="1249003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/>
                <a:t>G</a:t>
              </a: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88799BE6-8769-AF14-C5A8-6434D7831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9691" y="5014212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a</a:t>
              </a:r>
            </a:p>
          </p:txBody>
        </p:sp>
        <p:cxnSp>
          <p:nvCxnSpPr>
            <p:cNvPr id="25" name="AutoShape 26">
              <a:extLst>
                <a:ext uri="{FF2B5EF4-FFF2-40B4-BE49-F238E27FC236}">
                  <a16:creationId xmlns:a16="http://schemas.microsoft.com/office/drawing/2014/main" id="{1C865149-C812-AEAD-05BE-EC175AD5E837}"/>
                </a:ext>
              </a:extLst>
            </p:cNvPr>
            <p:cNvCxnSpPr>
              <a:cxnSpLocks noChangeShapeType="1"/>
              <a:stCxn id="15" idx="2"/>
              <a:endCxn id="17" idx="0"/>
            </p:cNvCxnSpPr>
            <p:nvPr/>
          </p:nvCxnSpPr>
          <p:spPr bwMode="auto">
            <a:xfrm flipH="1">
              <a:off x="8382540" y="1536502"/>
              <a:ext cx="524582" cy="40183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AutoShape 27">
              <a:extLst>
                <a:ext uri="{FF2B5EF4-FFF2-40B4-BE49-F238E27FC236}">
                  <a16:creationId xmlns:a16="http://schemas.microsoft.com/office/drawing/2014/main" id="{B59F2A7B-FACE-012C-049D-52E33967AEF8}"/>
                </a:ext>
              </a:extLst>
            </p:cNvPr>
            <p:cNvCxnSpPr>
              <a:cxnSpLocks noChangeShapeType="1"/>
              <a:stCxn id="15" idx="2"/>
              <a:endCxn id="19" idx="0"/>
            </p:cNvCxnSpPr>
            <p:nvPr/>
          </p:nvCxnSpPr>
          <p:spPr bwMode="auto">
            <a:xfrm>
              <a:off x="8907122" y="1536502"/>
              <a:ext cx="599521" cy="40183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AutoShape 28">
              <a:extLst>
                <a:ext uri="{FF2B5EF4-FFF2-40B4-BE49-F238E27FC236}">
                  <a16:creationId xmlns:a16="http://schemas.microsoft.com/office/drawing/2014/main" id="{A6BCAF96-EA93-07AC-12CD-36EC9971114E}"/>
                </a:ext>
              </a:extLst>
            </p:cNvPr>
            <p:cNvCxnSpPr>
              <a:cxnSpLocks noChangeShapeType="1"/>
              <a:stCxn id="17" idx="2"/>
              <a:endCxn id="16" idx="0"/>
            </p:cNvCxnSpPr>
            <p:nvPr/>
          </p:nvCxnSpPr>
          <p:spPr bwMode="auto">
            <a:xfrm flipH="1">
              <a:off x="8007840" y="2646217"/>
              <a:ext cx="374700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AutoShape 29">
              <a:extLst>
                <a:ext uri="{FF2B5EF4-FFF2-40B4-BE49-F238E27FC236}">
                  <a16:creationId xmlns:a16="http://schemas.microsoft.com/office/drawing/2014/main" id="{720E1003-5FDD-356B-EEE8-F3E08401D312}"/>
                </a:ext>
              </a:extLst>
            </p:cNvPr>
            <p:cNvCxnSpPr>
              <a:cxnSpLocks noChangeShapeType="1"/>
              <a:stCxn id="17" idx="2"/>
              <a:endCxn id="20" idx="0"/>
            </p:cNvCxnSpPr>
            <p:nvPr/>
          </p:nvCxnSpPr>
          <p:spPr bwMode="auto">
            <a:xfrm>
              <a:off x="8382540" y="2646217"/>
              <a:ext cx="374701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AutoShape 30">
              <a:extLst>
                <a:ext uri="{FF2B5EF4-FFF2-40B4-BE49-F238E27FC236}">
                  <a16:creationId xmlns:a16="http://schemas.microsoft.com/office/drawing/2014/main" id="{CA6116CF-A663-8686-3121-EAD1F56AF705}"/>
                </a:ext>
              </a:extLst>
            </p:cNvPr>
            <p:cNvCxnSpPr>
              <a:cxnSpLocks noChangeShapeType="1"/>
              <a:stCxn id="19" idx="2"/>
              <a:endCxn id="18" idx="0"/>
            </p:cNvCxnSpPr>
            <p:nvPr/>
          </p:nvCxnSpPr>
          <p:spPr bwMode="auto">
            <a:xfrm>
              <a:off x="9506643" y="2646217"/>
              <a:ext cx="0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AutoShape 31">
              <a:extLst>
                <a:ext uri="{FF2B5EF4-FFF2-40B4-BE49-F238E27FC236}">
                  <a16:creationId xmlns:a16="http://schemas.microsoft.com/office/drawing/2014/main" id="{089BE083-9071-9559-7D11-13C0B96E23B3}"/>
                </a:ext>
              </a:extLst>
            </p:cNvPr>
            <p:cNvCxnSpPr>
              <a:cxnSpLocks noChangeShapeType="1"/>
              <a:stCxn id="16" idx="2"/>
              <a:endCxn id="21" idx="0"/>
            </p:cNvCxnSpPr>
            <p:nvPr/>
          </p:nvCxnSpPr>
          <p:spPr bwMode="auto">
            <a:xfrm>
              <a:off x="8007840" y="3719718"/>
              <a:ext cx="0" cy="3257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AutoShape 32">
              <a:extLst>
                <a:ext uri="{FF2B5EF4-FFF2-40B4-BE49-F238E27FC236}">
                  <a16:creationId xmlns:a16="http://schemas.microsoft.com/office/drawing/2014/main" id="{752B46BE-79FC-ADDD-3CE8-F6362CD6B3E2}"/>
                </a:ext>
              </a:extLst>
            </p:cNvPr>
            <p:cNvCxnSpPr>
              <a:cxnSpLocks noChangeShapeType="1"/>
              <a:stCxn id="18" idx="2"/>
              <a:endCxn id="22" idx="0"/>
            </p:cNvCxnSpPr>
            <p:nvPr/>
          </p:nvCxnSpPr>
          <p:spPr bwMode="auto">
            <a:xfrm flipH="1">
              <a:off x="9131942" y="3719718"/>
              <a:ext cx="374701" cy="3257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AutoShape 33">
              <a:extLst>
                <a:ext uri="{FF2B5EF4-FFF2-40B4-BE49-F238E27FC236}">
                  <a16:creationId xmlns:a16="http://schemas.microsoft.com/office/drawing/2014/main" id="{C279E33C-9A24-280B-4C20-8794AD06313A}"/>
                </a:ext>
              </a:extLst>
            </p:cNvPr>
            <p:cNvCxnSpPr>
              <a:cxnSpLocks noChangeShapeType="1"/>
              <a:stCxn id="18" idx="2"/>
              <a:endCxn id="23" idx="0"/>
            </p:cNvCxnSpPr>
            <p:nvPr/>
          </p:nvCxnSpPr>
          <p:spPr bwMode="auto">
            <a:xfrm>
              <a:off x="9506643" y="3719718"/>
              <a:ext cx="437148" cy="4108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AutoShape 34">
              <a:extLst>
                <a:ext uri="{FF2B5EF4-FFF2-40B4-BE49-F238E27FC236}">
                  <a16:creationId xmlns:a16="http://schemas.microsoft.com/office/drawing/2014/main" id="{A0713F30-11F3-9D08-C1FA-A4517F364FC6}"/>
                </a:ext>
              </a:extLst>
            </p:cNvPr>
            <p:cNvCxnSpPr>
              <a:cxnSpLocks noChangeShapeType="1"/>
              <a:stCxn id="22" idx="2"/>
              <a:endCxn id="24" idx="0"/>
            </p:cNvCxnSpPr>
            <p:nvPr/>
          </p:nvCxnSpPr>
          <p:spPr bwMode="auto">
            <a:xfrm>
              <a:off x="9131942" y="4753358"/>
              <a:ext cx="0" cy="2608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19024ECD-09FE-AB10-0422-624DABE42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7498" y="1872858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cxnSp>
          <p:nvCxnSpPr>
            <p:cNvPr id="35" name="AutoShape 36">
              <a:extLst>
                <a:ext uri="{FF2B5EF4-FFF2-40B4-BE49-F238E27FC236}">
                  <a16:creationId xmlns:a16="http://schemas.microsoft.com/office/drawing/2014/main" id="{65096538-155A-A604-51C4-59FF88412982}"/>
                </a:ext>
              </a:extLst>
            </p:cNvPr>
            <p:cNvCxnSpPr>
              <a:cxnSpLocks noChangeShapeType="1"/>
              <a:stCxn id="8" idx="2"/>
              <a:endCxn id="34" idx="0"/>
            </p:cNvCxnSpPr>
            <p:nvPr/>
          </p:nvCxnSpPr>
          <p:spPr bwMode="auto">
            <a:xfrm>
              <a:off x="11879749" y="1536502"/>
              <a:ext cx="0" cy="3363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36" name="Text Box 38">
              <a:extLst>
                <a:ext uri="{FF2B5EF4-FFF2-40B4-BE49-F238E27FC236}">
                  <a16:creationId xmlns:a16="http://schemas.microsoft.com/office/drawing/2014/main" id="{49EE0CF4-50DE-1E6D-54B3-ABA2DF0F1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7183" y="193833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e</a:t>
              </a:r>
            </a:p>
          </p:txBody>
        </p: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D5BDB384-5892-9B98-882A-D1AB38B29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981" y="4130597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p</a:t>
              </a:r>
            </a:p>
          </p:txBody>
        </p:sp>
        <p:sp>
          <p:nvSpPr>
            <p:cNvPr id="38" name="Text Box 40">
              <a:extLst>
                <a:ext uri="{FF2B5EF4-FFF2-40B4-BE49-F238E27FC236}">
                  <a16:creationId xmlns:a16="http://schemas.microsoft.com/office/drawing/2014/main" id="{7AE62331-EEB1-D4A8-72B3-BE3DAEA1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682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h</a:t>
              </a:r>
            </a:p>
          </p:txBody>
        </p:sp>
        <p:sp>
          <p:nvSpPr>
            <p:cNvPr id="39" name="Text Box 41">
              <a:extLst>
                <a:ext uri="{FF2B5EF4-FFF2-40B4-BE49-F238E27FC236}">
                  <a16:creationId xmlns:a16="http://schemas.microsoft.com/office/drawing/2014/main" id="{05382D48-FE59-45ED-D139-3E22C4E2B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6785" y="4130597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f</a:t>
              </a:r>
            </a:p>
          </p:txBody>
        </p:sp>
        <p:sp>
          <p:nvSpPr>
            <p:cNvPr id="40" name="Text Box 42">
              <a:extLst>
                <a:ext uri="{FF2B5EF4-FFF2-40B4-BE49-F238E27FC236}">
                  <a16:creationId xmlns:a16="http://schemas.microsoft.com/office/drawing/2014/main" id="{D703F1C1-5610-AF70-2ED1-5766115A1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6785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r</a:t>
              </a:r>
            </a:p>
          </p:txBody>
        </p:sp>
        <p:sp>
          <p:nvSpPr>
            <p:cNvPr id="41" name="Text Box 43">
              <a:extLst>
                <a:ext uri="{FF2B5EF4-FFF2-40B4-BE49-F238E27FC236}">
                  <a16:creationId xmlns:a16="http://schemas.microsoft.com/office/drawing/2014/main" id="{C223BCAF-02CF-369B-09BD-AC614B32F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383" y="4130597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B19F3FAE-DCE5-284A-37EB-736167E29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981" y="511897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sp>
          <p:nvSpPr>
            <p:cNvPr id="43" name="Text Box 45">
              <a:extLst>
                <a:ext uri="{FF2B5EF4-FFF2-40B4-BE49-F238E27FC236}">
                  <a16:creationId xmlns:a16="http://schemas.microsoft.com/office/drawing/2014/main" id="{0EEEF415-2881-CFB0-2EEE-2583009C4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2084" y="511897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c</a:t>
              </a:r>
            </a:p>
          </p:txBody>
        </p:sp>
        <p:sp>
          <p:nvSpPr>
            <p:cNvPr id="44" name="Text Box 46">
              <a:extLst>
                <a:ext uri="{FF2B5EF4-FFF2-40B4-BE49-F238E27FC236}">
                  <a16:creationId xmlns:a16="http://schemas.microsoft.com/office/drawing/2014/main" id="{5420C5BA-6B68-41E2-AAC4-702AAA112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1681" y="5204096"/>
              <a:ext cx="1249003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/>
                <a:t>G</a:t>
              </a:r>
            </a:p>
          </p:txBody>
        </p:sp>
        <p:sp>
          <p:nvSpPr>
            <p:cNvPr id="45" name="Text Box 47">
              <a:extLst>
                <a:ext uri="{FF2B5EF4-FFF2-40B4-BE49-F238E27FC236}">
                  <a16:creationId xmlns:a16="http://schemas.microsoft.com/office/drawing/2014/main" id="{5A6CB98F-D3EE-4415-6B1C-45D4DB6DA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2084" y="617824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a</a:t>
              </a:r>
            </a:p>
          </p:txBody>
        </p:sp>
        <p:cxnSp>
          <p:nvCxnSpPr>
            <p:cNvPr id="46" name="AutoShape 48">
              <a:extLst>
                <a:ext uri="{FF2B5EF4-FFF2-40B4-BE49-F238E27FC236}">
                  <a16:creationId xmlns:a16="http://schemas.microsoft.com/office/drawing/2014/main" id="{8AAA7471-F35D-8CAC-C876-EEF484091FAF}"/>
                </a:ext>
              </a:extLst>
            </p:cNvPr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5384933" y="2646217"/>
              <a:ext cx="624501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" name="AutoShape 49">
              <a:extLst>
                <a:ext uri="{FF2B5EF4-FFF2-40B4-BE49-F238E27FC236}">
                  <a16:creationId xmlns:a16="http://schemas.microsoft.com/office/drawing/2014/main" id="{B65B660B-7202-CD3C-32D9-54887F9AE557}"/>
                </a:ext>
              </a:extLst>
            </p:cNvPr>
            <p:cNvCxnSpPr>
              <a:cxnSpLocks noChangeShapeType="1"/>
              <a:stCxn id="36" idx="2"/>
              <a:endCxn id="40" idx="0"/>
            </p:cNvCxnSpPr>
            <p:nvPr/>
          </p:nvCxnSpPr>
          <p:spPr bwMode="auto">
            <a:xfrm>
              <a:off x="6009434" y="2646217"/>
              <a:ext cx="499602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AutoShape 50">
              <a:extLst>
                <a:ext uri="{FF2B5EF4-FFF2-40B4-BE49-F238E27FC236}">
                  <a16:creationId xmlns:a16="http://schemas.microsoft.com/office/drawing/2014/main" id="{E1F82C6A-13AC-9A71-76D6-5754886EDC81}"/>
                </a:ext>
              </a:extLst>
            </p:cNvPr>
            <p:cNvCxnSpPr>
              <a:cxnSpLocks noChangeShapeType="1"/>
              <a:stCxn id="38" idx="2"/>
              <a:endCxn id="37" idx="0"/>
            </p:cNvCxnSpPr>
            <p:nvPr/>
          </p:nvCxnSpPr>
          <p:spPr bwMode="auto">
            <a:xfrm flipH="1">
              <a:off x="5010232" y="3719718"/>
              <a:ext cx="374701" cy="4108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AutoShape 51">
              <a:extLst>
                <a:ext uri="{FF2B5EF4-FFF2-40B4-BE49-F238E27FC236}">
                  <a16:creationId xmlns:a16="http://schemas.microsoft.com/office/drawing/2014/main" id="{95F22BBB-A764-F6B4-9D2D-338778C75423}"/>
                </a:ext>
              </a:extLst>
            </p:cNvPr>
            <p:cNvCxnSpPr>
              <a:cxnSpLocks noChangeShapeType="1"/>
              <a:stCxn id="38" idx="2"/>
              <a:endCxn id="41" idx="0"/>
            </p:cNvCxnSpPr>
            <p:nvPr/>
          </p:nvCxnSpPr>
          <p:spPr bwMode="auto">
            <a:xfrm>
              <a:off x="5384933" y="3719718"/>
              <a:ext cx="374701" cy="4108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AutoShape 52">
              <a:extLst>
                <a:ext uri="{FF2B5EF4-FFF2-40B4-BE49-F238E27FC236}">
                  <a16:creationId xmlns:a16="http://schemas.microsoft.com/office/drawing/2014/main" id="{F16D4D90-D1F2-0EF1-6159-E1066BBC05F0}"/>
                </a:ext>
              </a:extLst>
            </p:cNvPr>
            <p:cNvCxnSpPr>
              <a:cxnSpLocks noChangeShapeType="1"/>
              <a:stCxn id="40" idx="2"/>
              <a:endCxn id="39" idx="0"/>
            </p:cNvCxnSpPr>
            <p:nvPr/>
          </p:nvCxnSpPr>
          <p:spPr bwMode="auto">
            <a:xfrm>
              <a:off x="6509036" y="3719718"/>
              <a:ext cx="0" cy="4108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AutoShape 53">
              <a:extLst>
                <a:ext uri="{FF2B5EF4-FFF2-40B4-BE49-F238E27FC236}">
                  <a16:creationId xmlns:a16="http://schemas.microsoft.com/office/drawing/2014/main" id="{4B1CE6A7-484A-A95C-F49D-165BDB772383}"/>
                </a:ext>
              </a:extLst>
            </p:cNvPr>
            <p:cNvCxnSpPr>
              <a:cxnSpLocks noChangeShapeType="1"/>
              <a:stCxn id="37" idx="2"/>
              <a:endCxn id="42" idx="0"/>
            </p:cNvCxnSpPr>
            <p:nvPr/>
          </p:nvCxnSpPr>
          <p:spPr bwMode="auto">
            <a:xfrm>
              <a:off x="5010232" y="4838479"/>
              <a:ext cx="0" cy="2804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2" name="AutoShape 54">
              <a:extLst>
                <a:ext uri="{FF2B5EF4-FFF2-40B4-BE49-F238E27FC236}">
                  <a16:creationId xmlns:a16="http://schemas.microsoft.com/office/drawing/2014/main" id="{8004D022-FC25-A633-4407-5187DCCB3E56}"/>
                </a:ext>
              </a:extLst>
            </p:cNvPr>
            <p:cNvCxnSpPr>
              <a:cxnSpLocks noChangeShapeType="1"/>
              <a:stCxn id="39" idx="2"/>
              <a:endCxn id="43" idx="0"/>
            </p:cNvCxnSpPr>
            <p:nvPr/>
          </p:nvCxnSpPr>
          <p:spPr bwMode="auto">
            <a:xfrm flipH="1">
              <a:off x="6134335" y="4838479"/>
              <a:ext cx="374701" cy="2804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AutoShape 55">
              <a:extLst>
                <a:ext uri="{FF2B5EF4-FFF2-40B4-BE49-F238E27FC236}">
                  <a16:creationId xmlns:a16="http://schemas.microsoft.com/office/drawing/2014/main" id="{486045E5-623D-0134-B638-00939C105AA6}"/>
                </a:ext>
              </a:extLst>
            </p:cNvPr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6509036" y="4838479"/>
              <a:ext cx="437147" cy="3656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4" name="AutoShape 56">
              <a:extLst>
                <a:ext uri="{FF2B5EF4-FFF2-40B4-BE49-F238E27FC236}">
                  <a16:creationId xmlns:a16="http://schemas.microsoft.com/office/drawing/2014/main" id="{5D23A7BB-45E2-7E3E-4B55-F28553C642F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>
              <a:off x="6134335" y="5826857"/>
              <a:ext cx="0" cy="351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AutoShape 57">
              <a:extLst>
                <a:ext uri="{FF2B5EF4-FFF2-40B4-BE49-F238E27FC236}">
                  <a16:creationId xmlns:a16="http://schemas.microsoft.com/office/drawing/2014/main" id="{0C821978-37D9-014D-1389-CE6DF12A614E}"/>
                </a:ext>
              </a:extLst>
            </p:cNvPr>
            <p:cNvCxnSpPr>
              <a:cxnSpLocks noChangeShapeType="1"/>
              <a:stCxn id="7" idx="2"/>
              <a:endCxn id="36" idx="0"/>
            </p:cNvCxnSpPr>
            <p:nvPr/>
          </p:nvCxnSpPr>
          <p:spPr bwMode="auto">
            <a:xfrm>
              <a:off x="4385730" y="1641267"/>
              <a:ext cx="1623704" cy="2970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AutoShape 58">
              <a:extLst>
                <a:ext uri="{FF2B5EF4-FFF2-40B4-BE49-F238E27FC236}">
                  <a16:creationId xmlns:a16="http://schemas.microsoft.com/office/drawing/2014/main" id="{EB294176-7EA3-2F8E-D8F1-BC5F1E90B783}"/>
                </a:ext>
              </a:extLst>
            </p:cNvPr>
            <p:cNvCxnSpPr>
              <a:cxnSpLocks noChangeShapeType="1"/>
              <a:stCxn id="4" idx="2"/>
              <a:endCxn id="7" idx="0"/>
            </p:cNvCxnSpPr>
            <p:nvPr/>
          </p:nvCxnSpPr>
          <p:spPr bwMode="auto">
            <a:xfrm flipH="1">
              <a:off x="4385730" y="707882"/>
              <a:ext cx="3996810" cy="2255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AutoShape 59">
              <a:extLst>
                <a:ext uri="{FF2B5EF4-FFF2-40B4-BE49-F238E27FC236}">
                  <a16:creationId xmlns:a16="http://schemas.microsoft.com/office/drawing/2014/main" id="{29C11CB6-B2BF-BB96-8E48-F4CB49C17CF2}"/>
                </a:ext>
              </a:extLst>
            </p:cNvPr>
            <p:cNvCxnSpPr>
              <a:cxnSpLocks noChangeShapeType="1"/>
              <a:stCxn id="4" idx="2"/>
              <a:endCxn id="15" idx="0"/>
            </p:cNvCxnSpPr>
            <p:nvPr/>
          </p:nvCxnSpPr>
          <p:spPr bwMode="auto">
            <a:xfrm>
              <a:off x="8382540" y="707882"/>
              <a:ext cx="524581" cy="1207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8" name="AutoShape 60">
              <a:extLst>
                <a:ext uri="{FF2B5EF4-FFF2-40B4-BE49-F238E27FC236}">
                  <a16:creationId xmlns:a16="http://schemas.microsoft.com/office/drawing/2014/main" id="{B6C82648-FA53-9B2B-6141-56CA2F263546}"/>
                </a:ext>
              </a:extLst>
            </p:cNvPr>
            <p:cNvCxnSpPr>
              <a:cxnSpLocks noChangeShapeType="1"/>
              <a:stCxn id="4" idx="2"/>
              <a:endCxn id="8" idx="0"/>
            </p:cNvCxnSpPr>
            <p:nvPr/>
          </p:nvCxnSpPr>
          <p:spPr bwMode="auto">
            <a:xfrm>
              <a:off x="8382540" y="707882"/>
              <a:ext cx="3497209" cy="1207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5335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B68A7C6-0E3B-CBC7-E0C3-95FC746C5D88}"/>
              </a:ext>
            </a:extLst>
          </p:cNvPr>
          <p:cNvSpPr/>
          <p:nvPr/>
        </p:nvSpPr>
        <p:spPr>
          <a:xfrm>
            <a:off x="3199176" y="3087233"/>
            <a:ext cx="8992823" cy="65059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A41E994-6E41-496F-E534-30D85871082B}"/>
              </a:ext>
            </a:extLst>
          </p:cNvPr>
          <p:cNvSpPr/>
          <p:nvPr/>
        </p:nvSpPr>
        <p:spPr>
          <a:xfrm>
            <a:off x="3199175" y="2002176"/>
            <a:ext cx="8992823" cy="65059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B6B7D80-A167-7E98-BB3C-BBECE6F663D1}"/>
              </a:ext>
            </a:extLst>
          </p:cNvPr>
          <p:cNvSpPr/>
          <p:nvPr/>
        </p:nvSpPr>
        <p:spPr>
          <a:xfrm>
            <a:off x="3199174" y="944278"/>
            <a:ext cx="8992823" cy="65059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94FC612-9FC1-A26D-AA07-E1B356D04CCD}"/>
              </a:ext>
            </a:extLst>
          </p:cNvPr>
          <p:cNvSpPr/>
          <p:nvPr/>
        </p:nvSpPr>
        <p:spPr>
          <a:xfrm>
            <a:off x="3199173" y="49338"/>
            <a:ext cx="8992823" cy="650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BFA271F-FB76-E47F-2FFF-2B7466B9847A}"/>
              </a:ext>
            </a:extLst>
          </p:cNvPr>
          <p:cNvSpPr/>
          <p:nvPr/>
        </p:nvSpPr>
        <p:spPr>
          <a:xfrm>
            <a:off x="3199172" y="4165316"/>
            <a:ext cx="8992823" cy="65059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F725B87-29E0-ED4E-6ABB-295A55F15200}"/>
              </a:ext>
            </a:extLst>
          </p:cNvPr>
          <p:cNvSpPr/>
          <p:nvPr/>
        </p:nvSpPr>
        <p:spPr>
          <a:xfrm>
            <a:off x="3199168" y="5216240"/>
            <a:ext cx="8992823" cy="650593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64CAF89E-78B9-FC56-1F1A-B08CAA4A130D}"/>
              </a:ext>
            </a:extLst>
          </p:cNvPr>
          <p:cNvSpPr/>
          <p:nvPr/>
        </p:nvSpPr>
        <p:spPr>
          <a:xfrm>
            <a:off x="3199167" y="6171566"/>
            <a:ext cx="8992823" cy="65059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FF0CD98-7BE9-1FE5-A409-928BE85BEDE9}"/>
              </a:ext>
            </a:extLst>
          </p:cNvPr>
          <p:cNvGrpSpPr/>
          <p:nvPr/>
        </p:nvGrpSpPr>
        <p:grpSpPr>
          <a:xfrm>
            <a:off x="3199177" y="0"/>
            <a:ext cx="8992823" cy="6886127"/>
            <a:chOff x="3199177" y="0"/>
            <a:chExt cx="8992823" cy="6886127"/>
          </a:xfrm>
        </p:grpSpPr>
        <p:sp>
          <p:nvSpPr>
            <p:cNvPr id="4" name="Text Box 4">
              <a:extLst>
                <a:ext uri="{FF2B5EF4-FFF2-40B4-BE49-F238E27FC236}">
                  <a16:creationId xmlns:a16="http://schemas.microsoft.com/office/drawing/2014/main" id="{048C0BFA-E70E-CBE2-9EC9-0663EF167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0688" y="0"/>
              <a:ext cx="1623704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/>
                <a:t>S</a:t>
              </a: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BF09DEDD-0A25-CD0D-563B-A659F6CD3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177" y="3031478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a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0C71388-2545-7F4E-7F41-9DC07FB86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177" y="1957979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b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8D18056-D0BE-F32B-144A-7882D456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3479" y="93338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d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EE84E92B-1848-9F45-D144-0C327F7B0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7498" y="828620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p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0709D611-AFB4-D161-273B-100C7E57A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280" y="3031478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a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52BB6A12-CCAD-EAE6-5C30-A79108267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280" y="1957979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c</a:t>
              </a:r>
            </a:p>
          </p:txBody>
        </p:sp>
        <p:cxnSp>
          <p:nvCxnSpPr>
            <p:cNvPr id="11" name="AutoShape 11">
              <a:extLst>
                <a:ext uri="{FF2B5EF4-FFF2-40B4-BE49-F238E27FC236}">
                  <a16:creationId xmlns:a16="http://schemas.microsoft.com/office/drawing/2014/main" id="{254700CF-6AD7-DE31-DB69-B115D98FC228}"/>
                </a:ext>
              </a:extLst>
            </p:cNvPr>
            <p:cNvCxnSpPr>
              <a:cxnSpLocks noChangeShapeType="1"/>
              <a:stCxn id="7" idx="2"/>
              <a:endCxn id="6" idx="0"/>
            </p:cNvCxnSpPr>
            <p:nvPr/>
          </p:nvCxnSpPr>
          <p:spPr bwMode="auto">
            <a:xfrm flipH="1">
              <a:off x="3511428" y="1641267"/>
              <a:ext cx="874302" cy="3167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AutoShape 12">
              <a:extLst>
                <a:ext uri="{FF2B5EF4-FFF2-40B4-BE49-F238E27FC236}">
                  <a16:creationId xmlns:a16="http://schemas.microsoft.com/office/drawing/2014/main" id="{14C40CE8-AAC7-880F-4608-F569F7451886}"/>
                </a:ext>
              </a:extLst>
            </p:cNvPr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4385730" y="1641267"/>
              <a:ext cx="249801" cy="3167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AutoShape 13">
              <a:extLst>
                <a:ext uri="{FF2B5EF4-FFF2-40B4-BE49-F238E27FC236}">
                  <a16:creationId xmlns:a16="http://schemas.microsoft.com/office/drawing/2014/main" id="{A1CB0B26-8FA2-22A5-25BB-11445E19ECE0}"/>
                </a:ext>
              </a:extLst>
            </p:cNvPr>
            <p:cNvCxnSpPr>
              <a:cxnSpLocks noChangeShapeType="1"/>
              <a:stCxn id="6" idx="2"/>
              <a:endCxn id="5" idx="0"/>
            </p:cNvCxnSpPr>
            <p:nvPr/>
          </p:nvCxnSpPr>
          <p:spPr bwMode="auto">
            <a:xfrm>
              <a:off x="3511428" y="2665861"/>
              <a:ext cx="0" cy="3656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AutoShape 14">
              <a:extLst>
                <a:ext uri="{FF2B5EF4-FFF2-40B4-BE49-F238E27FC236}">
                  <a16:creationId xmlns:a16="http://schemas.microsoft.com/office/drawing/2014/main" id="{257C4B18-A8AF-7E5B-3A05-A8899A5BEAC5}"/>
                </a:ext>
              </a:extLst>
            </p:cNvPr>
            <p:cNvCxnSpPr>
              <a:cxnSpLocks noChangeShapeType="1"/>
              <a:stCxn id="10" idx="2"/>
              <a:endCxn id="9" idx="0"/>
            </p:cNvCxnSpPr>
            <p:nvPr/>
          </p:nvCxnSpPr>
          <p:spPr bwMode="auto">
            <a:xfrm>
              <a:off x="4635531" y="2665861"/>
              <a:ext cx="0" cy="3656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A7ECB5B8-CCA4-DF40-4BE5-80F319ED3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94871" y="828620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e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C157097-5C74-5D04-8778-9CFDF46AD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589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p</a:t>
              </a: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AFC4C76B-14FD-56EF-F18D-87A411116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0289" y="193833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h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EE862E0D-6973-41A4-43ED-D264A65D5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4392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f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28E3674A-B414-5D18-C01E-FD0551B39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4392" y="193833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r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3970795B-A686-02F2-D6FA-360E1B4B6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4990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0511F297-2DE1-DA5F-7856-40B1A96DD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589" y="404547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96B6E773-7141-FB62-2E4C-F64EC2914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9691" y="404547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c</a:t>
              </a:r>
            </a:p>
          </p:txBody>
        </p:sp>
        <p:sp>
          <p:nvSpPr>
            <p:cNvPr id="23" name="Text Box 24">
              <a:extLst>
                <a:ext uri="{FF2B5EF4-FFF2-40B4-BE49-F238E27FC236}">
                  <a16:creationId xmlns:a16="http://schemas.microsoft.com/office/drawing/2014/main" id="{D1D439E3-DBBE-261F-7FA1-A95DF3BF2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9289" y="4130599"/>
              <a:ext cx="1249003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/>
                <a:t>G</a:t>
              </a:r>
            </a:p>
          </p:txBody>
        </p:sp>
        <p:sp>
          <p:nvSpPr>
            <p:cNvPr id="24" name="Text Box 25">
              <a:extLst>
                <a:ext uri="{FF2B5EF4-FFF2-40B4-BE49-F238E27FC236}">
                  <a16:creationId xmlns:a16="http://schemas.microsoft.com/office/drawing/2014/main" id="{88799BE6-8769-AF14-C5A8-6434D7831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9691" y="5014212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a</a:t>
              </a:r>
            </a:p>
          </p:txBody>
        </p:sp>
        <p:cxnSp>
          <p:nvCxnSpPr>
            <p:cNvPr id="25" name="AutoShape 26">
              <a:extLst>
                <a:ext uri="{FF2B5EF4-FFF2-40B4-BE49-F238E27FC236}">
                  <a16:creationId xmlns:a16="http://schemas.microsoft.com/office/drawing/2014/main" id="{1C865149-C812-AEAD-05BE-EC175AD5E837}"/>
                </a:ext>
              </a:extLst>
            </p:cNvPr>
            <p:cNvCxnSpPr>
              <a:cxnSpLocks noChangeShapeType="1"/>
              <a:stCxn id="15" idx="2"/>
              <a:endCxn id="17" idx="0"/>
            </p:cNvCxnSpPr>
            <p:nvPr/>
          </p:nvCxnSpPr>
          <p:spPr bwMode="auto">
            <a:xfrm flipH="1">
              <a:off x="8382540" y="1536502"/>
              <a:ext cx="524582" cy="40183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AutoShape 27">
              <a:extLst>
                <a:ext uri="{FF2B5EF4-FFF2-40B4-BE49-F238E27FC236}">
                  <a16:creationId xmlns:a16="http://schemas.microsoft.com/office/drawing/2014/main" id="{B59F2A7B-FACE-012C-049D-52E33967AEF8}"/>
                </a:ext>
              </a:extLst>
            </p:cNvPr>
            <p:cNvCxnSpPr>
              <a:cxnSpLocks noChangeShapeType="1"/>
              <a:stCxn id="15" idx="2"/>
              <a:endCxn id="19" idx="0"/>
            </p:cNvCxnSpPr>
            <p:nvPr/>
          </p:nvCxnSpPr>
          <p:spPr bwMode="auto">
            <a:xfrm>
              <a:off x="8907122" y="1536502"/>
              <a:ext cx="599521" cy="40183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AutoShape 28">
              <a:extLst>
                <a:ext uri="{FF2B5EF4-FFF2-40B4-BE49-F238E27FC236}">
                  <a16:creationId xmlns:a16="http://schemas.microsoft.com/office/drawing/2014/main" id="{A6BCAF96-EA93-07AC-12CD-36EC9971114E}"/>
                </a:ext>
              </a:extLst>
            </p:cNvPr>
            <p:cNvCxnSpPr>
              <a:cxnSpLocks noChangeShapeType="1"/>
              <a:stCxn id="17" idx="2"/>
              <a:endCxn id="16" idx="0"/>
            </p:cNvCxnSpPr>
            <p:nvPr/>
          </p:nvCxnSpPr>
          <p:spPr bwMode="auto">
            <a:xfrm flipH="1">
              <a:off x="8007840" y="2646217"/>
              <a:ext cx="374700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AutoShape 29">
              <a:extLst>
                <a:ext uri="{FF2B5EF4-FFF2-40B4-BE49-F238E27FC236}">
                  <a16:creationId xmlns:a16="http://schemas.microsoft.com/office/drawing/2014/main" id="{720E1003-5FDD-356B-EEE8-F3E08401D312}"/>
                </a:ext>
              </a:extLst>
            </p:cNvPr>
            <p:cNvCxnSpPr>
              <a:cxnSpLocks noChangeShapeType="1"/>
              <a:stCxn id="17" idx="2"/>
              <a:endCxn id="20" idx="0"/>
            </p:cNvCxnSpPr>
            <p:nvPr/>
          </p:nvCxnSpPr>
          <p:spPr bwMode="auto">
            <a:xfrm>
              <a:off x="8382540" y="2646217"/>
              <a:ext cx="374701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AutoShape 30">
              <a:extLst>
                <a:ext uri="{FF2B5EF4-FFF2-40B4-BE49-F238E27FC236}">
                  <a16:creationId xmlns:a16="http://schemas.microsoft.com/office/drawing/2014/main" id="{CA6116CF-A663-8686-3121-EAD1F56AF705}"/>
                </a:ext>
              </a:extLst>
            </p:cNvPr>
            <p:cNvCxnSpPr>
              <a:cxnSpLocks noChangeShapeType="1"/>
              <a:stCxn id="19" idx="2"/>
              <a:endCxn id="18" idx="0"/>
            </p:cNvCxnSpPr>
            <p:nvPr/>
          </p:nvCxnSpPr>
          <p:spPr bwMode="auto">
            <a:xfrm>
              <a:off x="9506643" y="2646217"/>
              <a:ext cx="0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AutoShape 31">
              <a:extLst>
                <a:ext uri="{FF2B5EF4-FFF2-40B4-BE49-F238E27FC236}">
                  <a16:creationId xmlns:a16="http://schemas.microsoft.com/office/drawing/2014/main" id="{089BE083-9071-9559-7D11-13C0B96E23B3}"/>
                </a:ext>
              </a:extLst>
            </p:cNvPr>
            <p:cNvCxnSpPr>
              <a:cxnSpLocks noChangeShapeType="1"/>
              <a:stCxn id="16" idx="2"/>
              <a:endCxn id="21" idx="0"/>
            </p:cNvCxnSpPr>
            <p:nvPr/>
          </p:nvCxnSpPr>
          <p:spPr bwMode="auto">
            <a:xfrm>
              <a:off x="8007840" y="3719718"/>
              <a:ext cx="0" cy="3257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AutoShape 32">
              <a:extLst>
                <a:ext uri="{FF2B5EF4-FFF2-40B4-BE49-F238E27FC236}">
                  <a16:creationId xmlns:a16="http://schemas.microsoft.com/office/drawing/2014/main" id="{752B46BE-79FC-ADDD-3CE8-F6362CD6B3E2}"/>
                </a:ext>
              </a:extLst>
            </p:cNvPr>
            <p:cNvCxnSpPr>
              <a:cxnSpLocks noChangeShapeType="1"/>
              <a:stCxn id="18" idx="2"/>
              <a:endCxn id="22" idx="0"/>
            </p:cNvCxnSpPr>
            <p:nvPr/>
          </p:nvCxnSpPr>
          <p:spPr bwMode="auto">
            <a:xfrm flipH="1">
              <a:off x="9131942" y="3719718"/>
              <a:ext cx="374701" cy="3257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2" name="AutoShape 33">
              <a:extLst>
                <a:ext uri="{FF2B5EF4-FFF2-40B4-BE49-F238E27FC236}">
                  <a16:creationId xmlns:a16="http://schemas.microsoft.com/office/drawing/2014/main" id="{C279E33C-9A24-280B-4C20-8794AD06313A}"/>
                </a:ext>
              </a:extLst>
            </p:cNvPr>
            <p:cNvCxnSpPr>
              <a:cxnSpLocks noChangeShapeType="1"/>
              <a:stCxn id="18" idx="2"/>
              <a:endCxn id="23" idx="0"/>
            </p:cNvCxnSpPr>
            <p:nvPr/>
          </p:nvCxnSpPr>
          <p:spPr bwMode="auto">
            <a:xfrm>
              <a:off x="9506643" y="3719718"/>
              <a:ext cx="437148" cy="4108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AutoShape 34">
              <a:extLst>
                <a:ext uri="{FF2B5EF4-FFF2-40B4-BE49-F238E27FC236}">
                  <a16:creationId xmlns:a16="http://schemas.microsoft.com/office/drawing/2014/main" id="{A0713F30-11F3-9D08-C1FA-A4517F364FC6}"/>
                </a:ext>
              </a:extLst>
            </p:cNvPr>
            <p:cNvCxnSpPr>
              <a:cxnSpLocks noChangeShapeType="1"/>
              <a:stCxn id="22" idx="2"/>
              <a:endCxn id="24" idx="0"/>
            </p:cNvCxnSpPr>
            <p:nvPr/>
          </p:nvCxnSpPr>
          <p:spPr bwMode="auto">
            <a:xfrm>
              <a:off x="9131942" y="4753358"/>
              <a:ext cx="0" cy="2608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19024ECD-09FE-AB10-0422-624DABE42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7498" y="1872858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cxnSp>
          <p:nvCxnSpPr>
            <p:cNvPr id="35" name="AutoShape 36">
              <a:extLst>
                <a:ext uri="{FF2B5EF4-FFF2-40B4-BE49-F238E27FC236}">
                  <a16:creationId xmlns:a16="http://schemas.microsoft.com/office/drawing/2014/main" id="{65096538-155A-A604-51C4-59FF88412982}"/>
                </a:ext>
              </a:extLst>
            </p:cNvPr>
            <p:cNvCxnSpPr>
              <a:cxnSpLocks noChangeShapeType="1"/>
              <a:stCxn id="8" idx="2"/>
              <a:endCxn id="34" idx="0"/>
            </p:cNvCxnSpPr>
            <p:nvPr/>
          </p:nvCxnSpPr>
          <p:spPr bwMode="auto">
            <a:xfrm>
              <a:off x="11879749" y="1536502"/>
              <a:ext cx="0" cy="3363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36" name="Text Box 38">
              <a:extLst>
                <a:ext uri="{FF2B5EF4-FFF2-40B4-BE49-F238E27FC236}">
                  <a16:creationId xmlns:a16="http://schemas.microsoft.com/office/drawing/2014/main" id="{49EE0CF4-50DE-1E6D-54B3-ABA2DF0F1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7183" y="193833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e</a:t>
              </a:r>
            </a:p>
          </p:txBody>
        </p: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D5BDB384-5892-9B98-882A-D1AB38B29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981" y="4130597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p</a:t>
              </a:r>
            </a:p>
          </p:txBody>
        </p:sp>
        <p:sp>
          <p:nvSpPr>
            <p:cNvPr id="38" name="Text Box 40">
              <a:extLst>
                <a:ext uri="{FF2B5EF4-FFF2-40B4-BE49-F238E27FC236}">
                  <a16:creationId xmlns:a16="http://schemas.microsoft.com/office/drawing/2014/main" id="{7AE62331-EEB1-D4A8-72B3-BE3DAEA1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682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h</a:t>
              </a:r>
            </a:p>
          </p:txBody>
        </p:sp>
        <p:sp>
          <p:nvSpPr>
            <p:cNvPr id="39" name="Text Box 41">
              <a:extLst>
                <a:ext uri="{FF2B5EF4-FFF2-40B4-BE49-F238E27FC236}">
                  <a16:creationId xmlns:a16="http://schemas.microsoft.com/office/drawing/2014/main" id="{05382D48-FE59-45ED-D139-3E22C4E2B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6785" y="4130597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f</a:t>
              </a:r>
            </a:p>
          </p:txBody>
        </p:sp>
        <p:sp>
          <p:nvSpPr>
            <p:cNvPr id="40" name="Text Box 42">
              <a:extLst>
                <a:ext uri="{FF2B5EF4-FFF2-40B4-BE49-F238E27FC236}">
                  <a16:creationId xmlns:a16="http://schemas.microsoft.com/office/drawing/2014/main" id="{D703F1C1-5610-AF70-2ED1-5766115A1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6785" y="3011836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r</a:t>
              </a:r>
            </a:p>
          </p:txBody>
        </p:sp>
        <p:sp>
          <p:nvSpPr>
            <p:cNvPr id="41" name="Text Box 43">
              <a:extLst>
                <a:ext uri="{FF2B5EF4-FFF2-40B4-BE49-F238E27FC236}">
                  <a16:creationId xmlns:a16="http://schemas.microsoft.com/office/drawing/2014/main" id="{C223BCAF-02CF-369B-09BD-AC614B32F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383" y="4130597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B19F3FAE-DCE5-284A-37EB-736167E29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981" y="511897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q</a:t>
              </a:r>
            </a:p>
          </p:txBody>
        </p:sp>
        <p:sp>
          <p:nvSpPr>
            <p:cNvPr id="43" name="Text Box 45">
              <a:extLst>
                <a:ext uri="{FF2B5EF4-FFF2-40B4-BE49-F238E27FC236}">
                  <a16:creationId xmlns:a16="http://schemas.microsoft.com/office/drawing/2014/main" id="{0EEEF415-2881-CFB0-2EEE-2583009C4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2084" y="511897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c</a:t>
              </a:r>
            </a:p>
          </p:txBody>
        </p:sp>
        <p:sp>
          <p:nvSpPr>
            <p:cNvPr id="44" name="Text Box 46">
              <a:extLst>
                <a:ext uri="{FF2B5EF4-FFF2-40B4-BE49-F238E27FC236}">
                  <a16:creationId xmlns:a16="http://schemas.microsoft.com/office/drawing/2014/main" id="{5420C5BA-6B68-41E2-AAC4-702AAA112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1681" y="5204096"/>
              <a:ext cx="1249003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dirty="0"/>
                <a:t>G</a:t>
              </a:r>
            </a:p>
          </p:txBody>
        </p:sp>
        <p:sp>
          <p:nvSpPr>
            <p:cNvPr id="45" name="Text Box 47">
              <a:extLst>
                <a:ext uri="{FF2B5EF4-FFF2-40B4-BE49-F238E27FC236}">
                  <a16:creationId xmlns:a16="http://schemas.microsoft.com/office/drawing/2014/main" id="{5A6CB98F-D3EE-4415-6B1C-45D4DB6DA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2084" y="6178245"/>
              <a:ext cx="624502" cy="707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4000" i="1" dirty="0"/>
                <a:t>a</a:t>
              </a:r>
            </a:p>
          </p:txBody>
        </p:sp>
        <p:cxnSp>
          <p:nvCxnSpPr>
            <p:cNvPr id="46" name="AutoShape 48">
              <a:extLst>
                <a:ext uri="{FF2B5EF4-FFF2-40B4-BE49-F238E27FC236}">
                  <a16:creationId xmlns:a16="http://schemas.microsoft.com/office/drawing/2014/main" id="{8AAA7471-F35D-8CAC-C876-EEF484091FAF}"/>
                </a:ext>
              </a:extLst>
            </p:cNvPr>
            <p:cNvCxnSpPr>
              <a:cxnSpLocks noChangeShapeType="1"/>
              <a:stCxn id="36" idx="2"/>
              <a:endCxn id="38" idx="0"/>
            </p:cNvCxnSpPr>
            <p:nvPr/>
          </p:nvCxnSpPr>
          <p:spPr bwMode="auto">
            <a:xfrm flipH="1">
              <a:off x="5384933" y="2646217"/>
              <a:ext cx="624501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" name="AutoShape 49">
              <a:extLst>
                <a:ext uri="{FF2B5EF4-FFF2-40B4-BE49-F238E27FC236}">
                  <a16:creationId xmlns:a16="http://schemas.microsoft.com/office/drawing/2014/main" id="{B65B660B-7202-CD3C-32D9-54887F9AE557}"/>
                </a:ext>
              </a:extLst>
            </p:cNvPr>
            <p:cNvCxnSpPr>
              <a:cxnSpLocks noChangeShapeType="1"/>
              <a:stCxn id="36" idx="2"/>
              <a:endCxn id="40" idx="0"/>
            </p:cNvCxnSpPr>
            <p:nvPr/>
          </p:nvCxnSpPr>
          <p:spPr bwMode="auto">
            <a:xfrm>
              <a:off x="6009434" y="2646217"/>
              <a:ext cx="499602" cy="3656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AutoShape 50">
              <a:extLst>
                <a:ext uri="{FF2B5EF4-FFF2-40B4-BE49-F238E27FC236}">
                  <a16:creationId xmlns:a16="http://schemas.microsoft.com/office/drawing/2014/main" id="{E1F82C6A-13AC-9A71-76D6-5754886EDC81}"/>
                </a:ext>
              </a:extLst>
            </p:cNvPr>
            <p:cNvCxnSpPr>
              <a:cxnSpLocks noChangeShapeType="1"/>
              <a:stCxn id="38" idx="2"/>
              <a:endCxn id="37" idx="0"/>
            </p:cNvCxnSpPr>
            <p:nvPr/>
          </p:nvCxnSpPr>
          <p:spPr bwMode="auto">
            <a:xfrm flipH="1">
              <a:off x="5010232" y="3719718"/>
              <a:ext cx="374701" cy="4108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AutoShape 51">
              <a:extLst>
                <a:ext uri="{FF2B5EF4-FFF2-40B4-BE49-F238E27FC236}">
                  <a16:creationId xmlns:a16="http://schemas.microsoft.com/office/drawing/2014/main" id="{95F22BBB-A764-F6B4-9D2D-338778C75423}"/>
                </a:ext>
              </a:extLst>
            </p:cNvPr>
            <p:cNvCxnSpPr>
              <a:cxnSpLocks noChangeShapeType="1"/>
              <a:stCxn id="38" idx="2"/>
              <a:endCxn id="41" idx="0"/>
            </p:cNvCxnSpPr>
            <p:nvPr/>
          </p:nvCxnSpPr>
          <p:spPr bwMode="auto">
            <a:xfrm>
              <a:off x="5384933" y="3719718"/>
              <a:ext cx="374701" cy="4108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AutoShape 52">
              <a:extLst>
                <a:ext uri="{FF2B5EF4-FFF2-40B4-BE49-F238E27FC236}">
                  <a16:creationId xmlns:a16="http://schemas.microsoft.com/office/drawing/2014/main" id="{F16D4D90-D1F2-0EF1-6159-E1066BBC05F0}"/>
                </a:ext>
              </a:extLst>
            </p:cNvPr>
            <p:cNvCxnSpPr>
              <a:cxnSpLocks noChangeShapeType="1"/>
              <a:stCxn id="40" idx="2"/>
              <a:endCxn id="39" idx="0"/>
            </p:cNvCxnSpPr>
            <p:nvPr/>
          </p:nvCxnSpPr>
          <p:spPr bwMode="auto">
            <a:xfrm>
              <a:off x="6509036" y="3719718"/>
              <a:ext cx="0" cy="41087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AutoShape 53">
              <a:extLst>
                <a:ext uri="{FF2B5EF4-FFF2-40B4-BE49-F238E27FC236}">
                  <a16:creationId xmlns:a16="http://schemas.microsoft.com/office/drawing/2014/main" id="{4B1CE6A7-484A-A95C-F49D-165BDB772383}"/>
                </a:ext>
              </a:extLst>
            </p:cNvPr>
            <p:cNvCxnSpPr>
              <a:cxnSpLocks noChangeShapeType="1"/>
              <a:stCxn id="37" idx="2"/>
              <a:endCxn id="42" idx="0"/>
            </p:cNvCxnSpPr>
            <p:nvPr/>
          </p:nvCxnSpPr>
          <p:spPr bwMode="auto">
            <a:xfrm>
              <a:off x="5010232" y="4838479"/>
              <a:ext cx="0" cy="2804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2" name="AutoShape 54">
              <a:extLst>
                <a:ext uri="{FF2B5EF4-FFF2-40B4-BE49-F238E27FC236}">
                  <a16:creationId xmlns:a16="http://schemas.microsoft.com/office/drawing/2014/main" id="{8004D022-FC25-A633-4407-5187DCCB3E56}"/>
                </a:ext>
              </a:extLst>
            </p:cNvPr>
            <p:cNvCxnSpPr>
              <a:cxnSpLocks noChangeShapeType="1"/>
              <a:stCxn id="39" idx="2"/>
              <a:endCxn id="43" idx="0"/>
            </p:cNvCxnSpPr>
            <p:nvPr/>
          </p:nvCxnSpPr>
          <p:spPr bwMode="auto">
            <a:xfrm flipH="1">
              <a:off x="6134335" y="4838479"/>
              <a:ext cx="374701" cy="28049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3" name="AutoShape 55">
              <a:extLst>
                <a:ext uri="{FF2B5EF4-FFF2-40B4-BE49-F238E27FC236}">
                  <a16:creationId xmlns:a16="http://schemas.microsoft.com/office/drawing/2014/main" id="{486045E5-623D-0134-B638-00939C105AA6}"/>
                </a:ext>
              </a:extLst>
            </p:cNvPr>
            <p:cNvCxnSpPr>
              <a:cxnSpLocks noChangeShapeType="1"/>
              <a:stCxn id="39" idx="2"/>
              <a:endCxn id="44" idx="0"/>
            </p:cNvCxnSpPr>
            <p:nvPr/>
          </p:nvCxnSpPr>
          <p:spPr bwMode="auto">
            <a:xfrm>
              <a:off x="6509036" y="4838479"/>
              <a:ext cx="437147" cy="36561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4" name="AutoShape 56">
              <a:extLst>
                <a:ext uri="{FF2B5EF4-FFF2-40B4-BE49-F238E27FC236}">
                  <a16:creationId xmlns:a16="http://schemas.microsoft.com/office/drawing/2014/main" id="{5D23A7BB-45E2-7E3E-4B55-F28553C642F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>
              <a:off x="6134335" y="5826857"/>
              <a:ext cx="0" cy="3513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AutoShape 57">
              <a:extLst>
                <a:ext uri="{FF2B5EF4-FFF2-40B4-BE49-F238E27FC236}">
                  <a16:creationId xmlns:a16="http://schemas.microsoft.com/office/drawing/2014/main" id="{0C821978-37D9-014D-1389-CE6DF12A614E}"/>
                </a:ext>
              </a:extLst>
            </p:cNvPr>
            <p:cNvCxnSpPr>
              <a:cxnSpLocks noChangeShapeType="1"/>
              <a:stCxn id="7" idx="2"/>
              <a:endCxn id="36" idx="0"/>
            </p:cNvCxnSpPr>
            <p:nvPr/>
          </p:nvCxnSpPr>
          <p:spPr bwMode="auto">
            <a:xfrm>
              <a:off x="4385730" y="1641267"/>
              <a:ext cx="1623704" cy="2970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AutoShape 58">
              <a:extLst>
                <a:ext uri="{FF2B5EF4-FFF2-40B4-BE49-F238E27FC236}">
                  <a16:creationId xmlns:a16="http://schemas.microsoft.com/office/drawing/2014/main" id="{EB294176-7EA3-2F8E-D8F1-BC5F1E90B783}"/>
                </a:ext>
              </a:extLst>
            </p:cNvPr>
            <p:cNvCxnSpPr>
              <a:cxnSpLocks noChangeShapeType="1"/>
              <a:stCxn id="4" idx="2"/>
              <a:endCxn id="7" idx="0"/>
            </p:cNvCxnSpPr>
            <p:nvPr/>
          </p:nvCxnSpPr>
          <p:spPr bwMode="auto">
            <a:xfrm flipH="1">
              <a:off x="4385730" y="707882"/>
              <a:ext cx="3996810" cy="22550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AutoShape 59">
              <a:extLst>
                <a:ext uri="{FF2B5EF4-FFF2-40B4-BE49-F238E27FC236}">
                  <a16:creationId xmlns:a16="http://schemas.microsoft.com/office/drawing/2014/main" id="{29C11CB6-B2BF-BB96-8E48-F4CB49C17CF2}"/>
                </a:ext>
              </a:extLst>
            </p:cNvPr>
            <p:cNvCxnSpPr>
              <a:cxnSpLocks noChangeShapeType="1"/>
              <a:stCxn id="4" idx="2"/>
              <a:endCxn id="15" idx="0"/>
            </p:cNvCxnSpPr>
            <p:nvPr/>
          </p:nvCxnSpPr>
          <p:spPr bwMode="auto">
            <a:xfrm>
              <a:off x="8382540" y="707882"/>
              <a:ext cx="524581" cy="1207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58" name="AutoShape 60">
              <a:extLst>
                <a:ext uri="{FF2B5EF4-FFF2-40B4-BE49-F238E27FC236}">
                  <a16:creationId xmlns:a16="http://schemas.microsoft.com/office/drawing/2014/main" id="{B6C82648-FA53-9B2B-6141-56CA2F263546}"/>
                </a:ext>
              </a:extLst>
            </p:cNvPr>
            <p:cNvCxnSpPr>
              <a:cxnSpLocks noChangeShapeType="1"/>
              <a:stCxn id="4" idx="2"/>
              <a:endCxn id="8" idx="0"/>
            </p:cNvCxnSpPr>
            <p:nvPr/>
          </p:nvCxnSpPr>
          <p:spPr bwMode="auto">
            <a:xfrm>
              <a:off x="8382540" y="707882"/>
              <a:ext cx="3497209" cy="12073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0D917B91-AAC0-EF19-D080-0C5AC612E28F}"/>
              </a:ext>
            </a:extLst>
          </p:cNvPr>
          <p:cNvSpPr/>
          <p:nvPr/>
        </p:nvSpPr>
        <p:spPr>
          <a:xfrm>
            <a:off x="1998926" y="180442"/>
            <a:ext cx="964128" cy="6464174"/>
          </a:xfrm>
          <a:prstGeom prst="lef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E84FC-AC16-D040-27C3-2480F4E976B8}"/>
              </a:ext>
            </a:extLst>
          </p:cNvPr>
          <p:cNvSpPr txBox="1"/>
          <p:nvPr/>
        </p:nvSpPr>
        <p:spPr>
          <a:xfrm>
            <a:off x="233200" y="2812364"/>
            <a:ext cx="1453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Search</a:t>
            </a:r>
          </a:p>
          <a:p>
            <a:pPr algn="ctr"/>
            <a:r>
              <a:rPr lang="en-US" sz="3600" dirty="0"/>
              <a:t>Tiers</a:t>
            </a:r>
          </a:p>
        </p:txBody>
      </p:sp>
    </p:spTree>
    <p:extLst>
      <p:ext uri="{BB962C8B-B14F-4D97-AF65-F5344CB8AC3E}">
        <p14:creationId xmlns:p14="http://schemas.microsoft.com/office/powerpoint/2010/main" val="746639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4826</TotalTime>
  <Words>582</Words>
  <Application>Microsoft Office PowerPoint</Application>
  <PresentationFormat>Widescreen</PresentationFormat>
  <Paragraphs>262</Paragraphs>
  <Slides>20</Slides>
  <Notes>2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Tw Cen MT</vt:lpstr>
      <vt:lpstr>Circuit</vt:lpstr>
      <vt:lpstr>Lecture 06</vt:lpstr>
      <vt:lpstr>Uninformed Graph Algorithms: Breadth-First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of Demo Maze Water</vt:lpstr>
      <vt:lpstr>PowerPoint Presentation</vt:lpstr>
      <vt:lpstr>PowerPoint Presentation</vt:lpstr>
      <vt:lpstr>Uninformed Graph Algorithms: Breadth-First Search</vt:lpstr>
      <vt:lpstr>Uninformed Graph Algorithms: Uniform-Cost Search</vt:lpstr>
      <vt:lpstr>PowerPoint Presentation</vt:lpstr>
      <vt:lpstr>PowerPoint Presentation</vt:lpstr>
      <vt:lpstr>PowerPoint Presentation</vt:lpstr>
      <vt:lpstr>Uninformed Graph Algorithms: Uniform-Cost Search</vt:lpstr>
      <vt:lpstr>Video of Demo Contours UCS Pacman Small Maze</vt:lpstr>
      <vt:lpstr>Video of Demo Empty UCS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</dc:title>
  <dc:creator>Carlos Moreno</dc:creator>
  <cp:lastModifiedBy>Carlos Moreno</cp:lastModifiedBy>
  <cp:revision>163</cp:revision>
  <dcterms:created xsi:type="dcterms:W3CDTF">2023-07-21T16:49:13Z</dcterms:created>
  <dcterms:modified xsi:type="dcterms:W3CDTF">2023-09-11T10:04:00Z</dcterms:modified>
</cp:coreProperties>
</file>