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6"/>
  </p:notesMasterIdLst>
  <p:sldIdLst>
    <p:sldId id="362" r:id="rId2"/>
    <p:sldId id="400" r:id="rId3"/>
    <p:sldId id="369" r:id="rId4"/>
    <p:sldId id="370" r:id="rId5"/>
    <p:sldId id="305" r:id="rId6"/>
    <p:sldId id="398" r:id="rId7"/>
    <p:sldId id="331" r:id="rId8"/>
    <p:sldId id="264" r:id="rId9"/>
    <p:sldId id="265" r:id="rId10"/>
    <p:sldId id="266" r:id="rId11"/>
    <p:sldId id="363" r:id="rId12"/>
    <p:sldId id="364" r:id="rId13"/>
    <p:sldId id="401" r:id="rId14"/>
    <p:sldId id="287"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CC00"/>
    <a:srgbClr val="FF3300"/>
    <a:srgbClr val="800000"/>
    <a:srgbClr val="CC0000"/>
    <a:srgbClr val="FFCC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52" autoAdjust="0"/>
  </p:normalViewPr>
  <p:slideViewPr>
    <p:cSldViewPr>
      <p:cViewPr varScale="1">
        <p:scale>
          <a:sx n="61" d="100"/>
          <a:sy n="61" d="100"/>
        </p:scale>
        <p:origin x="16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itchFamily="18" charset="0"/>
              </a:defRPr>
            </a:lvl1pPr>
          </a:lstStyle>
          <a:p>
            <a:pPr>
              <a:defRPr/>
            </a:pPr>
            <a:fld id="{9ACC2095-6D38-44F8-BE30-E19D43720DBD}" type="datetimeFigureOut">
              <a:rPr lang="zh-CN" altLang="en-US"/>
              <a:pPr>
                <a:defRPr/>
              </a:pPr>
              <a:t>2016/9/5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B1EF0BA-494E-4C3A-BE94-EBB741D40FE8}" type="slidenum">
              <a:rPr lang="zh-CN" altLang="en-US"/>
              <a:pPr/>
              <a:t>‹#›</a:t>
            </a:fld>
            <a:endParaRPr lang="zh-CN" altLang="en-US"/>
          </a:p>
        </p:txBody>
      </p:sp>
    </p:spTree>
    <p:extLst>
      <p:ext uri="{BB962C8B-B14F-4D97-AF65-F5344CB8AC3E}">
        <p14:creationId xmlns:p14="http://schemas.microsoft.com/office/powerpoint/2010/main" val="34163543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DAB695D-A8C4-4AB9-B709-E54BFD3E93B0}" type="slidenum">
              <a:rPr lang="zh-CN" altLang="en-US">
                <a:latin typeface="Times New Roman" panose="02020603050405020304" pitchFamily="18" charset="0"/>
              </a:rPr>
              <a:pPr eaLnBrk="1" hangingPunct="1">
                <a:spcBef>
                  <a:spcPct val="0"/>
                </a:spcBef>
              </a:pPr>
              <a:t>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39550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A3700BF-841F-42EE-985D-32720E485E20}" type="slidenum">
              <a:rPr lang="zh-CN" altLang="en-US">
                <a:latin typeface="Times New Roman" panose="02020603050405020304" pitchFamily="18" charset="0"/>
              </a:rPr>
              <a:pPr eaLnBrk="1" hangingPunct="1">
                <a:spcBef>
                  <a:spcPct val="0"/>
                </a:spcBef>
              </a:pPr>
              <a:t>10</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965122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253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8222C3C-F569-42E8-950C-032CD6833A2F}" type="slidenum">
              <a:rPr lang="zh-CN" altLang="en-US">
                <a:latin typeface="Times New Roman" panose="02020603050405020304" pitchFamily="18" charset="0"/>
              </a:rPr>
              <a:pPr algn="r" eaLnBrk="1" hangingPunct="1">
                <a:spcBef>
                  <a:spcPct val="0"/>
                </a:spcBef>
              </a:pPr>
              <a:t>11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695058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Date Placeholder 29"/>
          <p:cNvSpPr>
            <a:spLocks noGrp="1"/>
          </p:cNvSpPr>
          <p:nvPr>
            <p:ph type="dt" sz="half" idx="10"/>
          </p:nvPr>
        </p:nvSpPr>
        <p:spPr/>
        <p:txBody>
          <a:bodyPr/>
          <a:lstStyle>
            <a:lvl1pPr>
              <a:defRPr/>
            </a:lvl1pPr>
          </a:lstStyle>
          <a:p>
            <a:pPr>
              <a:defRPr/>
            </a:pPr>
            <a:endParaRPr lang="en-US" altLang="zh-CN"/>
          </a:p>
        </p:txBody>
      </p:sp>
      <p:sp>
        <p:nvSpPr>
          <p:cNvPr id="5" name="Footer Placeholder 18"/>
          <p:cNvSpPr>
            <a:spLocks noGrp="1"/>
          </p:cNvSpPr>
          <p:nvPr>
            <p:ph type="ftr" sz="quarter" idx="11"/>
          </p:nvPr>
        </p:nvSpPr>
        <p:spPr/>
        <p:txBody>
          <a:bodyPr/>
          <a:lstStyle>
            <a:lvl1pPr>
              <a:defRPr/>
            </a:lvl1pPr>
          </a:lstStyle>
          <a:p>
            <a:pPr>
              <a:defRPr/>
            </a:pPr>
            <a:endParaRPr lang="en-US" altLang="zh-CN"/>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032C4DFB-53A2-4010-9F44-CB1EC77F1545}" type="slidenum">
              <a:rPr lang="zh-CN" altLang="en-US"/>
              <a:pPr/>
              <a:t>‹#›</a:t>
            </a:fld>
            <a:endParaRPr lang="en-US" altLang="zh-CN"/>
          </a:p>
        </p:txBody>
      </p:sp>
    </p:spTree>
    <p:extLst>
      <p:ext uri="{BB962C8B-B14F-4D97-AF65-F5344CB8AC3E}">
        <p14:creationId xmlns:p14="http://schemas.microsoft.com/office/powerpoint/2010/main" val="3559153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endParaRPr lang="en-US" altLang="zh-CN"/>
          </a:p>
        </p:txBody>
      </p:sp>
      <p:sp>
        <p:nvSpPr>
          <p:cNvPr id="5" name="Footer Placeholder 21"/>
          <p:cNvSpPr>
            <a:spLocks noGrp="1"/>
          </p:cNvSpPr>
          <p:nvPr>
            <p:ph type="ftr" sz="quarter" idx="11"/>
          </p:nvPr>
        </p:nvSpPr>
        <p:spPr/>
        <p:txBody>
          <a:bodyPr/>
          <a:lstStyle>
            <a:lvl1pPr>
              <a:defRPr/>
            </a:lvl1pPr>
          </a:lstStyle>
          <a:p>
            <a:pPr>
              <a:defRPr/>
            </a:pPr>
            <a:endParaRPr lang="en-US" altLang="zh-CN"/>
          </a:p>
        </p:txBody>
      </p:sp>
      <p:sp>
        <p:nvSpPr>
          <p:cNvPr id="6" name="Slide Number Placeholder 17"/>
          <p:cNvSpPr>
            <a:spLocks noGrp="1"/>
          </p:cNvSpPr>
          <p:nvPr>
            <p:ph type="sldNum" sz="quarter" idx="12"/>
          </p:nvPr>
        </p:nvSpPr>
        <p:spPr/>
        <p:txBody>
          <a:bodyPr/>
          <a:lstStyle>
            <a:lvl1pPr>
              <a:defRPr/>
            </a:lvl1pPr>
          </a:lstStyle>
          <a:p>
            <a:fld id="{9A43C824-219E-423D-A632-66C9AE7CA403}" type="slidenum">
              <a:rPr lang="zh-CN" altLang="en-US"/>
              <a:pPr/>
              <a:t>‹#›</a:t>
            </a:fld>
            <a:endParaRPr lang="en-US" altLang="zh-CN"/>
          </a:p>
        </p:txBody>
      </p:sp>
    </p:spTree>
    <p:extLst>
      <p:ext uri="{BB962C8B-B14F-4D97-AF65-F5344CB8AC3E}">
        <p14:creationId xmlns:p14="http://schemas.microsoft.com/office/powerpoint/2010/main" val="160685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endParaRPr lang="en-US" altLang="zh-CN"/>
          </a:p>
        </p:txBody>
      </p:sp>
      <p:sp>
        <p:nvSpPr>
          <p:cNvPr id="5" name="Footer Placeholder 21"/>
          <p:cNvSpPr>
            <a:spLocks noGrp="1"/>
          </p:cNvSpPr>
          <p:nvPr>
            <p:ph type="ftr" sz="quarter" idx="11"/>
          </p:nvPr>
        </p:nvSpPr>
        <p:spPr/>
        <p:txBody>
          <a:bodyPr/>
          <a:lstStyle>
            <a:lvl1pPr>
              <a:defRPr/>
            </a:lvl1pPr>
          </a:lstStyle>
          <a:p>
            <a:pPr>
              <a:defRPr/>
            </a:pPr>
            <a:endParaRPr lang="en-US" altLang="zh-CN"/>
          </a:p>
        </p:txBody>
      </p:sp>
      <p:sp>
        <p:nvSpPr>
          <p:cNvPr id="6" name="Slide Number Placeholder 17"/>
          <p:cNvSpPr>
            <a:spLocks noGrp="1"/>
          </p:cNvSpPr>
          <p:nvPr>
            <p:ph type="sldNum" sz="quarter" idx="12"/>
          </p:nvPr>
        </p:nvSpPr>
        <p:spPr/>
        <p:txBody>
          <a:bodyPr/>
          <a:lstStyle>
            <a:lvl1pPr>
              <a:defRPr/>
            </a:lvl1pPr>
          </a:lstStyle>
          <a:p>
            <a:fld id="{1884E3C4-84EA-4ABF-BF2D-C2C5A8271EFD}" type="slidenum">
              <a:rPr lang="zh-CN" altLang="en-US"/>
              <a:pPr/>
              <a:t>‹#›</a:t>
            </a:fld>
            <a:endParaRPr lang="en-US" altLang="zh-CN"/>
          </a:p>
        </p:txBody>
      </p:sp>
    </p:spTree>
    <p:extLst>
      <p:ext uri="{BB962C8B-B14F-4D97-AF65-F5344CB8AC3E}">
        <p14:creationId xmlns:p14="http://schemas.microsoft.com/office/powerpoint/2010/main" val="403899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endParaRPr lang="en-US" altLang="zh-CN"/>
          </a:p>
        </p:txBody>
      </p:sp>
      <p:sp>
        <p:nvSpPr>
          <p:cNvPr id="5" name="Footer Placeholder 21"/>
          <p:cNvSpPr>
            <a:spLocks noGrp="1"/>
          </p:cNvSpPr>
          <p:nvPr>
            <p:ph type="ftr" sz="quarter" idx="11"/>
          </p:nvPr>
        </p:nvSpPr>
        <p:spPr/>
        <p:txBody>
          <a:bodyPr/>
          <a:lstStyle>
            <a:lvl1pPr>
              <a:defRPr/>
            </a:lvl1pPr>
          </a:lstStyle>
          <a:p>
            <a:pPr>
              <a:defRPr/>
            </a:pPr>
            <a:endParaRPr lang="en-US" altLang="zh-CN"/>
          </a:p>
        </p:txBody>
      </p:sp>
      <p:sp>
        <p:nvSpPr>
          <p:cNvPr id="6" name="Slide Number Placeholder 17"/>
          <p:cNvSpPr>
            <a:spLocks noGrp="1"/>
          </p:cNvSpPr>
          <p:nvPr>
            <p:ph type="sldNum" sz="quarter" idx="12"/>
          </p:nvPr>
        </p:nvSpPr>
        <p:spPr/>
        <p:txBody>
          <a:bodyPr/>
          <a:lstStyle>
            <a:lvl1pPr>
              <a:defRPr/>
            </a:lvl1pPr>
          </a:lstStyle>
          <a:p>
            <a:fld id="{38692ADA-2EE2-41F0-9009-27BE5A8E8991}" type="slidenum">
              <a:rPr lang="zh-CN" altLang="en-US"/>
              <a:pPr/>
              <a:t>‹#›</a:t>
            </a:fld>
            <a:endParaRPr lang="en-US" altLang="zh-CN"/>
          </a:p>
        </p:txBody>
      </p:sp>
    </p:spTree>
    <p:extLst>
      <p:ext uri="{BB962C8B-B14F-4D97-AF65-F5344CB8AC3E}">
        <p14:creationId xmlns:p14="http://schemas.microsoft.com/office/powerpoint/2010/main" val="427585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1FF3E45E-571E-48A3-AE8E-538BC210BC30}" type="slidenum">
              <a:rPr lang="zh-CN" altLang="en-US"/>
              <a:pPr/>
              <a:t>‹#›</a:t>
            </a:fld>
            <a:endParaRPr lang="en-US" altLang="zh-CN"/>
          </a:p>
        </p:txBody>
      </p:sp>
    </p:spTree>
    <p:extLst>
      <p:ext uri="{BB962C8B-B14F-4D97-AF65-F5344CB8AC3E}">
        <p14:creationId xmlns:p14="http://schemas.microsoft.com/office/powerpoint/2010/main" val="41202778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9"/>
          <p:cNvSpPr>
            <a:spLocks noGrp="1"/>
          </p:cNvSpPr>
          <p:nvPr>
            <p:ph type="dt" sz="half" idx="10"/>
          </p:nvPr>
        </p:nvSpPr>
        <p:spPr/>
        <p:txBody>
          <a:bodyPr/>
          <a:lstStyle>
            <a:lvl1pPr>
              <a:defRPr/>
            </a:lvl1pPr>
          </a:lstStyle>
          <a:p>
            <a:pPr>
              <a:defRPr/>
            </a:pPr>
            <a:endParaRPr lang="en-US" altLang="zh-CN"/>
          </a:p>
        </p:txBody>
      </p:sp>
      <p:sp>
        <p:nvSpPr>
          <p:cNvPr id="6" name="Footer Placeholder 21"/>
          <p:cNvSpPr>
            <a:spLocks noGrp="1"/>
          </p:cNvSpPr>
          <p:nvPr>
            <p:ph type="ftr" sz="quarter" idx="11"/>
          </p:nvPr>
        </p:nvSpPr>
        <p:spPr/>
        <p:txBody>
          <a:bodyPr/>
          <a:lstStyle>
            <a:lvl1pPr>
              <a:defRPr/>
            </a:lvl1pPr>
          </a:lstStyle>
          <a:p>
            <a:pPr>
              <a:defRPr/>
            </a:pPr>
            <a:endParaRPr lang="en-US" altLang="zh-CN"/>
          </a:p>
        </p:txBody>
      </p:sp>
      <p:sp>
        <p:nvSpPr>
          <p:cNvPr id="7" name="Slide Number Placeholder 17"/>
          <p:cNvSpPr>
            <a:spLocks noGrp="1"/>
          </p:cNvSpPr>
          <p:nvPr>
            <p:ph type="sldNum" sz="quarter" idx="12"/>
          </p:nvPr>
        </p:nvSpPr>
        <p:spPr/>
        <p:txBody>
          <a:bodyPr/>
          <a:lstStyle>
            <a:lvl1pPr>
              <a:defRPr/>
            </a:lvl1pPr>
          </a:lstStyle>
          <a:p>
            <a:fld id="{A2097F1B-FB5E-48ED-8E12-C348519E41A8}" type="slidenum">
              <a:rPr lang="zh-CN" altLang="en-US"/>
              <a:pPr/>
              <a:t>‹#›</a:t>
            </a:fld>
            <a:endParaRPr lang="en-US" altLang="zh-CN"/>
          </a:p>
        </p:txBody>
      </p:sp>
    </p:spTree>
    <p:extLst>
      <p:ext uri="{BB962C8B-B14F-4D97-AF65-F5344CB8AC3E}">
        <p14:creationId xmlns:p14="http://schemas.microsoft.com/office/powerpoint/2010/main" val="184035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9"/>
          <p:cNvSpPr>
            <a:spLocks noGrp="1"/>
          </p:cNvSpPr>
          <p:nvPr>
            <p:ph type="dt" sz="half" idx="10"/>
          </p:nvPr>
        </p:nvSpPr>
        <p:spPr/>
        <p:txBody>
          <a:bodyPr/>
          <a:lstStyle>
            <a:lvl1pPr>
              <a:defRPr/>
            </a:lvl1pPr>
          </a:lstStyle>
          <a:p>
            <a:pPr>
              <a:defRPr/>
            </a:pPr>
            <a:endParaRPr lang="en-US" altLang="zh-CN"/>
          </a:p>
        </p:txBody>
      </p:sp>
      <p:sp>
        <p:nvSpPr>
          <p:cNvPr id="8" name="Footer Placeholder 21"/>
          <p:cNvSpPr>
            <a:spLocks noGrp="1"/>
          </p:cNvSpPr>
          <p:nvPr>
            <p:ph type="ftr" sz="quarter" idx="11"/>
          </p:nvPr>
        </p:nvSpPr>
        <p:spPr/>
        <p:txBody>
          <a:bodyPr/>
          <a:lstStyle>
            <a:lvl1pPr>
              <a:defRPr/>
            </a:lvl1pPr>
          </a:lstStyle>
          <a:p>
            <a:pPr>
              <a:defRPr/>
            </a:pPr>
            <a:endParaRPr lang="en-US" altLang="zh-CN"/>
          </a:p>
        </p:txBody>
      </p:sp>
      <p:sp>
        <p:nvSpPr>
          <p:cNvPr id="9" name="Slide Number Placeholder 17"/>
          <p:cNvSpPr>
            <a:spLocks noGrp="1"/>
          </p:cNvSpPr>
          <p:nvPr>
            <p:ph type="sldNum" sz="quarter" idx="12"/>
          </p:nvPr>
        </p:nvSpPr>
        <p:spPr/>
        <p:txBody>
          <a:bodyPr/>
          <a:lstStyle>
            <a:lvl1pPr>
              <a:defRPr/>
            </a:lvl1pPr>
          </a:lstStyle>
          <a:p>
            <a:fld id="{8E97633E-F2C9-4297-BAA9-213D81A75404}" type="slidenum">
              <a:rPr lang="zh-CN" altLang="en-US"/>
              <a:pPr/>
              <a:t>‹#›</a:t>
            </a:fld>
            <a:endParaRPr lang="en-US" altLang="zh-CN"/>
          </a:p>
        </p:txBody>
      </p:sp>
    </p:spTree>
    <p:extLst>
      <p:ext uri="{BB962C8B-B14F-4D97-AF65-F5344CB8AC3E}">
        <p14:creationId xmlns:p14="http://schemas.microsoft.com/office/powerpoint/2010/main" val="258631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Date Placeholder 9"/>
          <p:cNvSpPr>
            <a:spLocks noGrp="1"/>
          </p:cNvSpPr>
          <p:nvPr>
            <p:ph type="dt" sz="half" idx="10"/>
          </p:nvPr>
        </p:nvSpPr>
        <p:spPr/>
        <p:txBody>
          <a:bodyPr/>
          <a:lstStyle>
            <a:lvl1pPr>
              <a:defRPr/>
            </a:lvl1pPr>
          </a:lstStyle>
          <a:p>
            <a:pPr>
              <a:defRPr/>
            </a:pPr>
            <a:endParaRPr lang="en-US" altLang="zh-CN"/>
          </a:p>
        </p:txBody>
      </p:sp>
      <p:sp>
        <p:nvSpPr>
          <p:cNvPr id="4" name="Footer Placeholder 21"/>
          <p:cNvSpPr>
            <a:spLocks noGrp="1"/>
          </p:cNvSpPr>
          <p:nvPr>
            <p:ph type="ftr" sz="quarter" idx="11"/>
          </p:nvPr>
        </p:nvSpPr>
        <p:spPr/>
        <p:txBody>
          <a:bodyPr/>
          <a:lstStyle>
            <a:lvl1pPr>
              <a:defRPr/>
            </a:lvl1pPr>
          </a:lstStyle>
          <a:p>
            <a:pPr>
              <a:defRPr/>
            </a:pPr>
            <a:endParaRPr lang="en-US" altLang="zh-CN"/>
          </a:p>
        </p:txBody>
      </p:sp>
      <p:sp>
        <p:nvSpPr>
          <p:cNvPr id="5" name="Slide Number Placeholder 17"/>
          <p:cNvSpPr>
            <a:spLocks noGrp="1"/>
          </p:cNvSpPr>
          <p:nvPr>
            <p:ph type="sldNum" sz="quarter" idx="12"/>
          </p:nvPr>
        </p:nvSpPr>
        <p:spPr/>
        <p:txBody>
          <a:bodyPr/>
          <a:lstStyle>
            <a:lvl1pPr>
              <a:defRPr/>
            </a:lvl1pPr>
          </a:lstStyle>
          <a:p>
            <a:fld id="{F6A4E2C1-A290-4716-8CF0-AC5965830F2E}" type="slidenum">
              <a:rPr lang="zh-CN" altLang="en-US"/>
              <a:pPr/>
              <a:t>‹#›</a:t>
            </a:fld>
            <a:endParaRPr lang="en-US" altLang="zh-CN"/>
          </a:p>
        </p:txBody>
      </p:sp>
    </p:spTree>
    <p:extLst>
      <p:ext uri="{BB962C8B-B14F-4D97-AF65-F5344CB8AC3E}">
        <p14:creationId xmlns:p14="http://schemas.microsoft.com/office/powerpoint/2010/main" val="104972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ltLang="zh-CN"/>
          </a:p>
        </p:txBody>
      </p:sp>
      <p:sp>
        <p:nvSpPr>
          <p:cNvPr id="3" name="Footer Placeholder 21"/>
          <p:cNvSpPr>
            <a:spLocks noGrp="1"/>
          </p:cNvSpPr>
          <p:nvPr>
            <p:ph type="ftr" sz="quarter" idx="11"/>
          </p:nvPr>
        </p:nvSpPr>
        <p:spPr/>
        <p:txBody>
          <a:bodyPr/>
          <a:lstStyle>
            <a:lvl1pPr>
              <a:defRPr/>
            </a:lvl1pPr>
          </a:lstStyle>
          <a:p>
            <a:pPr>
              <a:defRPr/>
            </a:pPr>
            <a:endParaRPr lang="en-US" altLang="zh-CN"/>
          </a:p>
        </p:txBody>
      </p:sp>
      <p:sp>
        <p:nvSpPr>
          <p:cNvPr id="4" name="Slide Number Placeholder 17"/>
          <p:cNvSpPr>
            <a:spLocks noGrp="1"/>
          </p:cNvSpPr>
          <p:nvPr>
            <p:ph type="sldNum" sz="quarter" idx="12"/>
          </p:nvPr>
        </p:nvSpPr>
        <p:spPr/>
        <p:txBody>
          <a:bodyPr/>
          <a:lstStyle>
            <a:lvl1pPr>
              <a:defRPr/>
            </a:lvl1pPr>
          </a:lstStyle>
          <a:p>
            <a:fld id="{0CD3F848-D01C-4570-98A7-B410DDB5BE6C}" type="slidenum">
              <a:rPr lang="zh-CN" altLang="en-US"/>
              <a:pPr/>
              <a:t>‹#›</a:t>
            </a:fld>
            <a:endParaRPr lang="en-US" altLang="zh-CN"/>
          </a:p>
        </p:txBody>
      </p:sp>
    </p:spTree>
    <p:extLst>
      <p:ext uri="{BB962C8B-B14F-4D97-AF65-F5344CB8AC3E}">
        <p14:creationId xmlns:p14="http://schemas.microsoft.com/office/powerpoint/2010/main" val="301866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9"/>
          <p:cNvSpPr>
            <a:spLocks noGrp="1"/>
          </p:cNvSpPr>
          <p:nvPr>
            <p:ph type="dt" sz="half" idx="10"/>
          </p:nvPr>
        </p:nvSpPr>
        <p:spPr/>
        <p:txBody>
          <a:bodyPr/>
          <a:lstStyle>
            <a:lvl1pPr>
              <a:defRPr/>
            </a:lvl1pPr>
          </a:lstStyle>
          <a:p>
            <a:pPr>
              <a:defRPr/>
            </a:pPr>
            <a:endParaRPr lang="en-US" altLang="zh-CN"/>
          </a:p>
        </p:txBody>
      </p:sp>
      <p:sp>
        <p:nvSpPr>
          <p:cNvPr id="6" name="Footer Placeholder 21"/>
          <p:cNvSpPr>
            <a:spLocks noGrp="1"/>
          </p:cNvSpPr>
          <p:nvPr>
            <p:ph type="ftr" sz="quarter" idx="11"/>
          </p:nvPr>
        </p:nvSpPr>
        <p:spPr/>
        <p:txBody>
          <a:bodyPr/>
          <a:lstStyle>
            <a:lvl1pPr>
              <a:defRPr/>
            </a:lvl1pPr>
          </a:lstStyle>
          <a:p>
            <a:pPr>
              <a:defRPr/>
            </a:pPr>
            <a:endParaRPr lang="en-US" altLang="zh-CN"/>
          </a:p>
        </p:txBody>
      </p:sp>
      <p:sp>
        <p:nvSpPr>
          <p:cNvPr id="7" name="Slide Number Placeholder 17"/>
          <p:cNvSpPr>
            <a:spLocks noGrp="1"/>
          </p:cNvSpPr>
          <p:nvPr>
            <p:ph type="sldNum" sz="quarter" idx="12"/>
          </p:nvPr>
        </p:nvSpPr>
        <p:spPr/>
        <p:txBody>
          <a:bodyPr/>
          <a:lstStyle>
            <a:lvl1pPr>
              <a:defRPr/>
            </a:lvl1pPr>
          </a:lstStyle>
          <a:p>
            <a:fld id="{48DEC70A-5612-46F5-8988-1FBB302E6809}" type="slidenum">
              <a:rPr lang="zh-CN" altLang="en-US"/>
              <a:pPr/>
              <a:t>‹#›</a:t>
            </a:fld>
            <a:endParaRPr lang="en-US" altLang="zh-CN"/>
          </a:p>
        </p:txBody>
      </p:sp>
    </p:spTree>
    <p:extLst>
      <p:ext uri="{BB962C8B-B14F-4D97-AF65-F5344CB8AC3E}">
        <p14:creationId xmlns:p14="http://schemas.microsoft.com/office/powerpoint/2010/main" val="187310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ndParaRPr>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ltLang="zh-CN"/>
          </a:p>
        </p:txBody>
      </p:sp>
      <p:sp>
        <p:nvSpPr>
          <p:cNvPr id="10" name="Footer Placeholder 5"/>
          <p:cNvSpPr>
            <a:spLocks noGrp="1"/>
          </p:cNvSpPr>
          <p:nvPr>
            <p:ph type="ftr" sz="quarter" idx="11"/>
          </p:nvPr>
        </p:nvSpPr>
        <p:spPr/>
        <p:txBody>
          <a:bodyPr/>
          <a:lstStyle>
            <a:lvl1pPr>
              <a:defRPr/>
            </a:lvl1pPr>
          </a:lstStyle>
          <a:p>
            <a:pPr>
              <a:defRPr/>
            </a:pPr>
            <a:endParaRPr lang="en-US" altLang="zh-C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282A9CAC-55B6-4988-8C71-B92141E22B68}" type="slidenum">
              <a:rPr lang="zh-CN" altLang="en-US"/>
              <a:pPr/>
              <a:t>‹#›</a:t>
            </a:fld>
            <a:endParaRPr lang="en-US" altLang="zh-CN"/>
          </a:p>
        </p:txBody>
      </p:sp>
    </p:spTree>
    <p:extLst>
      <p:ext uri="{BB962C8B-B14F-4D97-AF65-F5344CB8AC3E}">
        <p14:creationId xmlns:p14="http://schemas.microsoft.com/office/powerpoint/2010/main" val="814402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smtClean="0"/>
              <a:t>单击此处编辑母版标题样式</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fld id="{89C56AEF-BB7D-4A73-9ACD-FEEEB200D92A}" type="slidenum">
              <a:rPr lang="zh-CN" altLang="en-US"/>
              <a:pPr/>
              <a:t>‹#›</a:t>
            </a:fld>
            <a:endParaRPr lang="en-US" altLang="zh-C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zh-CN" smtClean="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zh-CN" smtClean="0"/>
            </a:p>
          </p:txBody>
        </p:sp>
      </p:grpSp>
    </p:spTree>
  </p:cSld>
  <p:clrMap bg1="lt1" tx1="dk1" bg2="lt2" tx2="dk2" accent1="accent1" accent2="accent2" accent3="accent3" accent4="accent4" accent5="accent5" accent6="accent6" hlink="hlink" folHlink="folHlink"/>
  <p:sldLayoutIdLst>
    <p:sldLayoutId id="2147484096" r:id="rId1"/>
    <p:sldLayoutId id="2147484088" r:id="rId2"/>
    <p:sldLayoutId id="2147484097" r:id="rId3"/>
    <p:sldLayoutId id="2147484089" r:id="rId4"/>
    <p:sldLayoutId id="2147484090" r:id="rId5"/>
    <p:sldLayoutId id="2147484091" r:id="rId6"/>
    <p:sldLayoutId id="2147484092" r:id="rId7"/>
    <p:sldLayoutId id="2147484093" r:id="rId8"/>
    <p:sldLayoutId id="2147484098" r:id="rId9"/>
    <p:sldLayoutId id="2147484094" r:id="rId10"/>
    <p:sldLayoutId id="2147484095"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28082;&#21387;&#31526;&#21495;.doc"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GB-T%20786.1-93%20&#28082;&#21387;&#27668;&#21160;&#22270;&#24418;&#31526;&#21495;.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idx="4294967295"/>
          </p:nvPr>
        </p:nvSpPr>
        <p:spPr>
          <a:xfrm>
            <a:off x="2051050" y="1773238"/>
            <a:ext cx="7772400" cy="1079500"/>
          </a:xfrm>
        </p:spPr>
        <p:txBody>
          <a:bodyPr/>
          <a:lstStyle/>
          <a:p>
            <a:pPr eaLnBrk="1" hangingPunct="1"/>
            <a:r>
              <a:rPr lang="zh-CN" altLang="en-US" sz="3200" b="1" smtClean="0">
                <a:solidFill>
                  <a:schemeClr val="tx1"/>
                </a:solidFill>
                <a:latin typeface="楷体" panose="02010609060101010101" pitchFamily="49" charset="-122"/>
                <a:ea typeface="楷体" panose="02010609060101010101" pitchFamily="49" charset="-122"/>
              </a:rPr>
              <a:t>三、液压传动系统的组成</a:t>
            </a:r>
            <a:endParaRPr lang="zh-CN" altLang="en-US" sz="3200" smtClean="0">
              <a:solidFill>
                <a:schemeClr val="tx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4338" name="Picture 13" descr="1-1-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2636838"/>
            <a:ext cx="24511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15" descr="1-1-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963" y="2654300"/>
            <a:ext cx="4321175"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p:cNvSpPr>
            <a:spLocks noGrp="1" noChangeArrowheads="1"/>
          </p:cNvSpPr>
          <p:nvPr>
            <p:ph idx="1"/>
          </p:nvPr>
        </p:nvSpPr>
        <p:spPr>
          <a:xfrm>
            <a:off x="0" y="0"/>
            <a:ext cx="9144000" cy="1728788"/>
          </a:xfrm>
          <a:solidFill>
            <a:schemeClr val="bg2"/>
          </a:solidFill>
          <a:ln w="28575">
            <a:solidFill>
              <a:schemeClr val="tx2"/>
            </a:solidFill>
          </a:ln>
        </p:spPr>
        <p:txBody>
          <a:bodyPr>
            <a:normAutofit/>
          </a:bodyPr>
          <a:lstStyle/>
          <a:p>
            <a:pPr marL="0" indent="0" algn="ctr" eaLnBrk="1" fontAlgn="auto" hangingPunct="1">
              <a:lnSpc>
                <a:spcPct val="120000"/>
              </a:lnSpc>
              <a:spcBef>
                <a:spcPts val="0"/>
              </a:spcBef>
              <a:spcAft>
                <a:spcPts val="0"/>
              </a:spcAft>
              <a:buClr>
                <a:schemeClr val="accent3"/>
              </a:buClr>
              <a:buFont typeface="Wingdings" pitchFamily="2" charset="2"/>
              <a:buNone/>
              <a:defRPr/>
            </a:pPr>
            <a:r>
              <a:rPr lang="zh-CN" altLang="en-US" sz="3200" b="1" dirty="0" smtClean="0">
                <a:latin typeface="楷体" pitchFamily="49" charset="-122"/>
                <a:ea typeface="楷体" pitchFamily="49" charset="-122"/>
              </a:rPr>
              <a:t>系统组成部分</a:t>
            </a:r>
            <a:r>
              <a:rPr lang="en-US" altLang="zh-CN" sz="3200" b="1" dirty="0" smtClean="0">
                <a:latin typeface="楷体" pitchFamily="49" charset="-122"/>
                <a:ea typeface="楷体" pitchFamily="49" charset="-122"/>
              </a:rPr>
              <a:t>4</a:t>
            </a:r>
            <a:r>
              <a:rPr lang="zh-CN" altLang="en-US" sz="3200" b="1" dirty="0" smtClean="0">
                <a:latin typeface="楷体" pitchFamily="49" charset="-122"/>
                <a:ea typeface="楷体" pitchFamily="49" charset="-122"/>
              </a:rPr>
              <a:t>：</a:t>
            </a:r>
            <a:r>
              <a:rPr lang="zh-CN" altLang="en-US" sz="3200" b="1" dirty="0" smtClean="0">
                <a:solidFill>
                  <a:srgbClr val="FF0000"/>
                </a:solidFill>
                <a:latin typeface="楷体" pitchFamily="49" charset="-122"/>
                <a:ea typeface="楷体" pitchFamily="49" charset="-122"/>
              </a:rPr>
              <a:t>液压辅助元件</a:t>
            </a:r>
            <a:endParaRPr lang="en-US" altLang="zh-CN" sz="1800" b="1" dirty="0" smtClean="0">
              <a:solidFill>
                <a:srgbClr val="FF0000"/>
              </a:solidFill>
              <a:latin typeface="楷体" pitchFamily="49" charset="-122"/>
              <a:ea typeface="楷体" pitchFamily="49" charset="-122"/>
            </a:endParaRPr>
          </a:p>
          <a:p>
            <a:pPr marL="0" indent="0" eaLnBrk="1" fontAlgn="auto" hangingPunct="1">
              <a:lnSpc>
                <a:spcPct val="120000"/>
              </a:lnSpc>
              <a:spcBef>
                <a:spcPts val="2000"/>
              </a:spcBef>
              <a:spcAft>
                <a:spcPts val="0"/>
              </a:spcAft>
              <a:buClr>
                <a:schemeClr val="accent3"/>
              </a:buClr>
              <a:buFont typeface="Wingdings" pitchFamily="2" charset="2"/>
              <a:buNone/>
              <a:defRPr/>
            </a:pPr>
            <a:r>
              <a:rPr lang="en-US" altLang="zh-CN" sz="28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油箱、油管、接头、过滤器、蓄能器和压力计等。</a:t>
            </a:r>
          </a:p>
        </p:txBody>
      </p:sp>
      <p:pic>
        <p:nvPicPr>
          <p:cNvPr id="14341" name="Picture 12" descr="1-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7888" y="2730500"/>
            <a:ext cx="1682750"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4294967295"/>
          </p:nvPr>
        </p:nvSpPr>
        <p:spPr>
          <a:xfrm>
            <a:off x="6350" y="0"/>
            <a:ext cx="9110663" cy="1584325"/>
          </a:xfrm>
          <a:solidFill>
            <a:schemeClr val="bg2"/>
          </a:solidFill>
          <a:ln w="28575">
            <a:solidFill>
              <a:schemeClr val="tx2"/>
            </a:solidFill>
            <a:miter lim="800000"/>
            <a:headEnd/>
            <a:tailEnd/>
          </a:ln>
        </p:spPr>
        <p:txBody>
          <a:bodyPr/>
          <a:lstStyle/>
          <a:p>
            <a:pPr marL="0" indent="0" algn="ctr" eaLnBrk="1" hangingPunct="1">
              <a:lnSpc>
                <a:spcPct val="150000"/>
              </a:lnSpc>
              <a:buFont typeface="Wingdings" panose="05000000000000000000" pitchFamily="2" charset="2"/>
              <a:buNone/>
            </a:pPr>
            <a:r>
              <a:rPr lang="zh-CN" altLang="en-US" sz="3200" b="1" smtClean="0">
                <a:latin typeface="楷体" panose="02010609060101010101" pitchFamily="49" charset="-122"/>
                <a:ea typeface="楷体" panose="02010609060101010101" pitchFamily="49" charset="-122"/>
              </a:rPr>
              <a:t>系统组成部分</a:t>
            </a:r>
            <a:r>
              <a:rPr lang="en-US" altLang="zh-CN" sz="3200" b="1" smtClean="0">
                <a:latin typeface="楷体" panose="02010609060101010101" pitchFamily="49" charset="-122"/>
                <a:ea typeface="楷体" panose="02010609060101010101" pitchFamily="49" charset="-122"/>
              </a:rPr>
              <a:t>5</a:t>
            </a:r>
            <a:r>
              <a:rPr lang="zh-CN" altLang="en-US" sz="3200" b="1" smtClean="0">
                <a:latin typeface="楷体" panose="02010609060101010101" pitchFamily="49" charset="-122"/>
                <a:ea typeface="楷体" panose="02010609060101010101" pitchFamily="49" charset="-122"/>
              </a:rPr>
              <a:t>：</a:t>
            </a:r>
            <a:r>
              <a:rPr lang="zh-CN" altLang="en-US" sz="3200" b="1" smtClean="0">
                <a:solidFill>
                  <a:srgbClr val="FF0000"/>
                </a:solidFill>
                <a:latin typeface="楷体" panose="02010609060101010101" pitchFamily="49" charset="-122"/>
                <a:ea typeface="楷体" panose="02010609060101010101" pitchFamily="49" charset="-122"/>
              </a:rPr>
              <a:t>工作介质</a:t>
            </a:r>
            <a:endParaRPr lang="en-US" altLang="zh-CN" sz="3200" b="1" smtClean="0">
              <a:solidFill>
                <a:srgbClr val="FF0000"/>
              </a:solidFill>
              <a:latin typeface="楷体" panose="02010609060101010101" pitchFamily="49" charset="-122"/>
              <a:ea typeface="楷体" panose="02010609060101010101" pitchFamily="49" charset="-122"/>
            </a:endParaRPr>
          </a:p>
          <a:p>
            <a:pPr marL="0" indent="0" eaLnBrk="1" hangingPunct="1">
              <a:lnSpc>
                <a:spcPct val="150000"/>
              </a:lnSpc>
              <a:buFont typeface="Wingdings" panose="05000000000000000000" pitchFamily="2" charset="2"/>
              <a:buNone/>
            </a:pPr>
            <a:r>
              <a:rPr lang="en-US" altLang="zh-CN" sz="2800" b="1" smtClean="0">
                <a:latin typeface="楷体" panose="02010609060101010101" pitchFamily="49" charset="-122"/>
                <a:ea typeface="楷体" panose="02010609060101010101" pitchFamily="49" charset="-122"/>
              </a:rPr>
              <a:t>     </a:t>
            </a:r>
            <a:r>
              <a:rPr lang="zh-CN" altLang="en-US" sz="2400" b="1" smtClean="0">
                <a:latin typeface="楷体" panose="02010609060101010101" pitchFamily="49" charset="-122"/>
                <a:ea typeface="楷体" panose="02010609060101010101" pitchFamily="49" charset="-122"/>
              </a:rPr>
              <a:t>液压油、水等，它是能量的载体。</a:t>
            </a:r>
          </a:p>
        </p:txBody>
      </p:sp>
      <p:pic>
        <p:nvPicPr>
          <p:cNvPr id="1536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065338"/>
            <a:ext cx="3887787"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443663" y="4094163"/>
            <a:ext cx="2160587" cy="2400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nSpc>
                <a:spcPct val="150000"/>
              </a:lnSpc>
              <a:defRPr/>
            </a:pPr>
            <a:r>
              <a:rPr lang="en-US" altLang="zh-CN" sz="2000" b="1" u="sng" dirty="0">
                <a:latin typeface="楷体" pitchFamily="49" charset="-122"/>
                <a:ea typeface="楷体" pitchFamily="49" charset="-122"/>
              </a:rPr>
              <a:t>1</a:t>
            </a:r>
            <a:r>
              <a:rPr lang="zh-CN" altLang="en-US" sz="2000" b="1" u="sng" dirty="0">
                <a:latin typeface="楷体" pitchFamily="49" charset="-122"/>
                <a:ea typeface="楷体" pitchFamily="49" charset="-122"/>
              </a:rPr>
              <a:t>、液压动力元件</a:t>
            </a:r>
            <a:r>
              <a:rPr lang="en-US" altLang="zh-CN" sz="2000" b="1" u="sng" dirty="0">
                <a:latin typeface="楷体" pitchFamily="49" charset="-122"/>
                <a:ea typeface="楷体" pitchFamily="49" charset="-122"/>
              </a:rPr>
              <a:t/>
            </a:r>
            <a:br>
              <a:rPr lang="en-US" altLang="zh-CN" sz="2000" b="1" u="sng" dirty="0">
                <a:latin typeface="楷体" pitchFamily="49" charset="-122"/>
                <a:ea typeface="楷体" pitchFamily="49" charset="-122"/>
              </a:rPr>
            </a:br>
            <a:r>
              <a:rPr lang="en-US" altLang="zh-CN" sz="2000" b="1" u="sng" dirty="0">
                <a:latin typeface="楷体" pitchFamily="49" charset="-122"/>
                <a:ea typeface="楷体" pitchFamily="49" charset="-122"/>
              </a:rPr>
              <a:t>2</a:t>
            </a:r>
            <a:r>
              <a:rPr lang="zh-CN" altLang="en-US" sz="2000" b="1" u="sng" dirty="0">
                <a:latin typeface="楷体" pitchFamily="49" charset="-122"/>
                <a:ea typeface="楷体" pitchFamily="49" charset="-122"/>
              </a:rPr>
              <a:t>、液压执行元件</a:t>
            </a:r>
            <a:endParaRPr lang="en-US" altLang="zh-CN" sz="2000" b="1" u="sng" dirty="0">
              <a:latin typeface="楷体" pitchFamily="49" charset="-122"/>
              <a:ea typeface="楷体" pitchFamily="49" charset="-122"/>
            </a:endParaRPr>
          </a:p>
          <a:p>
            <a:pPr>
              <a:lnSpc>
                <a:spcPct val="150000"/>
              </a:lnSpc>
              <a:defRPr/>
            </a:pPr>
            <a:r>
              <a:rPr lang="en-US" altLang="zh-CN" sz="2000" b="1" u="sng" dirty="0">
                <a:latin typeface="楷体" pitchFamily="49" charset="-122"/>
                <a:ea typeface="楷体" pitchFamily="49" charset="-122"/>
              </a:rPr>
              <a:t>3</a:t>
            </a:r>
            <a:r>
              <a:rPr lang="zh-CN" altLang="en-US" sz="2000" b="1" u="sng" dirty="0">
                <a:latin typeface="楷体" pitchFamily="49" charset="-122"/>
                <a:ea typeface="楷体" pitchFamily="49" charset="-122"/>
              </a:rPr>
              <a:t>、液压控制元件</a:t>
            </a:r>
            <a:r>
              <a:rPr lang="en-US" altLang="zh-CN" sz="2000" b="1" u="sng" dirty="0">
                <a:latin typeface="楷体" pitchFamily="49" charset="-122"/>
                <a:ea typeface="楷体" pitchFamily="49" charset="-122"/>
              </a:rPr>
              <a:t/>
            </a:r>
            <a:br>
              <a:rPr lang="en-US" altLang="zh-CN" sz="2000" b="1" u="sng" dirty="0">
                <a:latin typeface="楷体" pitchFamily="49" charset="-122"/>
                <a:ea typeface="楷体" pitchFamily="49" charset="-122"/>
              </a:rPr>
            </a:br>
            <a:r>
              <a:rPr lang="en-US" altLang="zh-CN" sz="2000" b="1" u="sng" dirty="0">
                <a:latin typeface="楷体" pitchFamily="49" charset="-122"/>
                <a:ea typeface="楷体" pitchFamily="49" charset="-122"/>
              </a:rPr>
              <a:t>4</a:t>
            </a:r>
            <a:r>
              <a:rPr lang="zh-CN" altLang="en-US" sz="2000" b="1" u="sng" dirty="0">
                <a:latin typeface="楷体" pitchFamily="49" charset="-122"/>
                <a:ea typeface="楷体" pitchFamily="49" charset="-122"/>
              </a:rPr>
              <a:t>、液压辅助元件</a:t>
            </a:r>
            <a:endParaRPr lang="en-US" altLang="zh-CN" sz="2000" b="1" u="sng" dirty="0">
              <a:latin typeface="楷体" pitchFamily="49" charset="-122"/>
              <a:ea typeface="楷体" pitchFamily="49" charset="-122"/>
            </a:endParaRPr>
          </a:p>
          <a:p>
            <a:pPr>
              <a:lnSpc>
                <a:spcPct val="150000"/>
              </a:lnSpc>
              <a:defRPr/>
            </a:pPr>
            <a:r>
              <a:rPr lang="en-US" altLang="zh-CN" sz="2000" b="1" u="sng" dirty="0">
                <a:latin typeface="楷体" pitchFamily="49" charset="-122"/>
                <a:ea typeface="楷体" pitchFamily="49" charset="-122"/>
              </a:rPr>
              <a:t>5</a:t>
            </a:r>
            <a:r>
              <a:rPr lang="zh-CN" altLang="en-US" sz="2000" b="1" u="sng" dirty="0">
                <a:latin typeface="楷体" pitchFamily="49" charset="-122"/>
                <a:ea typeface="楷体" pitchFamily="49" charset="-122"/>
              </a:rPr>
              <a:t>、工作介质   </a:t>
            </a:r>
            <a:endParaRPr lang="zh-CN" altLang="en-US" sz="20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a:xfrm>
            <a:off x="1331913" y="3068638"/>
            <a:ext cx="6367462" cy="3095625"/>
          </a:xfrm>
        </p:spPr>
        <p:txBody>
          <a:bodyPr/>
          <a:lstStyle/>
          <a:p>
            <a:pPr marL="0" indent="-812800" eaLnBrk="1" hangingPunct="1">
              <a:lnSpc>
                <a:spcPct val="150000"/>
              </a:lnSpc>
              <a:spcBef>
                <a:spcPct val="0"/>
              </a:spcBef>
              <a:buFont typeface="Wingdings" panose="05000000000000000000" pitchFamily="2" charset="2"/>
              <a:buNone/>
            </a:pPr>
            <a:r>
              <a:rPr lang="zh-CN" altLang="en-US" sz="2800" smtClean="0">
                <a:solidFill>
                  <a:srgbClr val="FFAE0D"/>
                </a:solidFill>
                <a:latin typeface="楷体_GB2312" pitchFamily="49" charset="-122"/>
                <a:ea typeface="楷体_GB2312" pitchFamily="49" charset="-122"/>
              </a:rPr>
              <a:t>     </a:t>
            </a:r>
            <a:r>
              <a:rPr lang="zh-CN" altLang="en-US" sz="2400" b="1" smtClean="0">
                <a:latin typeface="楷体" panose="02010609060101010101" pitchFamily="49" charset="-122"/>
                <a:ea typeface="楷体" panose="02010609060101010101" pitchFamily="49" charset="-122"/>
              </a:rPr>
              <a:t>在设计和分析液压或气动回路时，将各个液压或气动元件进行简化，就形成了液压或气动元件的职能符号图。</a:t>
            </a:r>
            <a:endParaRPr lang="zh-CN" altLang="en-US" sz="2400" smtClean="0">
              <a:solidFill>
                <a:srgbClr val="FFAE0D"/>
              </a:solidFill>
              <a:latin typeface="楷体_GB2312" pitchFamily="49" charset="-122"/>
              <a:ea typeface="楷体_GB2312" pitchFamily="49" charset="-122"/>
            </a:endParaRPr>
          </a:p>
        </p:txBody>
      </p:sp>
      <p:sp>
        <p:nvSpPr>
          <p:cNvPr id="16387" name="矩形 1"/>
          <p:cNvSpPr>
            <a:spLocks noChangeArrowheads="1"/>
          </p:cNvSpPr>
          <p:nvPr/>
        </p:nvSpPr>
        <p:spPr bwMode="auto">
          <a:xfrm>
            <a:off x="1692275" y="1700213"/>
            <a:ext cx="66976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12800" indent="-812800"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80000"/>
              </a:lnSpc>
              <a:buFontTx/>
              <a:buNone/>
            </a:pPr>
            <a:r>
              <a:rPr lang="zh-CN" altLang="en-US" sz="3200" b="1">
                <a:solidFill>
                  <a:srgbClr val="000000"/>
                </a:solidFill>
                <a:latin typeface="楷体" panose="02010609060101010101" pitchFamily="49" charset="-122"/>
                <a:ea typeface="楷体" panose="02010609060101010101" pitchFamily="49" charset="-122"/>
              </a:rPr>
              <a:t>四、液压元件的职能符号</a:t>
            </a:r>
            <a:endParaRPr lang="en-US" altLang="zh-CN" sz="3200" b="1">
              <a:solidFill>
                <a:srgbClr val="00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98358"/>
          </a:xfrm>
        </p:spPr>
      </p:pic>
    </p:spTree>
    <p:extLst>
      <p:ext uri="{BB962C8B-B14F-4D97-AF65-F5344CB8AC3E}">
        <p14:creationId xmlns:p14="http://schemas.microsoft.com/office/powerpoint/2010/main" val="1707665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Picture 3" descr="2_1_1_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628775"/>
            <a:ext cx="76485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5"/>
          <p:cNvSpPr>
            <a:spLocks noChangeArrowheads="1"/>
          </p:cNvSpPr>
          <p:nvPr/>
        </p:nvSpPr>
        <p:spPr bwMode="auto">
          <a:xfrm>
            <a:off x="1187450" y="3716338"/>
            <a:ext cx="66262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25000"/>
              </a:lnSpc>
              <a:buClr>
                <a:srgbClr val="FFCC00"/>
              </a:buClr>
              <a:buSzPct val="80000"/>
              <a:buFontTx/>
              <a:buNone/>
            </a:pPr>
            <a:r>
              <a:rPr lang="en-US" altLang="zh-CN" sz="2400" b="1">
                <a:latin typeface="楷体" panose="02010609060101010101" pitchFamily="49" charset="-122"/>
                <a:ea typeface="楷体" panose="02010609060101010101" pitchFamily="49" charset="-122"/>
              </a:rPr>
              <a:t>    1</a:t>
            </a:r>
            <a:r>
              <a:rPr lang="zh-CN" altLang="en-US" sz="2400" b="1">
                <a:latin typeface="楷体" panose="02010609060101010101" pitchFamily="49" charset="-122"/>
                <a:ea typeface="楷体" panose="02010609060101010101" pitchFamily="49" charset="-122"/>
              </a:rPr>
              <a:t>、系统职能符号图中各液压元件均处于静止位置(不工作时)；</a:t>
            </a:r>
          </a:p>
          <a:p>
            <a:pPr eaLnBrk="1" hangingPunct="1">
              <a:lnSpc>
                <a:spcPct val="125000"/>
              </a:lnSpc>
              <a:buClr>
                <a:srgbClr val="FFCC00"/>
              </a:buClr>
              <a:buSzPct val="80000"/>
              <a:buFontTx/>
              <a:buNone/>
            </a:pPr>
            <a:r>
              <a:rPr lang="en-US" altLang="zh-CN" sz="2400" b="1">
                <a:latin typeface="楷体" panose="02010609060101010101" pitchFamily="49" charset="-122"/>
                <a:ea typeface="楷体" panose="02010609060101010101" pitchFamily="49" charset="-122"/>
              </a:rPr>
              <a:t>    2</a:t>
            </a:r>
            <a:r>
              <a:rPr lang="zh-CN" altLang="en-US" sz="2400" b="1">
                <a:latin typeface="楷体" panose="02010609060101010101" pitchFamily="49" charset="-122"/>
                <a:ea typeface="楷体" panose="02010609060101010101" pitchFamily="49" charset="-122"/>
              </a:rPr>
              <a:t>、在液压系统的职能符号图中，一些特殊的非标液压元件，允许用其结构原理图代替。</a:t>
            </a:r>
            <a:endParaRPr lang="en-US" altLang="zh-CN" sz="2400" b="1">
              <a:latin typeface="楷体" panose="02010609060101010101" pitchFamily="49" charset="-122"/>
              <a:ea typeface="楷体" panose="02010609060101010101" pitchFamily="49" charset="-122"/>
            </a:endParaRPr>
          </a:p>
          <a:p>
            <a:pPr eaLnBrk="1" hangingPunct="1">
              <a:buClr>
                <a:srgbClr val="FFCC00"/>
              </a:buClr>
              <a:buSzPct val="80000"/>
              <a:buFontTx/>
              <a:buNone/>
            </a:pPr>
            <a:r>
              <a:rPr lang="zh-CN" altLang="en-US" sz="1200" b="1">
                <a:latin typeface="楷体" panose="02010609060101010101" pitchFamily="49" charset="-122"/>
                <a:ea typeface="楷体" panose="02010609060101010101" pitchFamily="49" charset="-122"/>
                <a:hlinkClick r:id="rId3" action="ppaction://hlinkfile"/>
              </a:rPr>
              <a:t>液压符号</a:t>
            </a:r>
            <a:r>
              <a:rPr lang="en-US" altLang="zh-CN" sz="1200" b="1">
                <a:latin typeface="楷体" panose="02010609060101010101" pitchFamily="49" charset="-122"/>
                <a:ea typeface="楷体" panose="02010609060101010101" pitchFamily="49" charset="-122"/>
                <a:hlinkClick r:id="rId3" action="ppaction://hlinkfile"/>
              </a:rPr>
              <a:t>.doc</a:t>
            </a:r>
            <a:endParaRPr lang="en-US" altLang="zh-CN" sz="1200" b="1">
              <a:latin typeface="楷体" panose="02010609060101010101" pitchFamily="49" charset="-122"/>
              <a:ea typeface="楷体" panose="02010609060101010101" pitchFamily="49" charset="-122"/>
            </a:endParaRPr>
          </a:p>
          <a:p>
            <a:pPr eaLnBrk="1" hangingPunct="1">
              <a:buClr>
                <a:srgbClr val="FFCC00"/>
              </a:buClr>
              <a:buSzPct val="80000"/>
              <a:buFontTx/>
              <a:buNone/>
            </a:pPr>
            <a:r>
              <a:rPr lang="en-US" altLang="zh-CN" sz="1200" b="1">
                <a:latin typeface="楷体" panose="02010609060101010101" pitchFamily="49" charset="-122"/>
                <a:ea typeface="楷体" panose="02010609060101010101" pitchFamily="49" charset="-122"/>
                <a:hlinkClick r:id="rId4" action="ppaction://hlinkfile"/>
              </a:rPr>
              <a:t>GB-T 786.1-93 </a:t>
            </a:r>
            <a:r>
              <a:rPr lang="zh-CN" altLang="en-US" sz="1200" b="1">
                <a:latin typeface="楷体" panose="02010609060101010101" pitchFamily="49" charset="-122"/>
                <a:ea typeface="楷体" panose="02010609060101010101" pitchFamily="49" charset="-122"/>
                <a:hlinkClick r:id="rId4" action="ppaction://hlinkfile"/>
              </a:rPr>
              <a:t>液压气动图形符号</a:t>
            </a:r>
            <a:r>
              <a:rPr lang="en-US" altLang="zh-CN" sz="1200" b="1">
                <a:latin typeface="楷体" panose="02010609060101010101" pitchFamily="49" charset="-122"/>
                <a:ea typeface="楷体" panose="02010609060101010101" pitchFamily="49" charset="-122"/>
                <a:hlinkClick r:id="rId4" action="ppaction://hlinkfile"/>
              </a:rPr>
              <a:t>.pdf</a:t>
            </a:r>
            <a:endParaRPr lang="en-US" altLang="zh-CN" sz="1200" b="1">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8"/>
          <p:cNvSpPr>
            <a:spLocks noChangeArrowheads="1"/>
          </p:cNvSpPr>
          <p:nvPr/>
        </p:nvSpPr>
        <p:spPr bwMode="auto">
          <a:xfrm>
            <a:off x="5364163" y="2328863"/>
            <a:ext cx="3384550" cy="4197350"/>
          </a:xfrm>
          <a:prstGeom prst="rect">
            <a:avLst/>
          </a:prstGeom>
          <a:ln/>
        </p:spPr>
        <p:style>
          <a:lnRef idx="2">
            <a:schemeClr val="accent1"/>
          </a:lnRef>
          <a:fillRef idx="1">
            <a:schemeClr val="lt1"/>
          </a:fillRef>
          <a:effectRef idx="0">
            <a:schemeClr val="accent1"/>
          </a:effectRef>
          <a:fontRef idx="minor">
            <a:schemeClr val="dk1"/>
          </a:fontRef>
        </p:style>
        <p:txBody>
          <a:bodyPr/>
          <a:lstStyle/>
          <a:p>
            <a:pPr>
              <a:lnSpc>
                <a:spcPct val="120000"/>
              </a:lnSpc>
              <a:spcBef>
                <a:spcPts val="0"/>
              </a:spcBef>
              <a:buClr>
                <a:schemeClr val="accent2"/>
              </a:buClr>
              <a:buSzPct val="80000"/>
              <a:defRPr/>
            </a:pPr>
            <a:r>
              <a:rPr lang="zh-CN" altLang="en-US" sz="2600" b="1" dirty="0">
                <a:solidFill>
                  <a:schemeClr val="folHlink"/>
                </a:solidFill>
                <a:ea typeface="仿宋_GB2312" pitchFamily="49" charset="-122"/>
              </a:rPr>
              <a:t>       </a:t>
            </a:r>
            <a:r>
              <a:rPr lang="en-US" altLang="zh-CN" b="1" dirty="0">
                <a:latin typeface="楷体" pitchFamily="49" charset="-122"/>
                <a:ea typeface="楷体" pitchFamily="49" charset="-122"/>
              </a:rPr>
              <a:t>①</a:t>
            </a:r>
            <a:r>
              <a:rPr lang="zh-CN" altLang="en-US" b="1" dirty="0">
                <a:latin typeface="楷体" pitchFamily="49" charset="-122"/>
                <a:ea typeface="楷体" pitchFamily="49" charset="-122"/>
              </a:rPr>
              <a:t>二位三通手动换向阀拉向</a:t>
            </a:r>
            <a:r>
              <a:rPr lang="zh-CN" altLang="en-US" b="1" dirty="0">
                <a:solidFill>
                  <a:srgbClr val="FF0000"/>
                </a:solidFill>
                <a:latin typeface="楷体" pitchFamily="49" charset="-122"/>
                <a:ea typeface="楷体" pitchFamily="49" charset="-122"/>
              </a:rPr>
              <a:t>左侧</a:t>
            </a:r>
            <a:r>
              <a:rPr lang="zh-CN" altLang="en-US" b="1" dirty="0">
                <a:latin typeface="楷体" pitchFamily="49" charset="-122"/>
                <a:ea typeface="楷体" pitchFamily="49" charset="-122"/>
              </a:rPr>
              <a:t>时，液压泵输出压力油经该阀流回油箱，液压缸活塞</a:t>
            </a:r>
            <a:r>
              <a:rPr lang="zh-CN" altLang="en-US" b="1" dirty="0">
                <a:solidFill>
                  <a:srgbClr val="FF0000"/>
                </a:solidFill>
                <a:latin typeface="楷体" pitchFamily="49" charset="-122"/>
                <a:ea typeface="楷体" pitchFamily="49" charset="-122"/>
              </a:rPr>
              <a:t>静止</a:t>
            </a:r>
            <a:r>
              <a:rPr lang="zh-CN" altLang="en-US" b="1" dirty="0">
                <a:latin typeface="楷体" pitchFamily="49" charset="-122"/>
                <a:ea typeface="楷体" pitchFamily="49" charset="-122"/>
              </a:rPr>
              <a:t>不动。</a:t>
            </a:r>
          </a:p>
          <a:p>
            <a:pPr>
              <a:lnSpc>
                <a:spcPct val="120000"/>
              </a:lnSpc>
              <a:spcBef>
                <a:spcPts val="0"/>
              </a:spcBef>
              <a:buClr>
                <a:schemeClr val="accent2"/>
              </a:buClr>
              <a:buSzPct val="80000"/>
              <a:defRPr/>
            </a:pPr>
            <a:endParaRPr lang="en-US" altLang="zh-CN" sz="2000" b="1" dirty="0">
              <a:latin typeface="楷体" pitchFamily="49" charset="-122"/>
              <a:ea typeface="楷体" pitchFamily="49" charset="-122"/>
            </a:endParaRPr>
          </a:p>
          <a:p>
            <a:pPr>
              <a:lnSpc>
                <a:spcPct val="120000"/>
              </a:lnSpc>
              <a:spcBef>
                <a:spcPts val="0"/>
              </a:spcBef>
              <a:buClr>
                <a:schemeClr val="accent2"/>
              </a:buClr>
              <a:buSzPct val="80000"/>
              <a:defRPr/>
            </a:pPr>
            <a:endParaRPr lang="en-US" altLang="zh-CN" sz="2000" b="1" dirty="0">
              <a:latin typeface="楷体" pitchFamily="49" charset="-122"/>
              <a:ea typeface="楷体" pitchFamily="49" charset="-122"/>
            </a:endParaRPr>
          </a:p>
          <a:p>
            <a:pPr>
              <a:lnSpc>
                <a:spcPct val="120000"/>
              </a:lnSpc>
              <a:spcBef>
                <a:spcPts val="0"/>
              </a:spcBef>
              <a:buClr>
                <a:schemeClr val="accent2"/>
              </a:buClr>
              <a:buSzPct val="80000"/>
              <a:defRPr/>
            </a:pPr>
            <a:r>
              <a:rPr lang="zh-CN" altLang="en-US" sz="2000" b="1" dirty="0">
                <a:latin typeface="楷体" pitchFamily="49" charset="-122"/>
                <a:ea typeface="楷体" pitchFamily="49" charset="-122"/>
              </a:rPr>
              <a:t>    </a:t>
            </a:r>
            <a:r>
              <a:rPr lang="zh-CN" altLang="en-US" sz="2000" b="1" dirty="0">
                <a:solidFill>
                  <a:srgbClr val="FF0000"/>
                </a:solidFill>
                <a:latin typeface="楷体" pitchFamily="49" charset="-122"/>
                <a:ea typeface="楷体" pitchFamily="49" charset="-122"/>
              </a:rPr>
              <a:t>二位三通手动换向阀</a:t>
            </a:r>
            <a:r>
              <a:rPr lang="zh-CN" altLang="en-US" sz="2000" b="1" dirty="0">
                <a:latin typeface="楷体" pitchFamily="49" charset="-122"/>
                <a:ea typeface="楷体" pitchFamily="49" charset="-122"/>
              </a:rPr>
              <a:t>：  </a:t>
            </a:r>
            <a:endParaRPr lang="en-US" altLang="zh-CN" sz="2000" b="1" dirty="0">
              <a:latin typeface="楷体" pitchFamily="49" charset="-122"/>
              <a:ea typeface="楷体" pitchFamily="49" charset="-122"/>
            </a:endParaRPr>
          </a:p>
          <a:p>
            <a:pPr>
              <a:spcBef>
                <a:spcPts val="0"/>
              </a:spcBef>
              <a:buClr>
                <a:schemeClr val="accent2"/>
              </a:buClr>
              <a:buSzPct val="80000"/>
              <a:defRPr/>
            </a:pPr>
            <a:r>
              <a:rPr lang="en-US" altLang="zh-CN" sz="2000" b="1" dirty="0">
                <a:latin typeface="楷体" pitchFamily="49" charset="-122"/>
                <a:ea typeface="楷体" pitchFamily="49" charset="-122"/>
              </a:rPr>
              <a:t>    </a:t>
            </a:r>
            <a:r>
              <a:rPr lang="zh-CN" altLang="en-US" sz="2000" b="1" dirty="0">
                <a:latin typeface="楷体" pitchFamily="49" charset="-122"/>
                <a:ea typeface="楷体" pitchFamily="49" charset="-122"/>
              </a:rPr>
              <a:t>将液压泵输出的液压油直接流入油箱卸荷。</a:t>
            </a:r>
            <a:r>
              <a:rPr lang="en-US" altLang="zh-CN" b="1" dirty="0">
                <a:latin typeface="楷体" pitchFamily="49" charset="-122"/>
                <a:ea typeface="楷体" pitchFamily="49" charset="-122"/>
              </a:rPr>
              <a:t>   </a:t>
            </a:r>
            <a:endParaRPr lang="zh-CN" altLang="en-US" b="1" dirty="0">
              <a:latin typeface="楷体" pitchFamily="49" charset="-122"/>
              <a:ea typeface="楷体" pitchFamily="49" charset="-122"/>
            </a:endParaRPr>
          </a:p>
        </p:txBody>
      </p:sp>
      <p:pic>
        <p:nvPicPr>
          <p:cNvPr id="614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315001"/>
            <a:ext cx="4895850"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1167" y="-88395"/>
            <a:ext cx="9144000" cy="14291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r>
              <a:rPr lang="zh-CN" altLang="en-US" sz="3200" b="1" dirty="0">
                <a:solidFill>
                  <a:schemeClr val="tx1"/>
                </a:solidFill>
                <a:latin typeface="楷体" panose="02010609060101010101" pitchFamily="49" charset="-122"/>
                <a:ea typeface="楷体" panose="02010609060101010101" pitchFamily="49" charset="-122"/>
              </a:rPr>
              <a:t>机床工作台液压传动系统</a:t>
            </a:r>
            <a:endParaRPr lang="zh-CN" altLang="en-US" sz="32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ChangeArrowheads="1"/>
          </p:cNvSpPr>
          <p:nvPr/>
        </p:nvSpPr>
        <p:spPr bwMode="auto">
          <a:xfrm>
            <a:off x="5508104" y="1907707"/>
            <a:ext cx="3168650" cy="4355554"/>
          </a:xfrm>
          <a:prstGeom prst="rect">
            <a:avLst/>
          </a:prstGeom>
          <a:ln/>
        </p:spPr>
        <p:style>
          <a:lnRef idx="2">
            <a:schemeClr val="accent1"/>
          </a:lnRef>
          <a:fillRef idx="1">
            <a:schemeClr val="lt1"/>
          </a:fillRef>
          <a:effectRef idx="0">
            <a:schemeClr val="accent1"/>
          </a:effectRef>
          <a:fontRef idx="minor">
            <a:schemeClr val="dk1"/>
          </a:fontRef>
        </p:style>
        <p:txBody>
          <a:bodyPr/>
          <a:lstStyle/>
          <a:p>
            <a:pPr>
              <a:lnSpc>
                <a:spcPct val="120000"/>
              </a:lnSpc>
              <a:spcBef>
                <a:spcPts val="0"/>
              </a:spcBef>
              <a:buClr>
                <a:schemeClr val="accent2"/>
              </a:buClr>
              <a:buSzPct val="80000"/>
              <a:defRPr/>
            </a:pPr>
            <a:r>
              <a:rPr lang="zh-CN" altLang="en-US" b="1" dirty="0">
                <a:latin typeface="楷体" pitchFamily="49" charset="-122"/>
                <a:ea typeface="楷体" pitchFamily="49" charset="-122"/>
              </a:rPr>
              <a:t>    ② 二位三通手动换向阀拉向右侧，二位五通手动换向阀拉向</a:t>
            </a:r>
            <a:r>
              <a:rPr lang="zh-CN" altLang="en-US" b="1" dirty="0">
                <a:solidFill>
                  <a:srgbClr val="FF0000"/>
                </a:solidFill>
                <a:latin typeface="楷体" pitchFamily="49" charset="-122"/>
                <a:ea typeface="楷体" pitchFamily="49" charset="-122"/>
              </a:rPr>
              <a:t>右侧</a:t>
            </a:r>
            <a:r>
              <a:rPr lang="zh-CN" altLang="en-US" b="1" dirty="0">
                <a:latin typeface="楷体" pitchFamily="49" charset="-122"/>
                <a:ea typeface="楷体" pitchFamily="49" charset="-122"/>
              </a:rPr>
              <a:t>时，液压泵输出压力油通入液压缸左腔，液压缸向右侧移动。</a:t>
            </a:r>
            <a:endParaRPr lang="en-US" altLang="zh-CN" b="1" dirty="0">
              <a:latin typeface="楷体" pitchFamily="49" charset="-122"/>
              <a:ea typeface="楷体" pitchFamily="49" charset="-122"/>
            </a:endParaRPr>
          </a:p>
          <a:p>
            <a:pPr>
              <a:spcBef>
                <a:spcPts val="0"/>
              </a:spcBef>
              <a:buClr>
                <a:schemeClr val="accent2"/>
              </a:buClr>
              <a:buSzPct val="80000"/>
              <a:defRPr/>
            </a:pPr>
            <a:endParaRPr lang="en-US" altLang="zh-CN" b="1" dirty="0">
              <a:latin typeface="楷体" pitchFamily="49" charset="-122"/>
              <a:ea typeface="楷体" pitchFamily="49" charset="-122"/>
            </a:endParaRPr>
          </a:p>
          <a:p>
            <a:pPr>
              <a:lnSpc>
                <a:spcPct val="120000"/>
              </a:lnSpc>
              <a:spcBef>
                <a:spcPts val="0"/>
              </a:spcBef>
              <a:buClr>
                <a:schemeClr val="accent2"/>
              </a:buClr>
              <a:buSzPct val="80000"/>
              <a:defRPr/>
            </a:pPr>
            <a:r>
              <a:rPr lang="zh-CN" altLang="en-US" sz="2000" b="1" dirty="0">
                <a:solidFill>
                  <a:srgbClr val="FF0000"/>
                </a:solidFill>
                <a:latin typeface="楷体" pitchFamily="49" charset="-122"/>
                <a:ea typeface="楷体" pitchFamily="49" charset="-122"/>
              </a:rPr>
              <a:t>    二位五通手动换向阀</a:t>
            </a:r>
            <a:r>
              <a:rPr lang="zh-CN" altLang="en-US" sz="2000" b="1" dirty="0">
                <a:latin typeface="楷体" pitchFamily="49" charset="-122"/>
                <a:ea typeface="楷体" pitchFamily="49" charset="-122"/>
              </a:rPr>
              <a:t>：  </a:t>
            </a:r>
            <a:endParaRPr lang="en-US" altLang="zh-CN" sz="2000" b="1" dirty="0">
              <a:latin typeface="楷体" pitchFamily="49" charset="-122"/>
              <a:ea typeface="楷体" pitchFamily="49" charset="-122"/>
            </a:endParaRPr>
          </a:p>
          <a:p>
            <a:pPr>
              <a:lnSpc>
                <a:spcPct val="120000"/>
              </a:lnSpc>
              <a:spcBef>
                <a:spcPts val="0"/>
              </a:spcBef>
              <a:buClr>
                <a:schemeClr val="accent2"/>
              </a:buClr>
              <a:buSzPct val="80000"/>
              <a:defRPr/>
            </a:pPr>
            <a:r>
              <a:rPr lang="en-US" altLang="zh-CN" sz="2000" b="1" dirty="0">
                <a:latin typeface="楷体" pitchFamily="49" charset="-122"/>
                <a:ea typeface="楷体" pitchFamily="49" charset="-122"/>
              </a:rPr>
              <a:t>    </a:t>
            </a:r>
            <a:r>
              <a:rPr lang="zh-CN" altLang="en-US" sz="2000" b="1" dirty="0">
                <a:latin typeface="楷体" pitchFamily="49" charset="-122"/>
                <a:ea typeface="楷体" pitchFamily="49" charset="-122"/>
              </a:rPr>
              <a:t>控制液压缸运动方向。</a:t>
            </a:r>
            <a:endParaRPr lang="en-US" altLang="zh-CN" sz="2000" b="1" dirty="0">
              <a:latin typeface="楷体" pitchFamily="49" charset="-122"/>
              <a:ea typeface="楷体" pitchFamily="49" charset="-122"/>
            </a:endParaRPr>
          </a:p>
          <a:p>
            <a:pPr>
              <a:spcBef>
                <a:spcPct val="20000"/>
              </a:spcBef>
              <a:buClr>
                <a:schemeClr val="accent2"/>
              </a:buClr>
              <a:buSzPct val="80000"/>
              <a:defRPr/>
            </a:pPr>
            <a:r>
              <a:rPr lang="zh-CN" altLang="en-US" b="1" dirty="0">
                <a:latin typeface="楷体" pitchFamily="49" charset="-122"/>
                <a:ea typeface="楷体" pitchFamily="49" charset="-122"/>
              </a:rPr>
              <a:t>    </a:t>
            </a:r>
            <a:endParaRPr lang="en-US" altLang="zh-CN" b="1" dirty="0">
              <a:latin typeface="楷体" pitchFamily="49" charset="-122"/>
              <a:ea typeface="楷体" pitchFamily="49" charset="-122"/>
            </a:endParaRPr>
          </a:p>
        </p:txBody>
      </p:sp>
      <p:pic>
        <p:nvPicPr>
          <p:cNvPr id="717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09750"/>
            <a:ext cx="4761036" cy="4551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1167" y="-88396"/>
            <a:ext cx="9144000" cy="155228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r>
              <a:rPr lang="zh-CN" altLang="en-US" sz="3200" b="1" dirty="0">
                <a:solidFill>
                  <a:schemeClr val="tx1"/>
                </a:solidFill>
                <a:latin typeface="楷体" panose="02010609060101010101" pitchFamily="49" charset="-122"/>
                <a:ea typeface="楷体" panose="02010609060101010101" pitchFamily="49" charset="-122"/>
              </a:rPr>
              <a:t>机床工作台液压传动系统</a:t>
            </a:r>
            <a:endParaRPr lang="zh-CN" altLang="en-US" sz="32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5580063" y="2147888"/>
            <a:ext cx="3168650" cy="4233862"/>
          </a:xfrm>
          <a:prstGeom prst="rect">
            <a:avLst/>
          </a:prstGeom>
          <a:ln/>
        </p:spPr>
        <p:style>
          <a:lnRef idx="2">
            <a:schemeClr val="accent2"/>
          </a:lnRef>
          <a:fillRef idx="1">
            <a:schemeClr val="lt1"/>
          </a:fillRef>
          <a:effectRef idx="0">
            <a:schemeClr val="accent2"/>
          </a:effectRef>
          <a:fontRef idx="minor">
            <a:schemeClr val="dk1"/>
          </a:fontRef>
        </p:style>
        <p:txBody>
          <a:bodyPr/>
          <a:lstStyle/>
          <a:p>
            <a:pPr>
              <a:lnSpc>
                <a:spcPct val="120000"/>
              </a:lnSpc>
              <a:spcBef>
                <a:spcPts val="0"/>
              </a:spcBef>
              <a:buClr>
                <a:schemeClr val="accent2"/>
              </a:buClr>
              <a:buSzPct val="80000"/>
              <a:defRPr/>
            </a:pPr>
            <a:r>
              <a:rPr lang="zh-CN" altLang="en-US" sz="2200" b="1" dirty="0">
                <a:solidFill>
                  <a:schemeClr val="folHlink"/>
                </a:solidFill>
                <a:latin typeface="宋体" charset="-122"/>
              </a:rPr>
              <a:t>     </a:t>
            </a:r>
            <a:r>
              <a:rPr lang="zh-CN" altLang="en-US" b="1" dirty="0">
                <a:latin typeface="楷体" pitchFamily="49" charset="-122"/>
                <a:ea typeface="楷体" pitchFamily="49" charset="-122"/>
              </a:rPr>
              <a:t>③二位五通手动换向阀拉向</a:t>
            </a:r>
            <a:r>
              <a:rPr lang="zh-CN" altLang="en-US" b="1" dirty="0">
                <a:solidFill>
                  <a:srgbClr val="FF0000"/>
                </a:solidFill>
                <a:latin typeface="楷体" pitchFamily="49" charset="-122"/>
                <a:ea typeface="楷体" pitchFamily="49" charset="-122"/>
              </a:rPr>
              <a:t>左侧</a:t>
            </a:r>
            <a:r>
              <a:rPr lang="zh-CN" altLang="en-US" b="1" dirty="0">
                <a:latin typeface="楷体" pitchFamily="49" charset="-122"/>
                <a:ea typeface="楷体" pitchFamily="49" charset="-122"/>
              </a:rPr>
              <a:t>时，液压泵输出压力油通入液压缸右腔，液压缸向左侧移动。</a:t>
            </a:r>
            <a:endParaRPr lang="en-US" altLang="zh-CN" b="1" dirty="0">
              <a:latin typeface="楷体" pitchFamily="49" charset="-122"/>
              <a:ea typeface="楷体" pitchFamily="49" charset="-122"/>
            </a:endParaRPr>
          </a:p>
          <a:p>
            <a:pPr>
              <a:lnSpc>
                <a:spcPct val="120000"/>
              </a:lnSpc>
              <a:spcBef>
                <a:spcPts val="0"/>
              </a:spcBef>
              <a:buClr>
                <a:schemeClr val="accent2"/>
              </a:buClr>
              <a:buSzPct val="80000"/>
              <a:defRPr/>
            </a:pPr>
            <a:endParaRPr lang="en-US" altLang="zh-CN" sz="2000" b="1" dirty="0">
              <a:latin typeface="楷体" pitchFamily="49" charset="-122"/>
              <a:ea typeface="楷体" pitchFamily="49" charset="-122"/>
            </a:endParaRPr>
          </a:p>
          <a:p>
            <a:pPr>
              <a:lnSpc>
                <a:spcPct val="120000"/>
              </a:lnSpc>
              <a:spcBef>
                <a:spcPts val="0"/>
              </a:spcBef>
              <a:buClr>
                <a:schemeClr val="accent2"/>
              </a:buClr>
              <a:buSzPct val="80000"/>
              <a:defRPr/>
            </a:pPr>
            <a:endParaRPr lang="en-US" altLang="zh-CN" sz="2000" b="1" dirty="0">
              <a:latin typeface="楷体" pitchFamily="49" charset="-122"/>
              <a:ea typeface="楷体" pitchFamily="49" charset="-122"/>
            </a:endParaRPr>
          </a:p>
          <a:p>
            <a:pPr>
              <a:lnSpc>
                <a:spcPct val="120000"/>
              </a:lnSpc>
              <a:spcBef>
                <a:spcPts val="0"/>
              </a:spcBef>
              <a:buClr>
                <a:schemeClr val="accent2"/>
              </a:buClr>
              <a:buSzPct val="80000"/>
              <a:defRPr/>
            </a:pPr>
            <a:r>
              <a:rPr lang="zh-CN" altLang="en-US" sz="2000" b="1" dirty="0">
                <a:latin typeface="楷体" pitchFamily="49" charset="-122"/>
                <a:ea typeface="楷体" pitchFamily="49" charset="-122"/>
              </a:rPr>
              <a:t>    </a:t>
            </a:r>
            <a:r>
              <a:rPr lang="zh-CN" altLang="en-US" sz="2000" b="1" dirty="0">
                <a:solidFill>
                  <a:srgbClr val="FF0000"/>
                </a:solidFill>
                <a:latin typeface="楷体" pitchFamily="49" charset="-122"/>
                <a:ea typeface="楷体" pitchFamily="49" charset="-122"/>
              </a:rPr>
              <a:t>二位五通手动换向阀</a:t>
            </a:r>
            <a:r>
              <a:rPr lang="zh-CN" altLang="en-US" sz="2000" b="1" dirty="0">
                <a:latin typeface="楷体" pitchFamily="49" charset="-122"/>
                <a:ea typeface="楷体" pitchFamily="49" charset="-122"/>
              </a:rPr>
              <a:t>：</a:t>
            </a:r>
            <a:endParaRPr lang="en-US" altLang="zh-CN" sz="2000" b="1" dirty="0">
              <a:latin typeface="楷体" pitchFamily="49" charset="-122"/>
              <a:ea typeface="楷体" pitchFamily="49" charset="-122"/>
            </a:endParaRPr>
          </a:p>
          <a:p>
            <a:pPr>
              <a:lnSpc>
                <a:spcPct val="120000"/>
              </a:lnSpc>
              <a:spcBef>
                <a:spcPts val="0"/>
              </a:spcBef>
              <a:buClr>
                <a:schemeClr val="accent2"/>
              </a:buClr>
              <a:buSzPct val="80000"/>
              <a:defRPr/>
            </a:pPr>
            <a:r>
              <a:rPr lang="en-US" altLang="zh-CN" sz="2000" b="1" dirty="0">
                <a:latin typeface="楷体" pitchFamily="49" charset="-122"/>
                <a:ea typeface="楷体" pitchFamily="49" charset="-122"/>
              </a:rPr>
              <a:t>    </a:t>
            </a:r>
            <a:r>
              <a:rPr lang="zh-CN" altLang="en-US" sz="2000" b="1" dirty="0">
                <a:latin typeface="楷体" pitchFamily="49" charset="-122"/>
                <a:ea typeface="楷体" pitchFamily="49" charset="-122"/>
              </a:rPr>
              <a:t>控制液压缸运动方向</a:t>
            </a:r>
            <a:r>
              <a:rPr lang="en-US" altLang="zh-CN" sz="2000" b="1" dirty="0">
                <a:latin typeface="楷体" pitchFamily="49" charset="-122"/>
                <a:ea typeface="楷体" pitchFamily="49" charset="-122"/>
              </a:rPr>
              <a:t> </a:t>
            </a:r>
            <a:r>
              <a:rPr lang="zh-CN" altLang="en-US" sz="2000" b="1" dirty="0">
                <a:latin typeface="楷体" pitchFamily="49" charset="-122"/>
                <a:ea typeface="楷体" pitchFamily="49" charset="-122"/>
              </a:rPr>
              <a:t>。</a:t>
            </a:r>
            <a:r>
              <a:rPr lang="en-US" altLang="zh-CN" b="1" dirty="0">
                <a:latin typeface="楷体" pitchFamily="49" charset="-122"/>
                <a:ea typeface="楷体" pitchFamily="49" charset="-122"/>
              </a:rPr>
              <a:t> </a:t>
            </a:r>
          </a:p>
          <a:p>
            <a:pPr>
              <a:spcBef>
                <a:spcPct val="20000"/>
              </a:spcBef>
              <a:buClr>
                <a:schemeClr val="accent2"/>
              </a:buClr>
              <a:buSzPct val="80000"/>
              <a:defRPr/>
            </a:pPr>
            <a:r>
              <a:rPr lang="en-US" altLang="zh-CN" b="1" dirty="0">
                <a:latin typeface="楷体" pitchFamily="49" charset="-122"/>
                <a:ea typeface="楷体" pitchFamily="49" charset="-122"/>
              </a:rPr>
              <a:t>    </a:t>
            </a:r>
            <a:endParaRPr lang="zh-CN" altLang="en-US" b="1" dirty="0">
              <a:latin typeface="楷体" pitchFamily="49" charset="-122"/>
              <a:ea typeface="楷体" pitchFamily="49" charset="-122"/>
            </a:endParaRPr>
          </a:p>
        </p:txBody>
      </p:sp>
      <p:pic>
        <p:nvPicPr>
          <p:cNvPr id="819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4349626" cy="4843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1167" y="-88395"/>
            <a:ext cx="9144000" cy="14298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r>
              <a:rPr lang="zh-CN" altLang="en-US" sz="3200" b="1" dirty="0">
                <a:solidFill>
                  <a:schemeClr val="tx1"/>
                </a:solidFill>
                <a:latin typeface="楷体" panose="02010609060101010101" pitchFamily="49" charset="-122"/>
                <a:ea typeface="楷体" panose="02010609060101010101" pitchFamily="49" charset="-122"/>
              </a:rPr>
              <a:t>机床工作台液压传动系统</a:t>
            </a:r>
            <a:endParaRPr lang="zh-CN" altLang="en-US" sz="32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5148064" y="2553067"/>
            <a:ext cx="3095625" cy="3281363"/>
          </a:xfrm>
          <a:ln w="38100">
            <a:solidFill>
              <a:schemeClr val="tx2"/>
            </a:solidFill>
            <a:miter lim="800000"/>
            <a:headEnd/>
            <a:tailEnd/>
          </a:ln>
        </p:spPr>
        <p:txBody>
          <a:bodyPr/>
          <a:lstStyle/>
          <a:p>
            <a:pPr marL="0" indent="0" eaLnBrk="1" hangingPunct="1">
              <a:lnSpc>
                <a:spcPct val="150000"/>
              </a:lnSpc>
              <a:spcBef>
                <a:spcPct val="0"/>
              </a:spcBef>
              <a:buFont typeface="Wingdings" panose="05000000000000000000" pitchFamily="2" charset="2"/>
              <a:buNone/>
            </a:pPr>
            <a:r>
              <a:rPr lang="en-US" altLang="zh-CN" sz="2800" b="1" u="sng" smtClean="0">
                <a:latin typeface="楷体" panose="02010609060101010101" pitchFamily="49" charset="-122"/>
                <a:ea typeface="楷体" panose="02010609060101010101" pitchFamily="49" charset="-122"/>
              </a:rPr>
              <a:t>1</a:t>
            </a:r>
            <a:r>
              <a:rPr lang="zh-CN" altLang="en-US" sz="2800" b="1" u="sng" smtClean="0">
                <a:latin typeface="楷体" panose="02010609060101010101" pitchFamily="49" charset="-122"/>
                <a:ea typeface="楷体" panose="02010609060101010101" pitchFamily="49" charset="-122"/>
              </a:rPr>
              <a:t>、液压动力元件</a:t>
            </a:r>
            <a:r>
              <a:rPr lang="en-US" altLang="zh-CN" sz="2800" b="1" u="sng" smtClean="0">
                <a:latin typeface="楷体" panose="02010609060101010101" pitchFamily="49" charset="-122"/>
                <a:ea typeface="楷体" panose="02010609060101010101" pitchFamily="49" charset="-122"/>
              </a:rPr>
              <a:t/>
            </a:r>
            <a:br>
              <a:rPr lang="en-US" altLang="zh-CN" sz="2800" b="1" u="sng" smtClean="0">
                <a:latin typeface="楷体" panose="02010609060101010101" pitchFamily="49" charset="-122"/>
                <a:ea typeface="楷体" panose="02010609060101010101" pitchFamily="49" charset="-122"/>
              </a:rPr>
            </a:br>
            <a:r>
              <a:rPr lang="en-US" altLang="zh-CN" sz="2800" b="1" u="sng" smtClean="0">
                <a:latin typeface="楷体" panose="02010609060101010101" pitchFamily="49" charset="-122"/>
                <a:ea typeface="楷体" panose="02010609060101010101" pitchFamily="49" charset="-122"/>
              </a:rPr>
              <a:t>2</a:t>
            </a:r>
            <a:r>
              <a:rPr lang="zh-CN" altLang="en-US" sz="2800" b="1" u="sng" smtClean="0">
                <a:latin typeface="楷体" panose="02010609060101010101" pitchFamily="49" charset="-122"/>
                <a:ea typeface="楷体" panose="02010609060101010101" pitchFamily="49" charset="-122"/>
              </a:rPr>
              <a:t>、液压执行元件</a:t>
            </a:r>
            <a:endParaRPr lang="en-US" altLang="zh-CN" sz="2800" b="1" u="sng" smtClean="0">
              <a:latin typeface="楷体" panose="02010609060101010101" pitchFamily="49" charset="-122"/>
              <a:ea typeface="楷体" panose="02010609060101010101" pitchFamily="49" charset="-122"/>
            </a:endParaRPr>
          </a:p>
          <a:p>
            <a:pPr marL="0" indent="0" eaLnBrk="1" hangingPunct="1">
              <a:lnSpc>
                <a:spcPct val="150000"/>
              </a:lnSpc>
              <a:spcBef>
                <a:spcPct val="0"/>
              </a:spcBef>
              <a:buFont typeface="Wingdings" panose="05000000000000000000" pitchFamily="2" charset="2"/>
              <a:buNone/>
            </a:pPr>
            <a:r>
              <a:rPr lang="en-US" altLang="zh-CN" sz="2800" b="1" u="sng" smtClean="0">
                <a:latin typeface="楷体" panose="02010609060101010101" pitchFamily="49" charset="-122"/>
                <a:ea typeface="楷体" panose="02010609060101010101" pitchFamily="49" charset="-122"/>
              </a:rPr>
              <a:t>3</a:t>
            </a:r>
            <a:r>
              <a:rPr lang="zh-CN" altLang="en-US" sz="2800" b="1" u="sng" smtClean="0">
                <a:latin typeface="楷体" panose="02010609060101010101" pitchFamily="49" charset="-122"/>
                <a:ea typeface="楷体" panose="02010609060101010101" pitchFamily="49" charset="-122"/>
              </a:rPr>
              <a:t>、液压控制元件</a:t>
            </a:r>
            <a:r>
              <a:rPr lang="en-US" altLang="zh-CN" sz="2800" b="1" u="sng" smtClean="0">
                <a:latin typeface="楷体" panose="02010609060101010101" pitchFamily="49" charset="-122"/>
                <a:ea typeface="楷体" panose="02010609060101010101" pitchFamily="49" charset="-122"/>
              </a:rPr>
              <a:t/>
            </a:r>
            <a:br>
              <a:rPr lang="en-US" altLang="zh-CN" sz="2800" b="1" u="sng" smtClean="0">
                <a:latin typeface="楷体" panose="02010609060101010101" pitchFamily="49" charset="-122"/>
                <a:ea typeface="楷体" panose="02010609060101010101" pitchFamily="49" charset="-122"/>
              </a:rPr>
            </a:br>
            <a:r>
              <a:rPr lang="en-US" altLang="zh-CN" sz="2800" b="1" u="sng" smtClean="0">
                <a:latin typeface="楷体" panose="02010609060101010101" pitchFamily="49" charset="-122"/>
                <a:ea typeface="楷体" panose="02010609060101010101" pitchFamily="49" charset="-122"/>
              </a:rPr>
              <a:t>4</a:t>
            </a:r>
            <a:r>
              <a:rPr lang="zh-CN" altLang="en-US" sz="2800" b="1" u="sng" smtClean="0">
                <a:latin typeface="楷体" panose="02010609060101010101" pitchFamily="49" charset="-122"/>
                <a:ea typeface="楷体" panose="02010609060101010101" pitchFamily="49" charset="-122"/>
              </a:rPr>
              <a:t>、液压辅助元件</a:t>
            </a:r>
            <a:endParaRPr lang="en-US" altLang="zh-CN" sz="2800" b="1" u="sng" smtClean="0">
              <a:latin typeface="楷体" panose="02010609060101010101" pitchFamily="49" charset="-122"/>
              <a:ea typeface="楷体" panose="02010609060101010101" pitchFamily="49" charset="-122"/>
            </a:endParaRPr>
          </a:p>
          <a:p>
            <a:pPr marL="0" indent="0" eaLnBrk="1" hangingPunct="1">
              <a:lnSpc>
                <a:spcPct val="150000"/>
              </a:lnSpc>
              <a:spcBef>
                <a:spcPct val="0"/>
              </a:spcBef>
              <a:buFont typeface="Wingdings" panose="05000000000000000000" pitchFamily="2" charset="2"/>
              <a:buNone/>
            </a:pPr>
            <a:r>
              <a:rPr lang="en-US" altLang="zh-CN" sz="2800" b="1" u="sng" smtClean="0">
                <a:latin typeface="楷体" panose="02010609060101010101" pitchFamily="49" charset="-122"/>
                <a:ea typeface="楷体" panose="02010609060101010101" pitchFamily="49" charset="-122"/>
              </a:rPr>
              <a:t>5</a:t>
            </a:r>
            <a:r>
              <a:rPr lang="zh-CN" altLang="en-US" sz="2800" b="1" u="sng" smtClean="0">
                <a:latin typeface="楷体" panose="02010609060101010101" pitchFamily="49" charset="-122"/>
                <a:ea typeface="楷体" panose="02010609060101010101" pitchFamily="49" charset="-122"/>
              </a:rPr>
              <a:t>、工作介质   </a:t>
            </a:r>
            <a:endParaRPr lang="zh-CN" altLang="en-US" sz="2800" smtClean="0">
              <a:latin typeface="楷体" panose="02010609060101010101" pitchFamily="49" charset="-122"/>
              <a:ea typeface="楷体" panose="02010609060101010101" pitchFamily="49" charset="-122"/>
            </a:endParaRPr>
          </a:p>
        </p:txBody>
      </p:sp>
      <p:pic>
        <p:nvPicPr>
          <p:cNvPr id="921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91118"/>
            <a:ext cx="3455988"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1167" y="-88396"/>
            <a:ext cx="9144000" cy="155228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r>
              <a:rPr lang="zh-CN" altLang="en-US" sz="3200" b="1" dirty="0" smtClean="0">
                <a:solidFill>
                  <a:schemeClr val="tx1"/>
                </a:solidFill>
                <a:latin typeface="楷体" panose="02010609060101010101" pitchFamily="49" charset="-122"/>
                <a:ea typeface="楷体" panose="02010609060101010101" pitchFamily="49" charset="-122"/>
              </a:rPr>
              <a:t>液压传动系统</a:t>
            </a:r>
            <a:r>
              <a:rPr lang="zh-CN" altLang="en-US" sz="3200" b="1" dirty="0">
                <a:solidFill>
                  <a:schemeClr val="tx1"/>
                </a:solidFill>
                <a:latin typeface="楷体" panose="02010609060101010101" pitchFamily="49" charset="-122"/>
                <a:ea typeface="楷体" panose="02010609060101010101" pitchFamily="49" charset="-122"/>
              </a:rPr>
              <a:t>组成</a:t>
            </a:r>
            <a:endParaRPr lang="zh-CN" altLang="en-US" sz="32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7125" y="1319213"/>
            <a:ext cx="1573213" cy="81915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b="1" dirty="0">
                <a:latin typeface="楷体" pitchFamily="49" charset="-122"/>
                <a:ea typeface="楷体" pitchFamily="49" charset="-122"/>
              </a:rPr>
              <a:t>原动机</a:t>
            </a:r>
          </a:p>
        </p:txBody>
      </p:sp>
      <p:sp>
        <p:nvSpPr>
          <p:cNvPr id="3" name="椭圆 2"/>
          <p:cNvSpPr/>
          <p:nvPr/>
        </p:nvSpPr>
        <p:spPr>
          <a:xfrm>
            <a:off x="3085874" y="2031769"/>
            <a:ext cx="1270101" cy="202318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zh-CN" altLang="en-US" b="1" dirty="0">
                <a:latin typeface="楷体" pitchFamily="49" charset="-122"/>
                <a:ea typeface="楷体" pitchFamily="49" charset="-122"/>
              </a:rPr>
              <a:t>液压</a:t>
            </a:r>
            <a:endParaRPr lang="en-US" altLang="zh-CN" b="1" dirty="0">
              <a:latin typeface="楷体" pitchFamily="49" charset="-122"/>
              <a:ea typeface="楷体" pitchFamily="49" charset="-122"/>
            </a:endParaRPr>
          </a:p>
          <a:p>
            <a:pPr algn="ctr">
              <a:defRPr/>
            </a:pPr>
            <a:r>
              <a:rPr lang="zh-CN" altLang="en-US" b="1" dirty="0">
                <a:latin typeface="楷体" pitchFamily="49" charset="-122"/>
                <a:ea typeface="楷体" pitchFamily="49" charset="-122"/>
              </a:rPr>
              <a:t>动力元件</a:t>
            </a:r>
          </a:p>
        </p:txBody>
      </p:sp>
      <p:sp>
        <p:nvSpPr>
          <p:cNvPr id="10246" name="矩形 4"/>
          <p:cNvSpPr>
            <a:spLocks noChangeArrowheads="1"/>
          </p:cNvSpPr>
          <p:nvPr/>
        </p:nvSpPr>
        <p:spPr bwMode="auto">
          <a:xfrm>
            <a:off x="1309688" y="2816225"/>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zh-CN" altLang="en-US" sz="2800" b="1" u="sng">
                <a:solidFill>
                  <a:srgbClr val="FF0000"/>
                </a:solidFill>
                <a:latin typeface="楷体" panose="02010609060101010101" pitchFamily="49" charset="-122"/>
                <a:ea typeface="楷体" panose="02010609060101010101" pitchFamily="49" charset="-122"/>
              </a:rPr>
              <a:t>机械能</a:t>
            </a:r>
          </a:p>
        </p:txBody>
      </p:sp>
      <p:sp>
        <p:nvSpPr>
          <p:cNvPr id="10247" name="矩形 7"/>
          <p:cNvSpPr>
            <a:spLocks noChangeArrowheads="1"/>
          </p:cNvSpPr>
          <p:nvPr/>
        </p:nvSpPr>
        <p:spPr bwMode="auto">
          <a:xfrm>
            <a:off x="6659563" y="2808288"/>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zh-CN" altLang="en-US" sz="2800" b="1" u="sng">
                <a:solidFill>
                  <a:srgbClr val="FF0000"/>
                </a:solidFill>
                <a:latin typeface="楷体" panose="02010609060101010101" pitchFamily="49" charset="-122"/>
                <a:ea typeface="楷体" panose="02010609060101010101" pitchFamily="49" charset="-122"/>
              </a:rPr>
              <a:t>压力能</a:t>
            </a:r>
          </a:p>
        </p:txBody>
      </p:sp>
      <p:sp>
        <p:nvSpPr>
          <p:cNvPr id="17" name="椭圆 16"/>
          <p:cNvSpPr/>
          <p:nvPr/>
        </p:nvSpPr>
        <p:spPr>
          <a:xfrm>
            <a:off x="3471958" y="4621306"/>
            <a:ext cx="1959734" cy="109803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zh-CN" altLang="en-US" b="1" dirty="0">
                <a:latin typeface="楷体" pitchFamily="49" charset="-122"/>
                <a:ea typeface="楷体" pitchFamily="49" charset="-122"/>
              </a:rPr>
              <a:t>液压执行元件</a:t>
            </a:r>
          </a:p>
        </p:txBody>
      </p:sp>
      <p:cxnSp>
        <p:nvCxnSpPr>
          <p:cNvPr id="19" name="直接箭头连接符 18"/>
          <p:cNvCxnSpPr/>
          <p:nvPr/>
        </p:nvCxnSpPr>
        <p:spPr>
          <a:xfrm>
            <a:off x="2497138" y="3043238"/>
            <a:ext cx="51117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1903413" y="2162175"/>
            <a:ext cx="0" cy="52387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716463" y="2351088"/>
            <a:ext cx="1416050" cy="46196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zh-CN" altLang="en-US" b="1" dirty="0">
                <a:latin typeface="楷体" pitchFamily="49" charset="-122"/>
                <a:ea typeface="楷体" pitchFamily="49" charset="-122"/>
              </a:rPr>
              <a:t>工作介质</a:t>
            </a:r>
          </a:p>
        </p:txBody>
      </p:sp>
      <p:sp>
        <p:nvSpPr>
          <p:cNvPr id="26" name="椭圆 25"/>
          <p:cNvSpPr/>
          <p:nvPr/>
        </p:nvSpPr>
        <p:spPr>
          <a:xfrm>
            <a:off x="6384686" y="4621306"/>
            <a:ext cx="1959734" cy="109803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zh-CN" altLang="en-US" b="1" dirty="0">
                <a:latin typeface="楷体" pitchFamily="49" charset="-122"/>
                <a:ea typeface="楷体" pitchFamily="49" charset="-122"/>
              </a:rPr>
              <a:t>液压控制元件</a:t>
            </a:r>
          </a:p>
        </p:txBody>
      </p:sp>
      <p:cxnSp>
        <p:nvCxnSpPr>
          <p:cNvPr id="27" name="直接箭头连接符 26"/>
          <p:cNvCxnSpPr>
            <a:stCxn id="3" idx="6"/>
          </p:cNvCxnSpPr>
          <p:nvPr/>
        </p:nvCxnSpPr>
        <p:spPr>
          <a:xfrm>
            <a:off x="4356100" y="3043238"/>
            <a:ext cx="216058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247" idx="2"/>
          </p:cNvCxnSpPr>
          <p:nvPr/>
        </p:nvCxnSpPr>
        <p:spPr>
          <a:xfrm flipH="1">
            <a:off x="7292975" y="3332163"/>
            <a:ext cx="0" cy="12890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5435600" y="5170488"/>
            <a:ext cx="949325" cy="0"/>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700338" y="5170488"/>
            <a:ext cx="77152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0261" name="矩形 34"/>
          <p:cNvSpPr>
            <a:spLocks noChangeArrowheads="1"/>
          </p:cNvSpPr>
          <p:nvPr/>
        </p:nvSpPr>
        <p:spPr bwMode="auto">
          <a:xfrm>
            <a:off x="1355725" y="4994275"/>
            <a:ext cx="1265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zh-CN" altLang="en-US" sz="2800" b="1" u="sng">
                <a:solidFill>
                  <a:srgbClr val="FF0000"/>
                </a:solidFill>
                <a:latin typeface="楷体" panose="02010609060101010101" pitchFamily="49" charset="-122"/>
                <a:ea typeface="楷体" panose="02010609060101010101" pitchFamily="49" charset="-122"/>
              </a:rPr>
              <a:t>机械能</a:t>
            </a:r>
          </a:p>
        </p:txBody>
      </p:sp>
      <p:sp>
        <p:nvSpPr>
          <p:cNvPr id="36" name="椭圆 35"/>
          <p:cNvSpPr/>
          <p:nvPr/>
        </p:nvSpPr>
        <p:spPr>
          <a:xfrm>
            <a:off x="4788024" y="3507912"/>
            <a:ext cx="1959734" cy="85719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zh-CN" altLang="en-US" b="1" dirty="0">
                <a:latin typeface="楷体" pitchFamily="49" charset="-122"/>
                <a:ea typeface="楷体" pitchFamily="49" charset="-122"/>
              </a:rPr>
              <a:t>液压辅助元件</a:t>
            </a:r>
          </a:p>
        </p:txBody>
      </p:sp>
      <p:pic>
        <p:nvPicPr>
          <p:cNvPr id="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7758" y="-24540"/>
            <a:ext cx="2396242" cy="2407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a:spLocks noChangeArrowheads="1"/>
          </p:cNvSpPr>
          <p:nvPr/>
        </p:nvSpPr>
        <p:spPr bwMode="auto">
          <a:xfrm>
            <a:off x="0" y="3175"/>
            <a:ext cx="9144000" cy="1643063"/>
          </a:xfrm>
          <a:prstGeom prst="rect">
            <a:avLst/>
          </a:prstGeom>
          <a:solidFill>
            <a:schemeClr val="bg2"/>
          </a:solidFill>
          <a:ln w="28575">
            <a:solidFill>
              <a:schemeClr val="tx2"/>
            </a:solidFill>
            <a:miter lim="800000"/>
            <a:headEnd/>
            <a:tailEnd/>
          </a:ln>
        </p:spPr>
        <p:txBody>
          <a:bodyPr>
            <a:spAutoFit/>
          </a:bodyPr>
          <a:lstStyle>
            <a:lvl1pPr marL="342900" indent="-342900"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lvl="1" algn="ctr" eaLnBrk="1" hangingPunct="1">
              <a:lnSpc>
                <a:spcPct val="120000"/>
              </a:lnSpc>
              <a:spcBef>
                <a:spcPct val="0"/>
              </a:spcBef>
              <a:buClr>
                <a:schemeClr val="accent2"/>
              </a:buClr>
              <a:buSzPct val="80000"/>
              <a:buFontTx/>
              <a:buNone/>
            </a:pPr>
            <a:r>
              <a:rPr lang="zh-CN" altLang="en-US" sz="3200" b="1">
                <a:latin typeface="楷体" panose="02010609060101010101" pitchFamily="49" charset="-122"/>
                <a:ea typeface="楷体" panose="02010609060101010101" pitchFamily="49" charset="-122"/>
              </a:rPr>
              <a:t>系统组成部分</a:t>
            </a:r>
            <a:r>
              <a:rPr lang="en-US" altLang="zh-CN" sz="3200" b="1">
                <a:latin typeface="楷体" panose="02010609060101010101" pitchFamily="49" charset="-122"/>
                <a:ea typeface="楷体" panose="02010609060101010101" pitchFamily="49" charset="-122"/>
              </a:rPr>
              <a:t>1</a:t>
            </a:r>
            <a:r>
              <a:rPr lang="zh-CN" altLang="en-US" sz="3200" b="1">
                <a:latin typeface="楷体" panose="02010609060101010101" pitchFamily="49" charset="-122"/>
                <a:ea typeface="楷体" panose="02010609060101010101" pitchFamily="49" charset="-122"/>
              </a:rPr>
              <a:t>：</a:t>
            </a:r>
            <a:r>
              <a:rPr lang="zh-CN" altLang="en-US" sz="3200" b="1">
                <a:solidFill>
                  <a:srgbClr val="FF0000"/>
                </a:solidFill>
                <a:latin typeface="楷体" panose="02010609060101010101" pitchFamily="49" charset="-122"/>
                <a:ea typeface="楷体" panose="02010609060101010101" pitchFamily="49" charset="-122"/>
              </a:rPr>
              <a:t>液压动力元件</a:t>
            </a:r>
            <a:endParaRPr lang="en-US" altLang="zh-CN" sz="3200" b="1">
              <a:solidFill>
                <a:srgbClr val="FF0000"/>
              </a:solidFill>
              <a:latin typeface="楷体" panose="02010609060101010101" pitchFamily="49" charset="-122"/>
              <a:ea typeface="楷体" panose="02010609060101010101" pitchFamily="49" charset="-122"/>
            </a:endParaRPr>
          </a:p>
          <a:p>
            <a:pPr marL="0" lvl="1" eaLnBrk="1" hangingPunct="1">
              <a:lnSpc>
                <a:spcPct val="120000"/>
              </a:lnSpc>
              <a:spcBef>
                <a:spcPct val="0"/>
              </a:spcBef>
              <a:buClr>
                <a:schemeClr val="accent2"/>
              </a:buClr>
              <a:buSzPct val="80000"/>
              <a:buFontTx/>
              <a:buNone/>
            </a:pPr>
            <a:r>
              <a:rPr lang="zh-CN" altLang="en-US" sz="2800" b="1">
                <a:latin typeface="楷体" panose="02010609060101010101" pitchFamily="49" charset="-122"/>
                <a:ea typeface="楷体" panose="02010609060101010101" pitchFamily="49" charset="-122"/>
              </a:rPr>
              <a:t>    </a:t>
            </a:r>
            <a:r>
              <a:rPr lang="zh-CN" altLang="en-US" b="1">
                <a:latin typeface="楷体" panose="02010609060101010101" pitchFamily="49" charset="-122"/>
                <a:ea typeface="楷体" panose="02010609060101010101" pitchFamily="49" charset="-122"/>
              </a:rPr>
              <a:t>液压动力元件是将驱动装置的机械能转化成液压油压力能的液压元件。是液压系统的能源（动力）装置。</a:t>
            </a:r>
            <a:r>
              <a:rPr lang="en-US" altLang="zh-CN">
                <a:latin typeface="楷体" panose="02010609060101010101" pitchFamily="49" charset="-122"/>
                <a:ea typeface="楷体" panose="02010609060101010101" pitchFamily="49" charset="-122"/>
              </a:rPr>
              <a:t> </a:t>
            </a:r>
            <a:endParaRPr lang="zh-CN" altLang="en-US" sz="800" b="1">
              <a:solidFill>
                <a:srgbClr val="FFAE0D"/>
              </a:solidFill>
              <a:latin typeface="Times New Roman" panose="02020603050405020304" pitchFamily="18" charset="0"/>
            </a:endParaRPr>
          </a:p>
        </p:txBody>
      </p:sp>
      <p:grpSp>
        <p:nvGrpSpPr>
          <p:cNvPr id="11267" name="Group 3"/>
          <p:cNvGrpSpPr>
            <a:grpSpLocks/>
          </p:cNvGrpSpPr>
          <p:nvPr/>
        </p:nvGrpSpPr>
        <p:grpSpPr bwMode="auto">
          <a:xfrm>
            <a:off x="457200" y="2781300"/>
            <a:ext cx="5126038" cy="3098800"/>
            <a:chOff x="454" y="1536"/>
            <a:chExt cx="2961" cy="1728"/>
          </a:xfrm>
        </p:grpSpPr>
        <p:pic>
          <p:nvPicPr>
            <p:cNvPr id="11272" name="Picture 4" descr="1-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 y="1536"/>
              <a:ext cx="1496"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5" descr="1-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0" y="1536"/>
              <a:ext cx="1495"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68" name="矩形 5"/>
          <p:cNvSpPr>
            <a:spLocks noChangeArrowheads="1"/>
          </p:cNvSpPr>
          <p:nvPr/>
        </p:nvSpPr>
        <p:spPr bwMode="auto">
          <a:xfrm>
            <a:off x="3529013" y="6083300"/>
            <a:ext cx="1423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zh-CN" altLang="en-US" sz="2400" b="1">
                <a:latin typeface="楷体" panose="02010609060101010101" pitchFamily="49" charset="-122"/>
                <a:ea typeface="楷体" panose="02010609060101010101" pitchFamily="49" charset="-122"/>
              </a:rPr>
              <a:t>  柱塞泵</a:t>
            </a:r>
          </a:p>
        </p:txBody>
      </p:sp>
      <p:pic>
        <p:nvPicPr>
          <p:cNvPr id="11269" name="Picture 8" descr="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3238" y="2801938"/>
            <a:ext cx="3370262"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矩形 8"/>
          <p:cNvSpPr>
            <a:spLocks noChangeArrowheads="1"/>
          </p:cNvSpPr>
          <p:nvPr/>
        </p:nvSpPr>
        <p:spPr bwMode="auto">
          <a:xfrm>
            <a:off x="6516688" y="6078538"/>
            <a:ext cx="20304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zh-CN" altLang="en-US" sz="2400" b="1">
                <a:latin typeface="楷体" panose="02010609060101010101" pitchFamily="49" charset="-122"/>
                <a:ea typeface="楷体" panose="02010609060101010101" pitchFamily="49" charset="-122"/>
              </a:rPr>
              <a:t>内啮合齿轮泵</a:t>
            </a:r>
          </a:p>
        </p:txBody>
      </p:sp>
      <p:sp>
        <p:nvSpPr>
          <p:cNvPr id="11271" name="矩形 1"/>
          <p:cNvSpPr>
            <a:spLocks noChangeArrowheads="1"/>
          </p:cNvSpPr>
          <p:nvPr/>
        </p:nvSpPr>
        <p:spPr bwMode="auto">
          <a:xfrm>
            <a:off x="971550" y="6083300"/>
            <a:ext cx="1423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zh-CN" altLang="en-US" sz="2400" b="1">
                <a:latin typeface="楷体" panose="02010609060101010101" pitchFamily="49" charset="-122"/>
                <a:ea typeface="楷体" panose="02010609060101010101" pitchFamily="49" charset="-122"/>
              </a:rPr>
              <a:t>  叶片泵</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0" y="14288"/>
            <a:ext cx="9144000" cy="1974850"/>
          </a:xfrm>
          <a:solidFill>
            <a:schemeClr val="bg2"/>
          </a:solidFill>
          <a:ln w="28575">
            <a:solidFill>
              <a:schemeClr val="tx2"/>
            </a:solidFill>
            <a:miter lim="800000"/>
            <a:headEnd/>
            <a:tailEnd/>
          </a:ln>
        </p:spPr>
        <p:txBody>
          <a:bodyPr/>
          <a:lstStyle/>
          <a:p>
            <a:pPr marL="0" indent="0" algn="ctr" eaLnBrk="1" hangingPunct="1">
              <a:lnSpc>
                <a:spcPct val="120000"/>
              </a:lnSpc>
              <a:spcBef>
                <a:spcPct val="0"/>
              </a:spcBef>
              <a:buFont typeface="Wingdings" panose="05000000000000000000" pitchFamily="2" charset="2"/>
              <a:buNone/>
            </a:pPr>
            <a:r>
              <a:rPr lang="zh-CN" altLang="en-US" sz="3200" b="1" smtClean="0">
                <a:latin typeface="楷体" panose="02010609060101010101" pitchFamily="49" charset="-122"/>
                <a:ea typeface="楷体" panose="02010609060101010101" pitchFamily="49" charset="-122"/>
              </a:rPr>
              <a:t>系统组成部分</a:t>
            </a:r>
            <a:r>
              <a:rPr lang="en-US" altLang="zh-CN" sz="3200" b="1" smtClean="0">
                <a:latin typeface="楷体" panose="02010609060101010101" pitchFamily="49" charset="-122"/>
                <a:ea typeface="楷体" panose="02010609060101010101" pitchFamily="49" charset="-122"/>
              </a:rPr>
              <a:t>2</a:t>
            </a:r>
            <a:r>
              <a:rPr lang="zh-CN" altLang="en-US" sz="3200" b="1" smtClean="0">
                <a:latin typeface="楷体" panose="02010609060101010101" pitchFamily="49" charset="-122"/>
                <a:ea typeface="楷体" panose="02010609060101010101" pitchFamily="49" charset="-122"/>
              </a:rPr>
              <a:t>：</a:t>
            </a:r>
            <a:r>
              <a:rPr lang="zh-CN" altLang="en-US" sz="3200" b="1" smtClean="0">
                <a:solidFill>
                  <a:srgbClr val="FF0000"/>
                </a:solidFill>
                <a:latin typeface="楷体" panose="02010609060101010101" pitchFamily="49" charset="-122"/>
                <a:ea typeface="楷体" panose="02010609060101010101" pitchFamily="49" charset="-122"/>
              </a:rPr>
              <a:t>液压执行元件</a:t>
            </a:r>
            <a:endParaRPr lang="en-US" altLang="zh-CN" sz="1800" b="1" smtClean="0">
              <a:latin typeface="楷体" panose="02010609060101010101" pitchFamily="49" charset="-122"/>
              <a:ea typeface="楷体" panose="02010609060101010101" pitchFamily="49" charset="-122"/>
            </a:endParaRPr>
          </a:p>
          <a:p>
            <a:pPr marL="0" indent="0" eaLnBrk="1" hangingPunct="1">
              <a:lnSpc>
                <a:spcPct val="125000"/>
              </a:lnSpc>
              <a:spcBef>
                <a:spcPts val="2000"/>
              </a:spcBef>
              <a:buFont typeface="Wingdings" panose="05000000000000000000" pitchFamily="2" charset="2"/>
              <a:buNone/>
            </a:pPr>
            <a:r>
              <a:rPr lang="zh-CN" altLang="en-US" sz="2800" b="1" smtClean="0">
                <a:latin typeface="楷体" panose="02010609060101010101" pitchFamily="49" charset="-122"/>
                <a:ea typeface="楷体" panose="02010609060101010101" pitchFamily="49" charset="-122"/>
              </a:rPr>
              <a:t>    </a:t>
            </a:r>
            <a:r>
              <a:rPr lang="zh-CN" altLang="en-US" sz="2400" b="1" smtClean="0">
                <a:latin typeface="楷体" panose="02010609060101010101" pitchFamily="49" charset="-122"/>
                <a:ea typeface="楷体" panose="02010609060101010101" pitchFamily="49" charset="-122"/>
              </a:rPr>
              <a:t>液压执行元件是将液压油的压力能转化成系统输出的机械能的液压元件。</a:t>
            </a:r>
            <a:endParaRPr lang="en-US" altLang="zh-CN" sz="2400" b="1" smtClean="0">
              <a:latin typeface="楷体" panose="02010609060101010101" pitchFamily="49" charset="-122"/>
              <a:ea typeface="楷体" panose="02010609060101010101" pitchFamily="49" charset="-122"/>
            </a:endParaRPr>
          </a:p>
          <a:p>
            <a:pPr marL="0" indent="0" eaLnBrk="1" hangingPunct="1">
              <a:lnSpc>
                <a:spcPct val="125000"/>
              </a:lnSpc>
              <a:spcBef>
                <a:spcPct val="0"/>
              </a:spcBef>
              <a:buFont typeface="Wingdings" panose="05000000000000000000" pitchFamily="2" charset="2"/>
              <a:buNone/>
            </a:pPr>
            <a:r>
              <a:rPr lang="en-US" altLang="zh-CN" sz="2400" b="1" smtClean="0">
                <a:latin typeface="楷体" panose="02010609060101010101" pitchFamily="49" charset="-122"/>
                <a:ea typeface="楷体" panose="02010609060101010101" pitchFamily="49" charset="-122"/>
              </a:rPr>
              <a:t>  </a:t>
            </a:r>
            <a:r>
              <a:rPr lang="en-US" altLang="zh-CN" sz="2400" smtClean="0">
                <a:latin typeface="楷体" panose="02010609060101010101" pitchFamily="49" charset="-122"/>
                <a:ea typeface="楷体" panose="02010609060101010101" pitchFamily="49" charset="-122"/>
              </a:rPr>
              <a:t> </a:t>
            </a:r>
            <a:endParaRPr lang="zh-CN" altLang="en-US" sz="2400" b="1" smtClean="0">
              <a:latin typeface="楷体" panose="02010609060101010101" pitchFamily="49" charset="-122"/>
              <a:ea typeface="楷体" panose="02010609060101010101" pitchFamily="49" charset="-122"/>
            </a:endParaRPr>
          </a:p>
        </p:txBody>
      </p:sp>
      <p:grpSp>
        <p:nvGrpSpPr>
          <p:cNvPr id="12291" name="Group 9"/>
          <p:cNvGrpSpPr>
            <a:grpSpLocks/>
          </p:cNvGrpSpPr>
          <p:nvPr/>
        </p:nvGrpSpPr>
        <p:grpSpPr bwMode="auto">
          <a:xfrm>
            <a:off x="468313" y="2814638"/>
            <a:ext cx="4572000" cy="3416300"/>
            <a:chOff x="144" y="912"/>
            <a:chExt cx="2880" cy="2448"/>
          </a:xfrm>
        </p:grpSpPr>
        <p:sp>
          <p:nvSpPr>
            <p:cNvPr id="12295" name="Text Box 5"/>
            <p:cNvSpPr txBox="1">
              <a:spLocks noChangeArrowheads="1"/>
            </p:cNvSpPr>
            <p:nvPr/>
          </p:nvSpPr>
          <p:spPr bwMode="auto">
            <a:xfrm>
              <a:off x="1152" y="3072"/>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zh-CN" altLang="en-US" sz="2400" b="1">
                  <a:latin typeface="楷体" panose="02010609060101010101" pitchFamily="49" charset="-122"/>
                  <a:ea typeface="楷体" panose="02010609060101010101" pitchFamily="49" charset="-122"/>
                </a:rPr>
                <a:t>液压缸</a:t>
              </a:r>
            </a:p>
          </p:txBody>
        </p:sp>
        <p:pic>
          <p:nvPicPr>
            <p:cNvPr id="12296" name="Picture 7" descr="2_1_1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 y="912"/>
              <a:ext cx="2880"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92" name="Group 12"/>
          <p:cNvGrpSpPr>
            <a:grpSpLocks/>
          </p:cNvGrpSpPr>
          <p:nvPr/>
        </p:nvGrpSpPr>
        <p:grpSpPr bwMode="auto">
          <a:xfrm>
            <a:off x="5040313" y="2814638"/>
            <a:ext cx="3562350" cy="3478212"/>
            <a:chOff x="3456" y="1728"/>
            <a:chExt cx="1963" cy="3577"/>
          </a:xfrm>
        </p:grpSpPr>
        <p:sp>
          <p:nvSpPr>
            <p:cNvPr id="12293" name="Text Box 6"/>
            <p:cNvSpPr txBox="1">
              <a:spLocks noChangeArrowheads="1"/>
            </p:cNvSpPr>
            <p:nvPr/>
          </p:nvSpPr>
          <p:spPr bwMode="auto">
            <a:xfrm>
              <a:off x="4071" y="4830"/>
              <a:ext cx="960"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zh-CN" altLang="en-US" sz="2400" b="1">
                  <a:latin typeface="楷体" panose="02010609060101010101" pitchFamily="49" charset="-122"/>
                  <a:ea typeface="楷体" panose="02010609060101010101" pitchFamily="49" charset="-122"/>
                </a:rPr>
                <a:t> 液压马达</a:t>
              </a:r>
            </a:p>
          </p:txBody>
        </p:sp>
        <p:pic>
          <p:nvPicPr>
            <p:cNvPr id="12294" name="Picture 11" descr="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 y="1728"/>
              <a:ext cx="1963"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0" y="0"/>
            <a:ext cx="9144000" cy="2060575"/>
          </a:xfrm>
          <a:solidFill>
            <a:schemeClr val="bg2"/>
          </a:solidFill>
          <a:ln w="28575">
            <a:solidFill>
              <a:schemeClr val="tx2"/>
            </a:solidFill>
          </a:ln>
        </p:spPr>
        <p:txBody>
          <a:bodyPr>
            <a:noAutofit/>
          </a:bodyPr>
          <a:lstStyle/>
          <a:p>
            <a:pPr marL="0" indent="0" algn="ctr" eaLnBrk="1" fontAlgn="auto" hangingPunct="1">
              <a:lnSpc>
                <a:spcPct val="130000"/>
              </a:lnSpc>
              <a:spcBef>
                <a:spcPts val="0"/>
              </a:spcBef>
              <a:spcAft>
                <a:spcPts val="0"/>
              </a:spcAft>
              <a:buClr>
                <a:schemeClr val="accent3"/>
              </a:buClr>
              <a:buFont typeface="Wingdings" pitchFamily="2" charset="2"/>
              <a:buNone/>
              <a:defRPr/>
            </a:pPr>
            <a:r>
              <a:rPr lang="zh-CN" altLang="en-US" sz="3200" b="1" dirty="0" smtClean="0">
                <a:latin typeface="楷体" pitchFamily="49" charset="-122"/>
                <a:ea typeface="楷体" pitchFamily="49" charset="-122"/>
              </a:rPr>
              <a:t>系统组成部分</a:t>
            </a:r>
            <a:r>
              <a:rPr lang="en-US" altLang="zh-CN" sz="3200" b="1" dirty="0" smtClean="0">
                <a:latin typeface="楷体" pitchFamily="49" charset="-122"/>
                <a:ea typeface="楷体" pitchFamily="49" charset="-122"/>
              </a:rPr>
              <a:t>3</a:t>
            </a:r>
            <a:r>
              <a:rPr lang="zh-CN" altLang="en-US" sz="3200" b="1" dirty="0" smtClean="0">
                <a:latin typeface="楷体" pitchFamily="49" charset="-122"/>
                <a:ea typeface="楷体" pitchFamily="49" charset="-122"/>
              </a:rPr>
              <a:t>：</a:t>
            </a:r>
            <a:r>
              <a:rPr lang="zh-CN" altLang="en-US" sz="3200" b="1" dirty="0" smtClean="0">
                <a:solidFill>
                  <a:srgbClr val="FF0000"/>
                </a:solidFill>
                <a:latin typeface="楷体" pitchFamily="49" charset="-122"/>
                <a:ea typeface="楷体" pitchFamily="49" charset="-122"/>
              </a:rPr>
              <a:t>液压控制元件</a:t>
            </a:r>
            <a:endParaRPr lang="en-US" altLang="zh-CN" sz="1800" b="1" dirty="0" smtClean="0">
              <a:solidFill>
                <a:srgbClr val="FF0000"/>
              </a:solidFill>
              <a:latin typeface="楷体" pitchFamily="49" charset="-122"/>
              <a:ea typeface="楷体" pitchFamily="49" charset="-122"/>
            </a:endParaRPr>
          </a:p>
          <a:p>
            <a:pPr marL="0" indent="0" eaLnBrk="1" fontAlgn="auto" hangingPunct="1">
              <a:lnSpc>
                <a:spcPct val="130000"/>
              </a:lnSpc>
              <a:spcBef>
                <a:spcPts val="2000"/>
              </a:spcBef>
              <a:spcAft>
                <a:spcPts val="0"/>
              </a:spcAft>
              <a:buClr>
                <a:schemeClr val="accent3"/>
              </a:buClr>
              <a:buFont typeface="Wingdings" pitchFamily="2" charset="2"/>
              <a:buNone/>
              <a:defRPr/>
            </a:pPr>
            <a:r>
              <a:rPr lang="zh-CN" altLang="en-US" sz="28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液压控制元件是对液压系统的油液的压力、流量、方向进行调节控制的元件。</a:t>
            </a:r>
          </a:p>
        </p:txBody>
      </p:sp>
      <p:grpSp>
        <p:nvGrpSpPr>
          <p:cNvPr id="13315" name="Group 24"/>
          <p:cNvGrpSpPr>
            <a:grpSpLocks/>
          </p:cNvGrpSpPr>
          <p:nvPr/>
        </p:nvGrpSpPr>
        <p:grpSpPr bwMode="auto">
          <a:xfrm>
            <a:off x="327025" y="2716213"/>
            <a:ext cx="4130675" cy="2120900"/>
            <a:chOff x="48" y="1008"/>
            <a:chExt cx="2602" cy="1336"/>
          </a:xfrm>
        </p:grpSpPr>
        <p:pic>
          <p:nvPicPr>
            <p:cNvPr id="13325" name="Picture 16" descr="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 y="1008"/>
              <a:ext cx="2064"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6" name="Text Box 20"/>
            <p:cNvSpPr txBox="1">
              <a:spLocks noChangeArrowheads="1"/>
            </p:cNvSpPr>
            <p:nvPr/>
          </p:nvSpPr>
          <p:spPr bwMode="auto">
            <a:xfrm>
              <a:off x="2340" y="1104"/>
              <a:ext cx="310" cy="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zh-CN" altLang="en-US" sz="2000" b="1">
                  <a:latin typeface="楷体" panose="02010609060101010101" pitchFamily="49" charset="-122"/>
                  <a:ea typeface="楷体" panose="02010609060101010101" pitchFamily="49" charset="-122"/>
                </a:rPr>
                <a:t>电磁换向阀</a:t>
              </a:r>
            </a:p>
          </p:txBody>
        </p:sp>
      </p:grpSp>
      <p:grpSp>
        <p:nvGrpSpPr>
          <p:cNvPr id="13316" name="Group 25"/>
          <p:cNvGrpSpPr>
            <a:grpSpLocks/>
          </p:cNvGrpSpPr>
          <p:nvPr/>
        </p:nvGrpSpPr>
        <p:grpSpPr bwMode="auto">
          <a:xfrm>
            <a:off x="444500" y="4835525"/>
            <a:ext cx="4067175" cy="1955800"/>
            <a:chOff x="96" y="2592"/>
            <a:chExt cx="2562" cy="1652"/>
          </a:xfrm>
        </p:grpSpPr>
        <p:pic>
          <p:nvPicPr>
            <p:cNvPr id="13323" name="Picture 17" descr="1-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 y="2592"/>
              <a:ext cx="1968" cy="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Text Box 21"/>
            <p:cNvSpPr txBox="1">
              <a:spLocks noChangeArrowheads="1"/>
            </p:cNvSpPr>
            <p:nvPr/>
          </p:nvSpPr>
          <p:spPr bwMode="auto">
            <a:xfrm>
              <a:off x="2348" y="2746"/>
              <a:ext cx="31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zh-CN" altLang="en-US" sz="2000" b="1">
                  <a:latin typeface="楷体" panose="02010609060101010101" pitchFamily="49" charset="-122"/>
                  <a:ea typeface="楷体" panose="02010609060101010101" pitchFamily="49" charset="-122"/>
                </a:rPr>
                <a:t>溢流/顺序阀</a:t>
              </a:r>
            </a:p>
          </p:txBody>
        </p:sp>
      </p:grpSp>
      <p:grpSp>
        <p:nvGrpSpPr>
          <p:cNvPr id="13317" name="Group 26"/>
          <p:cNvGrpSpPr>
            <a:grpSpLocks/>
          </p:cNvGrpSpPr>
          <p:nvPr/>
        </p:nvGrpSpPr>
        <p:grpSpPr bwMode="auto">
          <a:xfrm>
            <a:off x="5081588" y="2728913"/>
            <a:ext cx="3498850" cy="1776412"/>
            <a:chOff x="3220" y="960"/>
            <a:chExt cx="2204" cy="1543"/>
          </a:xfrm>
        </p:grpSpPr>
        <p:pic>
          <p:nvPicPr>
            <p:cNvPr id="13321" name="Picture 18" descr="1-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6" y="960"/>
              <a:ext cx="1688" cy="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Text Box 22"/>
            <p:cNvSpPr txBox="1">
              <a:spLocks noChangeArrowheads="1"/>
            </p:cNvSpPr>
            <p:nvPr/>
          </p:nvSpPr>
          <p:spPr bwMode="auto">
            <a:xfrm>
              <a:off x="3220" y="1071"/>
              <a:ext cx="310" cy="1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zh-CN" altLang="en-US" sz="2000" b="1">
                  <a:latin typeface="楷体" panose="02010609060101010101" pitchFamily="49" charset="-122"/>
                  <a:ea typeface="楷体" panose="02010609060101010101" pitchFamily="49" charset="-122"/>
                </a:rPr>
                <a:t>压力继电器</a:t>
              </a:r>
            </a:p>
          </p:txBody>
        </p:sp>
      </p:grpSp>
      <p:grpSp>
        <p:nvGrpSpPr>
          <p:cNvPr id="13318" name="Group 27"/>
          <p:cNvGrpSpPr>
            <a:grpSpLocks/>
          </p:cNvGrpSpPr>
          <p:nvPr/>
        </p:nvGrpSpPr>
        <p:grpSpPr bwMode="auto">
          <a:xfrm>
            <a:off x="4816475" y="4837113"/>
            <a:ext cx="3829050" cy="1736725"/>
            <a:chOff x="3156" y="2640"/>
            <a:chExt cx="2412" cy="1501"/>
          </a:xfrm>
        </p:grpSpPr>
        <p:pic>
          <p:nvPicPr>
            <p:cNvPr id="13319" name="Picture 19" descr="1-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2640"/>
              <a:ext cx="1968" cy="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23"/>
            <p:cNvSpPr txBox="1">
              <a:spLocks noChangeArrowheads="1"/>
            </p:cNvSpPr>
            <p:nvPr/>
          </p:nvSpPr>
          <p:spPr bwMode="auto">
            <a:xfrm>
              <a:off x="3156" y="2784"/>
              <a:ext cx="310" cy="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zh-CN" altLang="en-US" sz="2000" b="1">
                  <a:latin typeface="楷体" panose="02010609060101010101" pitchFamily="49" charset="-122"/>
                  <a:ea typeface="楷体" panose="02010609060101010101" pitchFamily="49" charset="-122"/>
                </a:rPr>
                <a:t>节流阀</a:t>
              </a: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3576</TotalTime>
  <Words>424</Words>
  <Application>Microsoft Office PowerPoint</Application>
  <PresentationFormat>全屏显示(4:3)</PresentationFormat>
  <Paragraphs>66</Paragraphs>
  <Slides>14</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仿宋_GB2312</vt:lpstr>
      <vt:lpstr>楷体</vt:lpstr>
      <vt:lpstr>楷体_GB2312</vt:lpstr>
      <vt:lpstr>隶书</vt:lpstr>
      <vt:lpstr>宋体</vt:lpstr>
      <vt:lpstr>Calibri</vt:lpstr>
      <vt:lpstr>Constantia</vt:lpstr>
      <vt:lpstr>Times New Roman</vt:lpstr>
      <vt:lpstr>Wingdings</vt:lpstr>
      <vt:lpstr>Wingdings 2</vt:lpstr>
      <vt:lpstr>流畅</vt:lpstr>
      <vt:lpstr>三、液压传动系统的组成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wq</dc:creator>
  <cp:lastModifiedBy>wangqiang</cp:lastModifiedBy>
  <cp:revision>252</cp:revision>
  <dcterms:created xsi:type="dcterms:W3CDTF">2003-08-28T01:42:36Z</dcterms:created>
  <dcterms:modified xsi:type="dcterms:W3CDTF">2016-09-05T11:47:09Z</dcterms:modified>
</cp:coreProperties>
</file>