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sldIdLst>
    <p:sldId id="401" r:id="rId2"/>
    <p:sldId id="403" r:id="rId3"/>
    <p:sldId id="405" r:id="rId4"/>
    <p:sldId id="40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CC00"/>
    <a:srgbClr val="FF3300"/>
    <a:srgbClr val="800000"/>
    <a:srgbClr val="CC0000"/>
    <a:srgbClr val="FFCC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70E35E2-D541-4FAA-8288-D39F3F97D121}" type="datetimeFigureOut">
              <a:rPr lang="zh-CN" altLang="en-US"/>
              <a:pPr>
                <a:defRPr/>
              </a:pPr>
              <a:t>2016/9/16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AF02EE8-E785-417F-9EC7-D85D13DFB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67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8791879-9481-46E9-832E-B0E16486F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1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A2DD8-CC25-45A5-80B3-E3BF5D0FB7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1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550AA-FB89-4482-B8F0-7C0B1067C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E9566-337A-4832-907E-1A703885E3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4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1FEF1DA1-84AA-451B-AC9A-B0FD8167F7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1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C75C-F8C7-41EB-817E-954E57A926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3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E20DE-F66E-4A39-B8E9-0C443F52A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9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82A4-1C3E-4A14-8648-39D3E093DC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4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01368-5E54-43A9-AEC7-679CC8492F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4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FEB5-544D-42BD-BEA9-339A5048E2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8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6D8F68-B57E-4A26-907D-6B5CCE51B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5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F16F1F84-572C-465D-AD05-58B536FC0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zh-CN" smtClean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zh-CN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4" r:id="rId2"/>
    <p:sldLayoutId id="2147484153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4" r:id="rId9"/>
    <p:sldLayoutId id="2147484150" r:id="rId10"/>
    <p:sldLayoutId id="21474841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58950"/>
            <a:ext cx="575945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579384" y="1977176"/>
            <a:ext cx="150963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液压动力元件（柱塞泵）</a:t>
            </a:r>
            <a:endParaRPr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479" y="2807423"/>
            <a:ext cx="95891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液压执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行元件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965" y="4066990"/>
            <a:ext cx="172325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液压辅助元件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0201" y="3314963"/>
            <a:ext cx="95891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液压控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制元件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5287" y="4739545"/>
            <a:ext cx="95891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液压工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作介质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59195" y="1745593"/>
            <a:ext cx="111280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机械能</a:t>
            </a:r>
          </a:p>
        </p:txBody>
      </p:sp>
      <p:sp>
        <p:nvSpPr>
          <p:cNvPr id="9" name="矩形 8"/>
          <p:cNvSpPr/>
          <p:nvPr/>
        </p:nvSpPr>
        <p:spPr>
          <a:xfrm>
            <a:off x="3181559" y="2807423"/>
            <a:ext cx="142058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压力能</a:t>
            </a:r>
          </a:p>
        </p:txBody>
      </p:sp>
      <p:sp>
        <p:nvSpPr>
          <p:cNvPr id="14" name="上下箭头 13"/>
          <p:cNvSpPr/>
          <p:nvPr/>
        </p:nvSpPr>
        <p:spPr>
          <a:xfrm flipH="1">
            <a:off x="3859213" y="2238375"/>
            <a:ext cx="250825" cy="568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5949280"/>
            <a:ext cx="542073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取决于流量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取决于负载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1312" y="5479899"/>
            <a:ext cx="241647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帕斯卡原理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液体连续性原理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（质量守恒）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绪 论 小 结</a:t>
            </a:r>
          </a:p>
        </p:txBody>
      </p:sp>
      <p:sp>
        <p:nvSpPr>
          <p:cNvPr id="15" name="矩形 14"/>
          <p:cNvSpPr/>
          <p:nvPr/>
        </p:nvSpPr>
        <p:spPr>
          <a:xfrm>
            <a:off x="211313" y="4467100"/>
            <a:ext cx="184040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利用液体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传递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-29692" y="17165"/>
            <a:ext cx="9173691" cy="3024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/>
              <a:t>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、液压传动是利用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密闭管路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中的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受压液体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来传递力和运动的。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、在传递力时基于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帕斯卡原理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3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在传递运动时遵守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质量守恒和能量守恒原理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、流量和压力是液压系统的最重要参数。系统工作压力取决于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决定执行元件的速度。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013" name="Group 22"/>
          <p:cNvGrpSpPr>
            <a:grpSpLocks/>
          </p:cNvGrpSpPr>
          <p:nvPr/>
        </p:nvGrpSpPr>
        <p:grpSpPr bwMode="auto">
          <a:xfrm>
            <a:off x="1042988" y="4111625"/>
            <a:ext cx="6997700" cy="1341438"/>
            <a:chOff x="535" y="1317"/>
            <a:chExt cx="5089" cy="698"/>
          </a:xfrm>
        </p:grpSpPr>
        <p:sp>
          <p:nvSpPr>
            <p:cNvPr id="43014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5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驱动设备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机械能</a:t>
              </a:r>
            </a:p>
          </p:txBody>
        </p:sp>
        <p:sp>
          <p:nvSpPr>
            <p:cNvPr id="43016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液压油的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压力能</a:t>
              </a:r>
            </a:p>
          </p:txBody>
        </p:sp>
        <p:sp>
          <p:nvSpPr>
            <p:cNvPr id="43017" name="AutoShape 28"/>
            <p:cNvSpPr>
              <a:spLocks noChangeArrowheads="1"/>
            </p:cNvSpPr>
            <p:nvPr/>
          </p:nvSpPr>
          <p:spPr bwMode="auto">
            <a:xfrm>
              <a:off x="3330" y="1516"/>
              <a:ext cx="884" cy="333"/>
            </a:xfrm>
            <a:prstGeom prst="rightArrow">
              <a:avLst>
                <a:gd name="adj1" fmla="val 50000"/>
                <a:gd name="adj2" fmla="val 544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8" name="AutoShape 29"/>
            <p:cNvSpPr>
              <a:spLocks noChangeArrowheads="1"/>
            </p:cNvSpPr>
            <p:nvPr/>
          </p:nvSpPr>
          <p:spPr bwMode="auto">
            <a:xfrm>
              <a:off x="4214" y="1350"/>
              <a:ext cx="1410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液压系统输出的</a:t>
              </a:r>
              <a:endParaRPr lang="en-US" altLang="zh-CN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机械能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881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83968" y="1268760"/>
            <a:ext cx="4176464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可实现无极调速，调速范围宽；传动功率设备体积、质量小；易于实现自动化和过载保护。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液压传动缺点：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两次能量转换、泄漏损失等原因，系统传动效率不高，功率损失较大，不适宜远距离传动和控制。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79908" y="1650504"/>
            <a:ext cx="914400" cy="4103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3150634"/>
            <a:ext cx="914400" cy="48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589" y="3838158"/>
            <a:ext cx="914400" cy="4103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1406525"/>
          <a:ext cx="9144000" cy="453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93589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功率与质量比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调速范围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响应速度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可控性</a:t>
                      </a:r>
                    </a:p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负载刚度</a:t>
                      </a:r>
                    </a:p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机械传动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电力传动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机电传动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中等、大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中等、好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气压传动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高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18485" name="矩形 2"/>
          <p:cNvSpPr>
            <a:spLocks noChangeArrowheads="1"/>
          </p:cNvSpPr>
          <p:nvPr/>
        </p:nvSpPr>
        <p:spPr bwMode="auto">
          <a:xfrm>
            <a:off x="0" y="-94593"/>
            <a:ext cx="9144000" cy="1384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各种传动方式的主要传动特性比较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4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3632</TotalTime>
  <Words>247</Words>
  <Application>Microsoft Office PowerPoint</Application>
  <PresentationFormat>全屏显示(4:3)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楷体</vt:lpstr>
      <vt:lpstr>隶书</vt:lpstr>
      <vt:lpstr>宋体</vt:lpstr>
      <vt:lpstr>Calibri</vt:lpstr>
      <vt:lpstr>Constantia</vt:lpstr>
      <vt:lpstr>Times New Roman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</vt:vector>
  </TitlesOfParts>
  <Company>YG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wq</dc:creator>
  <cp:lastModifiedBy>wangqiang</cp:lastModifiedBy>
  <cp:revision>260</cp:revision>
  <dcterms:created xsi:type="dcterms:W3CDTF">2003-08-28T01:42:36Z</dcterms:created>
  <dcterms:modified xsi:type="dcterms:W3CDTF">2016-09-16T10:59:18Z</dcterms:modified>
</cp:coreProperties>
</file>