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16"/>
  </p:notesMasterIdLst>
  <p:sldIdLst>
    <p:sldId id="385" r:id="rId2"/>
    <p:sldId id="362" r:id="rId3"/>
    <p:sldId id="384" r:id="rId4"/>
    <p:sldId id="337" r:id="rId5"/>
    <p:sldId id="389" r:id="rId6"/>
    <p:sldId id="390" r:id="rId7"/>
    <p:sldId id="393" r:id="rId8"/>
    <p:sldId id="291" r:id="rId9"/>
    <p:sldId id="392" r:id="rId10"/>
    <p:sldId id="376" r:id="rId11"/>
    <p:sldId id="395" r:id="rId12"/>
    <p:sldId id="394" r:id="rId13"/>
    <p:sldId id="396" r:id="rId14"/>
    <p:sldId id="39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CC00"/>
    <a:srgbClr val="FF3300"/>
    <a:srgbClr val="800000"/>
    <a:srgbClr val="CC0000"/>
    <a:srgbClr val="FFCC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D6145B3-E129-4700-8DBA-31CFB89F846C}" type="datetimeFigureOut">
              <a:rPr lang="zh-CN" altLang="en-US"/>
              <a:pPr>
                <a:defRPr/>
              </a:pPr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868600C-F3A3-48F5-B521-18BCCF905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49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06991-DC56-4600-BAB0-EBFDEFAD03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48418-D3C0-410F-987B-958F10D43D1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789DE-68B0-479A-B251-DF757DCCD1D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DD59-3365-423A-87E8-74A2B4E1D70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20945-A97B-47A4-BE2A-C2521C3E6E4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B9462-AB22-4991-AD0D-919EF74A4A1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DE2F0-97E5-4187-B3C2-05060D5018B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5D59-5F9B-496D-8E7B-C19CF6ED91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0AB38-99A7-49E2-9F15-87B2DDDF3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6BF0C-50F5-46B2-B221-FEFA150C5BF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CCCA3AA-8FA5-43CA-A7F3-0A5063C22D7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6680EBD-D118-4116-AB9E-FFA2BB520B8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082;&#21387;&#21160;&#30011;&#22270;.sw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082;&#21387;&#21160;&#30011;&#22270;.sw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28082;&#21387;&#21160;&#30011;&#22270;.sw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2204864"/>
            <a:ext cx="4599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atin typeface="楷体_GB2312"/>
                <a:ea typeface="楷体" pitchFamily="49" charset="-122"/>
              </a:rPr>
              <a:t>气 液 压</a:t>
            </a:r>
            <a:r>
              <a:rPr lang="zh-CN" altLang="en-US" sz="6000" b="1" dirty="0">
                <a:latin typeface="楷体_GB2312"/>
                <a:ea typeface="楷体" pitchFamily="49" charset="-122"/>
              </a:rPr>
              <a:t> </a:t>
            </a:r>
            <a:r>
              <a:rPr lang="zh-CN" altLang="en-US" sz="4800" b="1" dirty="0">
                <a:latin typeface="楷体_GB2312"/>
                <a:ea typeface="楷体" pitchFamily="49" charset="-122"/>
              </a:rPr>
              <a:t>传 动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3419872" y="4005064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楷体_GB2312"/>
                <a:ea typeface="楷体" pitchFamily="49" charset="-122"/>
              </a:rPr>
              <a:t>2016.09.08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69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1403648" y="5445224"/>
            <a:ext cx="5904656" cy="11521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1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、掌握液压传动工作原理以及相关基础知识。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1472532"/>
            <a:ext cx="4115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ct val="50000"/>
              </a:spcAft>
              <a:buClr>
                <a:srgbClr val="0BD0D9"/>
              </a:buClr>
              <a:buSzPct val="95000"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四、课程教学目的</a:t>
            </a:r>
            <a:endParaRPr lang="en-US" altLang="zh-CN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59" y="2780928"/>
            <a:ext cx="2532310" cy="264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1259632" y="5157192"/>
            <a:ext cx="6552728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、掌握各种液压元件（动力、执行、控制）的结构原理、特点和作用。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3024336" cy="316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1547664" y="5229200"/>
            <a:ext cx="648072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、掌握液压基本回路的功用和组成。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54460"/>
            <a:ext cx="3012253" cy="322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868144" y="415895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液压动画图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.</a:t>
            </a:r>
            <a:r>
              <a:rPr lang="en-US" altLang="zh-CN" sz="1400" b="1" dirty="0" err="1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swf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33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1475656" y="5301208"/>
            <a:ext cx="6480720" cy="8640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、掌握分析液压系统工作原理的方法。</a:t>
            </a:r>
            <a:endParaRPr lang="zh-CN" altLang="en-US" sz="2400" dirty="0" smtClean="0">
              <a:ea typeface="宋体" pitchFamily="2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25391"/>
            <a:ext cx="3312368" cy="354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56176" y="448763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液压动画图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.</a:t>
            </a:r>
            <a:r>
              <a:rPr lang="en-US" altLang="zh-CN" sz="1400" b="1" dirty="0" err="1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swf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03648" y="1844824"/>
            <a:ext cx="6408712" cy="3746500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五、课程的考核方式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本课程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的考核方式为考试，采取闭卷形式。最终考核成绩由平时成绩和考试成绩两部分组成。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800" b="1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340768"/>
            <a:ext cx="6980237" cy="482495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900" b="1" dirty="0" smtClean="0">
                <a:latin typeface="楷体" pitchFamily="49" charset="-122"/>
                <a:ea typeface="楷体" pitchFamily="49" charset="-122"/>
              </a:rPr>
              <a:t>机械与动力工程学院</a:t>
            </a:r>
            <a:endParaRPr lang="en-US" altLang="zh-CN" sz="39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900" b="1" dirty="0" smtClean="0">
                <a:latin typeface="楷体" pitchFamily="49" charset="-122"/>
                <a:ea typeface="楷体" pitchFamily="49" charset="-122"/>
              </a:rPr>
              <a:t>流体</a:t>
            </a:r>
            <a:r>
              <a:rPr lang="zh-CN" altLang="en-US" sz="3900" b="1" dirty="0">
                <a:latin typeface="楷体" pitchFamily="49" charset="-122"/>
                <a:ea typeface="楷体" pitchFamily="49" charset="-122"/>
              </a:rPr>
              <a:t>机械及工程研究室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5200" b="1" dirty="0" smtClean="0">
                <a:ea typeface="宋体" pitchFamily="2" charset="-122"/>
              </a:rPr>
              <a:t>          </a:t>
            </a:r>
            <a:endParaRPr lang="en-US" altLang="zh-CN" sz="5200" b="1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5200" b="1" dirty="0" smtClean="0">
                <a:ea typeface="宋体" pitchFamily="2" charset="-122"/>
              </a:rPr>
              <a:t>              </a:t>
            </a:r>
            <a:r>
              <a:rPr lang="zh-CN" altLang="en-US" sz="3900" b="1" dirty="0" smtClean="0">
                <a:latin typeface="楷体" pitchFamily="49" charset="-122"/>
                <a:ea typeface="楷体" pitchFamily="49" charset="-122"/>
              </a:rPr>
              <a:t>王    强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办公室：徐汇校区实验十楼</a:t>
            </a:r>
            <a:r>
              <a:rPr lang="en-US" altLang="zh-CN" sz="3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211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室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电话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64250060     13816872056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Email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qwang@ecust.edu.cn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5776" y="1988840"/>
            <a:ext cx="4148893" cy="1521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气 液 压 传 动</a:t>
            </a:r>
            <a:endParaRPr lang="en-US" altLang="zh-CN" sz="44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课 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程 简 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03648" y="1844824"/>
            <a:ext cx="6408712" cy="3746500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一、课程性质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气液压传动是一门机械专业和其它相关专业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必修的专业基础课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学分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2.0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800" b="1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484784"/>
            <a:ext cx="6768752" cy="1152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662473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、课程教学时间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fontAlgn="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本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学期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课程安排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的教学时数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学时（包含实验课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），每周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学时，共</a:t>
            </a:r>
            <a:r>
              <a:rPr lang="en-US" altLang="zh-CN" b="1" smtClean="0"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smtClean="0">
                <a:latin typeface="楷体" pitchFamily="49" charset="-122"/>
                <a:ea typeface="楷体" pitchFamily="49" charset="-122"/>
              </a:rPr>
              <a:t>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  <a:p>
            <a:pPr fontAlgn="t">
              <a:lnSpc>
                <a:spcPct val="150000"/>
              </a:lnSpc>
              <a:spcBef>
                <a:spcPts val="1500"/>
              </a:spcBef>
              <a:spcAft>
                <a:spcPct val="75000"/>
              </a:spcAft>
              <a:buFont typeface="Wingdings" pitchFamily="2" charset="2"/>
              <a:buNone/>
            </a:pP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1700808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二、课程教学安排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87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15616" y="1377861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、课程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选用的教材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8056" y="2924944"/>
            <a:ext cx="485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液压与气压传动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pPr algn="ctr" fontAlgn="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fontAlgn="t">
              <a:spcBef>
                <a:spcPts val="0"/>
              </a:spcBef>
              <a:buFont typeface="Wingdings" pitchFamily="2" charset="2"/>
              <a:buNone/>
            </a:pP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fontAlgn="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左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健民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主编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fontAlgn="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机械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出版社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2928424" cy="38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5965347"/>
            <a:ext cx="6785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173785" y="1995029"/>
            <a:ext cx="27277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本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课程我们学校安排的教学时数为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32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学时（包含实验课），该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教材需要的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教学时数为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75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学时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，因此教材内容有删减。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46" y="2060848"/>
            <a:ext cx="2772173" cy="36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467842"/>
      </p:ext>
    </p:extLst>
  </p:cSld>
  <p:clrMapOvr>
    <a:masterClrMapping/>
  </p:clrMapOvr>
  <p:transition spd="slow" advTm="8244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5965347"/>
            <a:ext cx="6785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710556" y="1630607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三、课程主要内容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419872" y="6055227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液压动画图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.</a:t>
            </a:r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swf</a:t>
            </a:r>
            <a:endParaRPr lang="zh-CN" altLang="en-US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5"/>
            <a:ext cx="3496742" cy="334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15558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、液压传动基础知识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、液压动力元件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、液压执行元件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、液压控制元件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液压基本回路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典型液压传动系统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ransition spd="slow" advTm="8244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23928" y="1700808"/>
            <a:ext cx="6944816" cy="4248472"/>
          </a:xfrm>
        </p:spPr>
        <p:txBody>
          <a:bodyPr>
            <a:no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绪论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、液压传动基础知识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、液压动力元件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、液压执行元件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、液压控制元件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、液压基本回路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、典型液压传动系统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2772173" cy="36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419851"/>
      </p:ext>
    </p:extLst>
  </p:cSld>
  <p:clrMapOvr>
    <a:masterClrMapping/>
  </p:clrMapOvr>
  <p:transition spd="slow" advTm="82443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3487</TotalTime>
  <Words>334</Words>
  <Application>Microsoft Office PowerPoint</Application>
  <PresentationFormat>全屏显示(4:3)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楷体</vt:lpstr>
      <vt:lpstr>楷体_GB2312</vt:lpstr>
      <vt:lpstr>隶书</vt:lpstr>
      <vt:lpstr>宋体</vt:lpstr>
      <vt:lpstr>Calibri</vt:lpstr>
      <vt:lpstr>Constantia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wq</dc:creator>
  <cp:lastModifiedBy>wangqiang</cp:lastModifiedBy>
  <cp:revision>248</cp:revision>
  <dcterms:created xsi:type="dcterms:W3CDTF">2003-08-28T01:42:36Z</dcterms:created>
  <dcterms:modified xsi:type="dcterms:W3CDTF">2016-09-07T01:31:51Z</dcterms:modified>
</cp:coreProperties>
</file>