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567" r:id="rId2"/>
    <p:sldId id="547" r:id="rId3"/>
    <p:sldId id="548" r:id="rId4"/>
    <p:sldId id="549" r:id="rId5"/>
    <p:sldId id="550" r:id="rId6"/>
    <p:sldId id="551" r:id="rId7"/>
    <p:sldId id="565" r:id="rId8"/>
    <p:sldId id="564" r:id="rId9"/>
    <p:sldId id="566" r:id="rId10"/>
    <p:sldId id="556" r:id="rId11"/>
    <p:sldId id="555" r:id="rId12"/>
    <p:sldId id="552" r:id="rId13"/>
    <p:sldId id="558" r:id="rId14"/>
    <p:sldId id="559" r:id="rId15"/>
    <p:sldId id="553" r:id="rId16"/>
    <p:sldId id="55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1268760"/>
            <a:ext cx="46805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课 程 练 习</a:t>
            </a:r>
            <a:endParaRPr lang="zh-CN" altLang="en-US" sz="4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0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962001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8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、把既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，又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液体称为理想液体。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486916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粘性，不可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149" y="1916832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9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：其内部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任一点处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都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不随时间变化而变化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55455" y="52440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压力，速度，密度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988840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10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液体在管道中流动时有两种流动状态，一种是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，另一种是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。区分这两种流动状态的参数是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0311" y="5208408"/>
            <a:ext cx="2767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层流、 紊流、 雷诺数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3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6413" y="2064296"/>
            <a:ext cx="691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液体作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楷体_GB2312"/>
              </a:rPr>
              <a:t>时，通过流管任一通流截面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的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相等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楷体_GB2312"/>
              </a:rPr>
              <a:t>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211960" y="4869160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楷体_GB2312"/>
              </a:rPr>
              <a:t>不可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楷体_GB2312"/>
              </a:rPr>
              <a:t>压缩，定常，流量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844824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层流流动时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，动能修正系数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流流动时，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动能修正系数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5364509"/>
            <a:ext cx="80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340768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13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由于流体具有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，液流在管道中流动需要损耗一部分能量，它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损失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损失两部分组成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5631" y="5676056"/>
            <a:ext cx="341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粘性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；沿程压力；局部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压力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73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5749" y="1556792"/>
            <a:ext cx="71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14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液流流经薄壁小孔的流量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一次方成正比，与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1/2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次方成正比。通过小孔的流量对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不敏感，因此薄壁小孔常用作可调节流阀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5733276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小孔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通流面积；压力差；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温度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1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628800"/>
            <a:ext cx="7776864" cy="440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、液压传动工作介质能有效地传递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                        能量，信号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2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77281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．液体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在外力作用下流动或有流动趋势时，分子间的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要阻止分子相对运动而产生的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这种现象就叫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粘性。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76056" y="537134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内聚力，内摩擦力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1" y="2204864"/>
            <a:ext cx="69127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3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液体粘性用粘度表示。常用的粘度有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0286" y="5517232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动力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，运动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，相对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0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484784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液体的动力粘度μ与其密度ρ的比值称为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，其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国际单位为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常用单位为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，两种单位之间的关系是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5333601"/>
            <a:ext cx="510107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eaLnBrk="1" hangingPunct="1">
              <a:lnSpc>
                <a:spcPct val="150000"/>
              </a:lnSpc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运动粘度，㎡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St 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斯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cSt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厘斯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) </a:t>
            </a:r>
          </a:p>
          <a:p>
            <a:pPr marL="0" lvl="3" eaLnBrk="1" hangingPunct="1">
              <a:lnSpc>
                <a:spcPct val="150000"/>
              </a:lnSpc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1St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=10</a:t>
            </a:r>
            <a:r>
              <a:rPr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㎡/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1cSt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=10</a:t>
            </a:r>
            <a:r>
              <a:rPr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-6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㎡/s</a:t>
            </a: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0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190" y="1988840"/>
            <a:ext cx="76328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、牛顿液体内摩擦定律：液体流动时，相邻液层间的内摩擦力与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成正比。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0286" y="5517232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液层接触面积，液层间的速度梯度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263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190" y="1988840"/>
            <a:ext cx="7632847" cy="1661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液体静压力的方向总是在作用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面</a:t>
            </a:r>
            <a:r>
              <a:rPr kumimoji="0" lang="en-US" altLang="zh-CN" sz="2800" b="1" baseline="-2500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————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的方向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2280" y="558924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内法线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5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3" y="3356992"/>
            <a:ext cx="2772816" cy="26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44008" y="5229200"/>
            <a:ext cx="396044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真空度  ：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gh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en-US" altLang="zh-CN" baseline="-25000" dirty="0"/>
              <a:t>a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-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绝对压力：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a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ρ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gh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1484784"/>
            <a:ext cx="66247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、如下图所示，液体密度为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，液柱高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，球体的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真空度、绝对压力为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多少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794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3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3752</TotalTime>
  <Words>456</Words>
  <Application>Microsoft Office PowerPoint</Application>
  <PresentationFormat>全屏显示(4:3)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311</cp:revision>
  <dcterms:created xsi:type="dcterms:W3CDTF">2002-06-25T08:55:42Z</dcterms:created>
  <dcterms:modified xsi:type="dcterms:W3CDTF">2016-09-28T11:19:27Z</dcterms:modified>
</cp:coreProperties>
</file>