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activeX/activeX1.xml" ContentType="application/vnd.ms-office.activeX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3"/>
  </p:notesMasterIdLst>
  <p:sldIdLst>
    <p:sldId id="458" r:id="rId2"/>
    <p:sldId id="466" r:id="rId3"/>
    <p:sldId id="461" r:id="rId4"/>
    <p:sldId id="462" r:id="rId5"/>
    <p:sldId id="459" r:id="rId6"/>
    <p:sldId id="460" r:id="rId7"/>
    <p:sldId id="438" r:id="rId8"/>
    <p:sldId id="440" r:id="rId9"/>
    <p:sldId id="463" r:id="rId10"/>
    <p:sldId id="464" r:id="rId11"/>
    <p:sldId id="465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0066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9" autoAdjust="0"/>
    <p:restoredTop sz="94585" autoAdjust="0"/>
  </p:normalViewPr>
  <p:slideViewPr>
    <p:cSldViewPr>
      <p:cViewPr varScale="1">
        <p:scale>
          <a:sx n="77" d="100"/>
          <a:sy n="77" d="100"/>
        </p:scale>
        <p:origin x="25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278CF15-22B4-4260-8AD2-DA3672F3339F}" type="datetimeFigureOut">
              <a:rPr lang="zh-CN" altLang="en-US"/>
              <a:pPr>
                <a:defRPr/>
              </a:pPr>
              <a:t>2016/12/15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F552177-591A-4AC3-A99D-5B57545CE9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3E51A-601F-4BD5-B94A-EAA0EA85374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067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3E51A-601F-4BD5-B94A-EAA0EA85374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517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3E51A-601F-4BD5-B94A-EAA0EA85374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9723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3E51A-601F-4BD5-B94A-EAA0EA85374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33163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3E51A-601F-4BD5-B94A-EAA0EA85374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123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974325-BF71-4F76-9AFF-8CA56854224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08122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974325-BF71-4F76-9AFF-8CA56854224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021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974325-BF71-4F76-9AFF-8CA56854224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0699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974325-BF71-4F76-9AFF-8CA56854224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8695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B2C9C-7A46-400F-8D00-E50B1752A6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477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41EFE-4E61-43ED-8A26-DE31214B3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77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43317-1424-40DA-8FF3-0241847BD2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98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EB9C8-12EC-4914-9AC9-BBA51D43F8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58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2BF51-C7CE-4861-870D-A9E34E9DF8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780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B5ED1-0130-43E1-842D-00CF980F55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40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70D9E-A132-4FA6-A44B-D4CB774059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16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B00AF-C4CF-4A2A-AD0A-299F25619B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398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ECFC4-626B-41F8-9BDB-C5D17BC05E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40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AC9DE-16CE-469E-A71B-ACB4F2D7C6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96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AC5AC-9F54-4B66-86FF-9F86076A1E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02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D1E6B8D-726D-4227-9773-3F19F0176F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57" r:id="rId2"/>
    <p:sldLayoutId id="2147483866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7" r:id="rId9"/>
    <p:sldLayoutId id="2147483863" r:id="rId10"/>
    <p:sldLayoutId id="21474838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79712" y="2492896"/>
            <a:ext cx="5054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第四章 液压控制元件课后练习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 descr="Image014"/>
          <p:cNvPicPr>
            <a:picLocks noChangeAspect="1" noChangeArrowheads="1"/>
          </p:cNvPicPr>
          <p:nvPr/>
        </p:nvPicPr>
        <p:blipFill>
          <a:blip r:embed="rId3">
            <a:lum bright="-24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4731135" cy="41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9462" y="-99392"/>
            <a:ext cx="9134537" cy="1938992"/>
          </a:xfrm>
          <a:prstGeom prst="rect">
            <a:avLst/>
          </a:prstGeom>
          <a:solidFill>
            <a:srgbClr val="92D050"/>
          </a:solidFill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图示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的液压系统，缸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Ⅰ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的无杆腔面积为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100×10</a:t>
            </a:r>
            <a:r>
              <a:rPr kumimoji="1" lang="en-US" altLang="zh-CN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-4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en-US" altLang="zh-CN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缸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Ⅰ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的负载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F=3.5×10</a:t>
            </a:r>
            <a:r>
              <a:rPr kumimoji="1" lang="en-US" altLang="zh-CN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-4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缸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运动时负载为零，溢流阀、顺序阀、和减压阀的调整压力为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4MPa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3MPa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2MPa,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试求在下列几种情况下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三点压力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endParaRPr kumimoji="1"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3)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1YA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断电，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2YA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通电，缸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活塞运动时及活塞杆碰到挡铁时。</a:t>
            </a: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19046" y="2348880"/>
            <a:ext cx="3755928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1YA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断电，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2YA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通电，缸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Ⅰ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不动，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缸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运动。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缸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负载力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F=0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，泵出口压力为零。因此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溢流阀和顺序阀关闭，减压阀阀口全开，不起减压作用。</a:t>
            </a:r>
            <a:r>
              <a:rPr lang="en-US" altLang="zh-C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运行到端点时，情况与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完全一致， </a:t>
            </a:r>
            <a:r>
              <a:rPr lang="en-US" altLang="zh-C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=4MPa,p</a:t>
            </a:r>
            <a:r>
              <a:rPr lang="en-US" altLang="zh-CN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=2MPa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3923987" y="501317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4MPa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71800" y="3788443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2MPa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37624" y="3801019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3MPa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6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9462" y="-99392"/>
            <a:ext cx="9134537" cy="2308324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4-8 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液压缸的活塞面积为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A=100ⅹ10</a:t>
            </a:r>
            <a:r>
              <a:rPr kumimoji="1" lang="en-US" altLang="zh-CN" sz="24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-4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en-US" altLang="zh-CN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，负载在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500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40000N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的范围内变化，为使负载变化时活塞运动速度稳定，在液压缸进口处使用一个调速阀，若将泵的工作压力调到泵的额定压力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6.3MPa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，问是否适宜？为什么？</a:t>
            </a: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067" y="2708920"/>
            <a:ext cx="7571326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答：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液压缸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最大负载为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40000N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液压缸无杆腔最大工作压力为 ：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P= F/A= 4MPa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调速阀正常工作时的最小压差：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⊿P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≥ 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0.5MPa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所以液压泵的工作压力：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P≥4.5MPa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如果将泵的工作压力调到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6.3MPa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，虽然满足了调速阀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正常工作时的最小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压差，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负载变化时活塞运动速度稳定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，但</a:t>
            </a:r>
            <a:r>
              <a:rPr kumimoji="1"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对泵减少能耗不利。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21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027" name="ShockwaveFlash1" r:id="rId2" imgW="7632720" imgH="5445000"/>
        </mc:Choice>
        <mc:Fallback>
          <p:control name="ShockwaveFlash1" r:id="rId2" imgW="7632720" imgH="5445000">
            <p:pic>
              <p:nvPicPr>
                <p:cNvPr id="2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9592" y="1412776"/>
                  <a:ext cx="7632848" cy="544522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7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-7337" y="-27825"/>
            <a:ext cx="9144000" cy="1938992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4-1 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液压缸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=30ⅹ10</a:t>
            </a:r>
            <a:r>
              <a:rPr kumimoji="1" lang="en-US" altLang="zh-CN" sz="24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-4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en-US" altLang="zh-CN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=12ⅹ10</a:t>
            </a:r>
            <a:r>
              <a:rPr kumimoji="1" lang="en-US" altLang="zh-CN" sz="24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-4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en-US" altLang="zh-CN" sz="24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，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F=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30ⅹ10</a:t>
            </a:r>
            <a:r>
              <a:rPr kumimoji="1" lang="en-US" altLang="zh-CN" sz="24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，液控单向阀用作闭锁以防止液压缸下滑，阀内控活塞面积</a:t>
            </a:r>
            <a:r>
              <a:rPr kumimoji="1" lang="en-US" altLang="zh-CN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400" b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是阀芯承压面积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的三倍，若摩擦力，弹簧力均忽略不计，试计算需要多大的控制压力才能开启液控单向阀？开启前液压缸中最高压力为多少？</a:t>
            </a: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2060848"/>
            <a:ext cx="835292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、试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计算需要多大的控制压力才能开启液控单向阀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kumimoji="1"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分析：①液控单向阀的控制油压力和液压缸的有杆腔压力相等；</a:t>
            </a:r>
            <a:endParaRPr kumimoji="1"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②液控单向阀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的反向与液压缸无杆腔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连通；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液控单向阀阀内控活塞面积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0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是阀芯承压面积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的三倍，因此阀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控制压力是无杆腔的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1/3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kumimoji="1" lang="zh-CN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④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液压缸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是活塞杆固定，外力使缸体向下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运动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endParaRPr kumimoji="1"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2438" y="5345202"/>
            <a:ext cx="371759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kumimoji="1"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3P</a:t>
            </a:r>
            <a:r>
              <a:rPr kumimoji="1"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kumimoji="1"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+ F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kumimoji="1" lang="en-US" altLang="zh-CN" sz="2400" b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=3.85MPa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kumimoji="1"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=11.55MPa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860032" y="5192147"/>
            <a:ext cx="3600400" cy="1506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开启前外力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作用在缸体上，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缸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体静止，液压缸中最高压力：</a:t>
            </a:r>
            <a:endParaRPr kumimoji="1"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P= F/A= 10MPa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410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-7337" y="3706"/>
            <a:ext cx="9144000" cy="1569660"/>
          </a:xfrm>
          <a:prstGeom prst="rect">
            <a:avLst/>
          </a:prstGeom>
          <a:solidFill>
            <a:srgbClr val="92D050"/>
          </a:solidFill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4-2 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弹簧对中型三位四通电液换向阀，其先导阀的中位机能及主阀的中位机能能否任意选定？</a:t>
            </a: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2564904"/>
            <a:ext cx="65527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答：先导阀的中位机能不能任意选定。先导阀中位时二工作油口都必须与回油口接通，使主阀控制油腔与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回油口也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接通。此外，先导阀进油口需关闭，因此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先导阀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应选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型三位四通电磁换向阀。</a:t>
            </a:r>
            <a:endParaRPr kumimoji="1"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主阀的中位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机能不可以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任意选定。</a:t>
            </a:r>
            <a:endParaRPr kumimoji="1"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9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 descr="Image013"/>
          <p:cNvPicPr>
            <a:picLocks noChangeAspect="1" noChangeArrowheads="1"/>
          </p:cNvPicPr>
          <p:nvPr/>
        </p:nvPicPr>
        <p:blipFill>
          <a:blip r:embed="rId3">
            <a:lum bright="-18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38" y="2457942"/>
            <a:ext cx="5730422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0" y="258"/>
            <a:ext cx="9144000" cy="2308324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4-4 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图示回路中，溢流阀的调整压力为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5MPa,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减压阀调整压力为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2.5MPa,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试分析下列各情况，并说明减压阀的阀口处于什么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状态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）当泵压力等于溢流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阀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调定压力时，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夹紧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缸使工具夹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紧后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A,C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点的压力各为多少？</a:t>
            </a: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9712" y="263691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5MPa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66282" y="4354692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2.5MPa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4048" y="4354692"/>
            <a:ext cx="4139952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）夹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紧缸夹紧后，减压阀出口达到其调整压力，减压阀阀口处于关闭状态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2.5MPa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63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 descr="Image013"/>
          <p:cNvPicPr>
            <a:picLocks noChangeAspect="1" noChangeArrowheads="1"/>
          </p:cNvPicPr>
          <p:nvPr/>
        </p:nvPicPr>
        <p:blipFill>
          <a:blip r:embed="rId3">
            <a:lum bright="-18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0666"/>
            <a:ext cx="5967710" cy="472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0" y="258"/>
            <a:ext cx="9144000" cy="1938992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图示回路中，溢流阀的调整压力为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5MPa,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减压阀的调整压力为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2.5MPa,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试分析下列各情况，并说明减压阀的阀口处于什么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状态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）当泵压力由于工作缸快进，压力降到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1.5MPa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时（工件原先处于夹紧状态），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A,C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点的压力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各为多少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0" y="4522843"/>
            <a:ext cx="4572000" cy="24006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）系统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压力降到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1.5MPa,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减压阀出口压力也降到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1.5MPa,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而由于单向阀保压作用，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点压力保持夹紧压力不变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2.5MPa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。减压阀阀口打开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不起减压作用。</a:t>
            </a:r>
          </a:p>
        </p:txBody>
      </p:sp>
    </p:spTree>
    <p:extLst>
      <p:ext uri="{BB962C8B-B14F-4D97-AF65-F5344CB8AC3E}">
        <p14:creationId xmlns:p14="http://schemas.microsoft.com/office/powerpoint/2010/main" val="37845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 descr="Image013"/>
          <p:cNvPicPr>
            <a:picLocks noChangeAspect="1" noChangeArrowheads="1"/>
          </p:cNvPicPr>
          <p:nvPr/>
        </p:nvPicPr>
        <p:blipFill>
          <a:blip r:embed="rId3">
            <a:lum bright="-18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33599"/>
            <a:ext cx="4716462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0" y="258"/>
            <a:ext cx="9144000" cy="1667764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图示回路中，溢流阀的调整压力为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5MPa,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减压阀的调整压力为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2.5MPa,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试分析下列各情况，并说明减压阀的阀口处于什么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状态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）夹紧缸在夹紧工作前作空载运行时，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A,B,C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三点压力各为多少？</a:t>
            </a: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0" y="4978650"/>
            <a:ext cx="457200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）夹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紧缸空载运行，则负载为零，减压阀阀口全开，不起减压作用：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0MPa</a:t>
            </a:r>
          </a:p>
        </p:txBody>
      </p:sp>
    </p:spTree>
    <p:extLst>
      <p:ext uri="{BB962C8B-B14F-4D97-AF65-F5344CB8AC3E}">
        <p14:creationId xmlns:p14="http://schemas.microsoft.com/office/powerpoint/2010/main" val="27106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 descr="Image014"/>
          <p:cNvPicPr>
            <a:picLocks noChangeAspect="1" noChangeArrowheads="1"/>
          </p:cNvPicPr>
          <p:nvPr/>
        </p:nvPicPr>
        <p:blipFill>
          <a:blip r:embed="rId3">
            <a:lum bright="-24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4731135" cy="41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9462" y="-99392"/>
            <a:ext cx="9134537" cy="1938992"/>
          </a:xfrm>
          <a:prstGeom prst="rect">
            <a:avLst/>
          </a:prstGeom>
          <a:solidFill>
            <a:srgbClr val="92D050"/>
          </a:solidFill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4-5 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图示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的液压系统，缸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Ⅰ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的无杆腔面积为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100×10</a:t>
            </a:r>
            <a:r>
              <a:rPr kumimoji="1" lang="en-US" altLang="zh-CN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-4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en-US" altLang="zh-CN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缸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Ⅰ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的负载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F=3.5×10</a:t>
            </a:r>
            <a:r>
              <a:rPr kumimoji="1" lang="en-US" altLang="zh-CN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-4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缸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运动时负载为零，溢流阀、顺序阀、和减压阀的调整压力为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4MPa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3MPa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2MPa,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试求在下列几种情况下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三点压力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endParaRPr kumimoji="1"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AutoNum type="arabicParenR"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液压泵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启动后，两换向阀处于中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08104" y="2348880"/>
            <a:ext cx="3611912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解：两换向阀处于中位，则液压泵输出的压力油经溢流阀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溢流，泵出口压力为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4MPa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，高于顺序阀调整压力，顺序阀打开。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=4MPa,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减压阀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的调整压力低于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4MPa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，减压阀阀口关闭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=2MPa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3923987" y="501317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4MPa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71800" y="3788443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2MPa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37624" y="3801019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3MPa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63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 descr="Image014"/>
          <p:cNvPicPr>
            <a:picLocks noChangeAspect="1" noChangeArrowheads="1"/>
          </p:cNvPicPr>
          <p:nvPr/>
        </p:nvPicPr>
        <p:blipFill>
          <a:blip r:embed="rId3">
            <a:lum bright="-24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4731135" cy="41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9462" y="-99392"/>
            <a:ext cx="9134537" cy="2000548"/>
          </a:xfrm>
          <a:prstGeom prst="rect">
            <a:avLst/>
          </a:prstGeom>
          <a:solidFill>
            <a:srgbClr val="92D050"/>
          </a:solidFill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图示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的液压系统，缸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Ⅰ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的无杆腔面积为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100×10</a:t>
            </a:r>
            <a:r>
              <a:rPr kumimoji="1" lang="en-US" altLang="zh-CN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-4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en-US" altLang="zh-CN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缸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Ⅰ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的负载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F=3.5×10</a:t>
            </a:r>
            <a:r>
              <a:rPr kumimoji="1" lang="en-US" altLang="zh-CN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-4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缸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运动时负载为零，溢流阀、顺序阀、和减压阀的调整压力为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4MPa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3MPa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2MPa,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试求在下列几种情况下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三点压力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endParaRPr kumimoji="1"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2) 1YA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通电，缸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Ⅰ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活塞移动时及活塞运动到终点时。</a:t>
            </a: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28639" y="2068929"/>
            <a:ext cx="3611912" cy="47089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缸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Ⅰ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运动时，进油腔压力为</a:t>
            </a:r>
            <a:r>
              <a:rPr lang="en-US" altLang="zh-C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Ⅰ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=F/A=3.5MPa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大于顺序阀调整压力，小于溢流阀调整压力，溢流阀关闭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=3.5MPa,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减压阀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处于减压状态，则</a:t>
            </a:r>
            <a:r>
              <a:rPr lang="en-US" altLang="zh-C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=2MPa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运行到端点时，情况与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完全一致， </a:t>
            </a:r>
            <a:r>
              <a:rPr lang="en-US" altLang="zh-C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=4MPa,p</a:t>
            </a:r>
            <a:r>
              <a:rPr lang="en-US" altLang="zh-CN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=2MPa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987" y="501317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4MPa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71800" y="3788443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2MPa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37624" y="3801019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3MPa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5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2744</TotalTime>
  <Words>1116</Words>
  <Application>Microsoft Office PowerPoint</Application>
  <PresentationFormat>全屏显示(4:3)</PresentationFormat>
  <Paragraphs>66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楷体</vt:lpstr>
      <vt:lpstr>隶书</vt:lpstr>
      <vt:lpstr>宋体</vt:lpstr>
      <vt:lpstr>Calibri</vt:lpstr>
      <vt:lpstr>Constantia</vt:lpstr>
      <vt:lpstr>Tahoma</vt:lpstr>
      <vt:lpstr>Wingdings 2</vt:lpstr>
      <vt:lpstr>流畅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典型液压传系统动</dc:title>
  <dc:creator>wq</dc:creator>
  <cp:lastModifiedBy>wangqiang</cp:lastModifiedBy>
  <cp:revision>185</cp:revision>
  <dcterms:created xsi:type="dcterms:W3CDTF">2002-06-25T08:55:42Z</dcterms:created>
  <dcterms:modified xsi:type="dcterms:W3CDTF">2016-12-15T01:29:01Z</dcterms:modified>
</cp:coreProperties>
</file>