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554" r:id="rId2"/>
    <p:sldId id="547" r:id="rId3"/>
    <p:sldId id="551" r:id="rId4"/>
    <p:sldId id="548" r:id="rId5"/>
    <p:sldId id="549" r:id="rId6"/>
    <p:sldId id="552" r:id="rId7"/>
    <p:sldId id="55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D60093"/>
    <a:srgbClr val="CC6600"/>
    <a:srgbClr val="800000"/>
    <a:srgbClr val="008000"/>
    <a:srgbClr val="CC0000"/>
    <a:srgbClr val="CC3300"/>
    <a:srgbClr val="66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>
      <p:cViewPr varScale="1">
        <p:scale>
          <a:sx n="70" d="100"/>
          <a:sy n="70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AB36CA-E7BD-400A-8178-C3F56CC74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0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AC42-C76D-4576-B09C-FA5621F45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7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DCA9F-C4B2-4BF9-B641-9504E6704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5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3B14F-81B5-4D96-80CC-E333EEB77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5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039D-710E-49A9-AF91-B0AA0DD7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2F473-2B2D-4702-872B-8A9EE9253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00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68784-F89E-48A1-8036-2F529856F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FD9D9-00ED-4BD9-BFF3-56FF5B77B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B4F1-66F2-4129-BB16-2CF4153F4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CDC1-FC34-497A-9950-FF787E916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44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707B1-2256-40E9-B6D0-669CD9E63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2000-6DBC-4830-ADFF-806174CC4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20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A49583B-FBB2-478A-8B47-1341CC180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6" r:id="rId2"/>
    <p:sldLayoutId id="2147484055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6" r:id="rId9"/>
    <p:sldLayoutId id="2147484052" r:id="rId10"/>
    <p:sldLayoutId id="21474840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2204864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课 堂 练 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694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844824"/>
            <a:ext cx="6552728" cy="526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、液压传动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工作介质，利用液体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 b="1" baseline="-25000" dirty="0" smtClean="0">
                <a:latin typeface="楷体" pitchFamily="49" charset="-122"/>
                <a:ea typeface="楷体" pitchFamily="49" charset="-122"/>
              </a:rPr>
              <a:t>———— 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来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进行能量传递的液体传动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                             液体，压力能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Aft>
                <a:spcPts val="3500"/>
              </a:spcAft>
              <a:buClr>
                <a:schemeClr val="folHlink"/>
              </a:buClr>
              <a:buSzPct val="6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23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844824"/>
            <a:ext cx="6984776" cy="355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            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、液压系统中的压力取决于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，执行元件的运动速度取决于</a:t>
            </a:r>
            <a:r>
              <a:rPr lang="en-US" altLang="zh-CN" sz="2800" b="1" baseline="-25000" dirty="0">
                <a:latin typeface="楷体" pitchFamily="49" charset="-122"/>
                <a:ea typeface="楷体" pitchFamily="49" charset="-122"/>
              </a:rPr>
              <a:t>————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200000"/>
              </a:lnSpc>
              <a:spcAft>
                <a:spcPts val="3500"/>
              </a:spcAft>
              <a:buClr>
                <a:schemeClr val="folHlink"/>
              </a:buClr>
              <a:buSzPct val="60000"/>
            </a:pP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                       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负载，流量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6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132856"/>
            <a:ext cx="68407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液压传动的工作原理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。即密封容积中的液体既可以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传递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又可以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传递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帕斯卡，力，运动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7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988840"/>
            <a:ext cx="662473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压力为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4.2MPa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，流量为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10L/min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的有压流体所具有压力能的功率为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_________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瓦特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4.2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ⅹ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0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ⅹ10ⅹ10</a:t>
            </a:r>
            <a:r>
              <a:rPr lang="en-US" altLang="zh-CN" sz="20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-3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∕60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/s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=700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endParaRPr lang="zh-CN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49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1916832"/>
            <a:ext cx="66967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5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液压传动装置由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 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、和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部分组成，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 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————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能量转换装置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动力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元件、执行元件、控制元件、辅助元件液压传动介质；动力元件、执行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6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2_1_1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57" y="3356992"/>
            <a:ext cx="7648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31640" y="1963142"/>
            <a:ext cx="6064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下列符号是哪些液压元件的职能符号？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65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3601</TotalTime>
  <Words>175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楷体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液压传动基础知识</dc:title>
  <dc:creator>wq</dc:creator>
  <cp:lastModifiedBy>wangqiang</cp:lastModifiedBy>
  <cp:revision>282</cp:revision>
  <dcterms:created xsi:type="dcterms:W3CDTF">2002-06-25T08:55:42Z</dcterms:created>
  <dcterms:modified xsi:type="dcterms:W3CDTF">2015-09-16T23:54:43Z</dcterms:modified>
</cp:coreProperties>
</file>