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</a:t>
            </a:r>
            <a:r>
              <a:rPr lang="en-US" altLang="zh-CN" sz="6000" dirty="0" smtClean="0"/>
              <a:t> </a:t>
            </a:r>
            <a:r>
              <a:rPr lang="zh-CN" altLang="en-US" sz="6000" b="1" dirty="0" smtClean="0"/>
              <a:t>测         量</a:t>
            </a:r>
            <a:endParaRPr lang="zh-CN" altLang="en-US" sz="6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/>
              <a:t>测量误差的分类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系统性</a:t>
            </a:r>
            <a:r>
              <a:rPr lang="zh-CN" altLang="zh-CN" sz="2800" b="1" dirty="0"/>
              <a:t>误差、随机性误差，还可能出现粗大误差。其中，粗大误差应该剔除掉。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2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/>
              <a:t>线性尺寸测量：</a:t>
            </a:r>
          </a:p>
          <a:p>
            <a:r>
              <a:rPr lang="zh-CN" altLang="zh-CN" sz="2800" b="1" dirty="0"/>
              <a:t>游标量具：游标卡尺、游标高度尺、游标深度尺</a:t>
            </a:r>
          </a:p>
          <a:p>
            <a:r>
              <a:rPr lang="zh-CN" altLang="zh-CN" sz="2800" b="1" dirty="0"/>
              <a:t>分厘量具：内径百分尺、外径百分尺、深度百分尺。 应用螺旋副将角位移转变为直线位移。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8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/>
              <a:t>圆锥角：锥体直径上两发生线之间的夹角</a:t>
            </a:r>
          </a:p>
          <a:p>
            <a:r>
              <a:rPr lang="zh-CN" altLang="zh-CN" sz="2800" b="1" dirty="0"/>
              <a:t>斜角：圆锥角的一半</a:t>
            </a:r>
          </a:p>
          <a:p>
            <a:r>
              <a:rPr lang="zh-CN" altLang="zh-CN" sz="2800" b="1" dirty="0"/>
              <a:t>锥角测量：正弦尺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0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/>
              <a:t>表面粗糙度检测：</a:t>
            </a:r>
          </a:p>
          <a:p>
            <a:r>
              <a:rPr lang="zh-CN" altLang="zh-CN" sz="2800" b="1" dirty="0"/>
              <a:t>光切法显微镜、干涉显微镜</a:t>
            </a:r>
          </a:p>
          <a:p>
            <a:r>
              <a:rPr lang="zh-CN" altLang="zh-CN" sz="2800" b="1" dirty="0"/>
              <a:t>表面粗糙度分为</a:t>
            </a:r>
            <a:r>
              <a:rPr lang="en-US" altLang="zh-CN" sz="2800" b="1" dirty="0"/>
              <a:t>14</a:t>
            </a:r>
            <a:r>
              <a:rPr lang="zh-CN" altLang="zh-CN" sz="2800" b="1" dirty="0"/>
              <a:t>级，其中</a:t>
            </a:r>
            <a:r>
              <a:rPr lang="en-US" altLang="zh-CN" sz="2800" b="1" dirty="0"/>
              <a:t>5—12</a:t>
            </a:r>
            <a:r>
              <a:rPr lang="zh-CN" altLang="zh-CN" sz="2800" b="1" dirty="0"/>
              <a:t>级用</a:t>
            </a:r>
            <a:r>
              <a:rPr lang="en-US" altLang="zh-CN" sz="2800" b="1" dirty="0"/>
              <a:t>Ra</a:t>
            </a:r>
            <a:r>
              <a:rPr lang="zh-CN" altLang="zh-CN" sz="2800" b="1" dirty="0"/>
              <a:t>评定较为准确，也可以用</a:t>
            </a:r>
            <a:r>
              <a:rPr lang="en-US" altLang="zh-CN" sz="2800" b="1" dirty="0" err="1"/>
              <a:t>Rz</a:t>
            </a:r>
            <a:r>
              <a:rPr lang="zh-CN" altLang="zh-CN" sz="2800" b="1" dirty="0"/>
              <a:t>评定，而</a:t>
            </a:r>
            <a:r>
              <a:rPr lang="en-US" altLang="zh-CN" sz="2800" b="1" dirty="0"/>
              <a:t>1—4</a:t>
            </a:r>
            <a:r>
              <a:rPr lang="zh-CN" altLang="zh-CN" sz="2800" b="1" dirty="0"/>
              <a:t>级和</a:t>
            </a:r>
            <a:r>
              <a:rPr lang="en-US" altLang="zh-CN" sz="2800" b="1" dirty="0"/>
              <a:t>13—14</a:t>
            </a:r>
            <a:r>
              <a:rPr lang="zh-CN" altLang="zh-CN" sz="2800" b="1" dirty="0"/>
              <a:t>级只能用</a:t>
            </a:r>
            <a:r>
              <a:rPr lang="en-US" altLang="zh-CN" sz="2800" b="1" dirty="0" err="1"/>
              <a:t>Rz</a:t>
            </a:r>
            <a:r>
              <a:rPr lang="zh-CN" altLang="zh-CN" sz="2800" b="1" dirty="0"/>
              <a:t>评定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/>
              <a:t>零件直线度检测：</a:t>
            </a:r>
          </a:p>
          <a:p>
            <a:r>
              <a:rPr lang="zh-CN" altLang="zh-CN" sz="2800" b="1" dirty="0"/>
              <a:t>测量平板、</a:t>
            </a:r>
            <a:r>
              <a:rPr lang="en-US" altLang="zh-CN" sz="2800" b="1" dirty="0"/>
              <a:t>V</a:t>
            </a:r>
            <a:r>
              <a:rPr lang="zh-CN" altLang="zh-CN" sz="2800" b="1" dirty="0"/>
              <a:t>形铁、带架百分表</a:t>
            </a:r>
          </a:p>
          <a:p>
            <a:r>
              <a:rPr lang="zh-CN" altLang="zh-CN" sz="2800" b="1" dirty="0"/>
              <a:t>平面度检测：</a:t>
            </a:r>
          </a:p>
          <a:p>
            <a:r>
              <a:rPr lang="zh-CN" altLang="zh-CN" sz="2800" b="1" dirty="0"/>
              <a:t>测量平板、带架千分表、可调支承（螺旋</a:t>
            </a:r>
            <a:r>
              <a:rPr lang="zh-CN" altLang="zh-CN" sz="2800" b="1" dirty="0" smtClean="0"/>
              <a:t>千</a:t>
            </a:r>
            <a:r>
              <a:rPr lang="zh-CN" altLang="en-US" sz="2800" b="1" dirty="0"/>
              <a:t>斤</a:t>
            </a:r>
            <a:r>
              <a:rPr lang="zh-CN" altLang="zh-CN" sz="2800" b="1" dirty="0" smtClean="0"/>
              <a:t>顶</a:t>
            </a:r>
            <a:r>
              <a:rPr lang="zh-CN" altLang="zh-CN" sz="2800" b="1" dirty="0"/>
              <a:t>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9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>
            <a:normAutofit lnSpcReduction="10000"/>
          </a:bodyPr>
          <a:lstStyle/>
          <a:p>
            <a:r>
              <a:rPr lang="zh-CN" altLang="zh-CN" sz="2800" b="1" dirty="0"/>
              <a:t>螺纹测量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r>
              <a:rPr lang="zh-CN" altLang="zh-CN" sz="2800" b="1" dirty="0"/>
              <a:t>螺纹主要参数：螺纹大径（外螺纹顶圆直径、内螺纹根圆直径）；螺纹小径（与外螺纹牙底或内螺纹牙顶相重合的圆柱直径）；螺纹中径（一个假想圆柱面直径，在此圆柱面上，螺牙厚度与相邻牙间宽度相等）；螺距；螺纹牙型半角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  <a:p>
            <a:r>
              <a:rPr lang="zh-CN" altLang="zh-CN" sz="2800" b="1" dirty="0"/>
              <a:t>螺纹百分尺、螺距规、外径百分尺、精密量针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0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/>
              <a:t>齿轮测量：</a:t>
            </a:r>
          </a:p>
          <a:p>
            <a:r>
              <a:rPr lang="zh-CN" altLang="zh-CN" sz="2800" b="1" dirty="0"/>
              <a:t>齿轮公法线测量：公法线游标卡尺、公法线百分尺、公法线指标卡规</a:t>
            </a:r>
          </a:p>
          <a:p>
            <a:r>
              <a:rPr lang="zh-CN" altLang="zh-CN" sz="2800" b="1" dirty="0"/>
              <a:t>齿轮齿厚测量：齿轮齿厚游标卡尺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                      </a:t>
            </a:r>
            <a:r>
              <a:rPr lang="en-US" altLang="zh-CN" sz="4000" b="1" dirty="0" smtClean="0"/>
              <a:t>The  End</a:t>
            </a:r>
            <a:endParaRPr lang="zh-CN" altLang="en-US" sz="40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3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</TotalTime>
  <Words>263</Words>
  <Application>Microsoft Office PowerPoint</Application>
  <PresentationFormat>全屏显示(4:3)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etc</dc:creator>
  <cp:lastModifiedBy>etc</cp:lastModifiedBy>
  <cp:revision>2</cp:revision>
  <dcterms:created xsi:type="dcterms:W3CDTF">2016-06-21T06:23:21Z</dcterms:created>
  <dcterms:modified xsi:type="dcterms:W3CDTF">2016-06-21T06:40:57Z</dcterms:modified>
</cp:coreProperties>
</file>