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BB5D-BCAA-418B-BB44-DB1622994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43562-7631-4280-BBAA-2CC3C39F1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EE6FA-9CF8-4AFA-9FA8-E5BA2A50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85C05-17CC-458E-AEAF-A6F9F955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5BA1F-A614-4EB1-BDB4-167DAF68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4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CB8A-D42E-413A-A90A-2C40933E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8011D-4C60-4FDD-82BD-E4A5E30F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BBAC-DD8C-433A-94BA-D220D472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35821-66AE-4D5D-A367-8DB44F7B0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9C9E-FD50-47F5-AA6B-A2AAB4FE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6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AE7DC-9581-45C9-803D-B857A6FCB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5985E-E4DD-41F8-AB57-CE5C1C382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62B0A-F1C6-4D98-9A72-DC5FB606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07EE-49E4-42B8-9C8D-93FA7994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5B12-CADF-4546-9F2B-522564DD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5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0DAD7-675D-4521-BE9A-65C1A4CC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E00-F0B4-4D86-903C-7591C8776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736A1-B10E-44D1-B52C-7841A228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5D07D-A1E0-4D74-AD62-765B142A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EB8-4CEF-4E73-8152-462817D6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D7C7-7CBC-4855-AB2F-7A395C21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C5FCA-7AAF-4DC4-AA8C-8091C64CE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A6A9C-CF02-4C66-950B-5C9E024A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5E96-EA6A-4B63-ADF7-7088248A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52B74-8A8B-4B7B-884D-4C4BAF0E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77C2-0628-42C0-8F53-D3F18CA3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F6F7-7DF1-4B48-B29E-C676BFB6F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6DD53-9B65-49AE-8A43-0CAE759A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DBE99-5929-4A2D-94F0-19C4CFF8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BC051-9D81-4FD2-AE11-EA5DF01D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07E3B-5261-4F94-AAFA-32D992869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2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242-4B23-4B79-956B-FD92FB24C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0D381-095A-4EA6-BCA0-A42A9BBF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77FCE-0EA9-4D09-85DC-2464FB767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7A159B-74E4-4C6F-B313-5DE8D5549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6E9AC-9D7F-499C-91F6-4E4121206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D098E0-C3E8-4DC8-9EE2-A428E252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936A3-B48B-4128-B173-96A141E8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09880-248B-4E18-AA58-9D682483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28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1F5E-15CD-4D1D-A3BB-0BB49021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7F60B-8018-4FDA-8517-659FB872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F3FA4-9E46-48C9-A560-45BC081A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6E38D-62A5-488C-8BAC-48C6C629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9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2253F-2467-4BAA-8500-32D38BDA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06ABB-7558-4ECE-AC16-FCC2B400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50306-2606-45C5-9E84-D4640D0C5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227E-19C3-4C1D-9070-97E2B0BC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DE1DA-7699-47B5-8A09-1F9E25FB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7F1F0-9F30-4E0A-A785-7FD9EF754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1B632-F655-4097-AB85-780CB677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22D0B-F5FD-4C3C-A674-2C6809E92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79ACF-F500-473C-885F-01ADFDBE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4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3668-BAC7-46F1-A6CE-A9BD6AE0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D34A6-3D23-495C-89E3-B01C6C689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05D13-A8C5-4DCF-8CEC-69CF2296B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033CC-0F9E-450E-A2FA-CAE1871F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19E9E-9F66-4F2F-A4A5-5D3229E5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E64D6-2489-4261-8D6E-4F369ACF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BBC13-5CE1-47DC-80EB-B7D819BD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2F4F-B79F-4E58-9387-60C67512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4D386-8362-4160-8D78-B54BD5475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062E3-42DC-4EE9-889E-249F42245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C4A7-204D-4AEB-97F7-33F01A8A6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E1C7-6C7E-4783-8CB6-DFB356924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36723-6F30-459C-A69A-E90F5ECBF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4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EC32A-A776-41F0-80F6-CF89BF5F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772"/>
            <a:ext cx="9144000" cy="129918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RIOT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2F7D5-9F08-4C96-9A7F-F4C5F4D90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1193"/>
            <a:ext cx="9144000" cy="461175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A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B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C</a:t>
            </a:r>
          </a:p>
        </p:txBody>
      </p:sp>
      <p:pic>
        <p:nvPicPr>
          <p:cNvPr id="11" name="Graphic 10" descr="Cloud with solid fill">
            <a:hlinkClick r:id="rId2" action="ppaction://hlinksldjump"/>
            <a:extLst>
              <a:ext uri="{FF2B5EF4-FFF2-40B4-BE49-F238E27FC236}">
                <a16:creationId xmlns:a16="http://schemas.microsoft.com/office/drawing/2014/main" id="{97DDD427-DE0B-431E-A658-206FDF2CD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16658" y="1533075"/>
            <a:ext cx="1299183" cy="1299183"/>
          </a:xfrm>
          <a:prstGeom prst="rect">
            <a:avLst/>
          </a:prstGeom>
        </p:spPr>
      </p:pic>
      <p:pic>
        <p:nvPicPr>
          <p:cNvPr id="13" name="Graphic 12" descr="Cloud with solid fill">
            <a:hlinkClick r:id="rId5" action="ppaction://hlinksldjump"/>
            <a:extLst>
              <a:ext uri="{FF2B5EF4-FFF2-40B4-BE49-F238E27FC236}">
                <a16:creationId xmlns:a16="http://schemas.microsoft.com/office/drawing/2014/main" id="{462C4B66-EFD3-498C-A1BA-E53B216B0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76680" y="2941989"/>
            <a:ext cx="1299183" cy="1299183"/>
          </a:xfrm>
          <a:prstGeom prst="rect">
            <a:avLst/>
          </a:prstGeom>
        </p:spPr>
      </p:pic>
      <p:pic>
        <p:nvPicPr>
          <p:cNvPr id="15" name="Graphic 14" descr="Cloud with solid fill">
            <a:hlinkClick r:id="rId6" action="ppaction://hlinksldjump"/>
            <a:extLst>
              <a:ext uri="{FF2B5EF4-FFF2-40B4-BE49-F238E27FC236}">
                <a16:creationId xmlns:a16="http://schemas.microsoft.com/office/drawing/2014/main" id="{9F305B2B-64E1-486C-82D0-4D023079B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2752" y="4397071"/>
            <a:ext cx="1299183" cy="12991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726020-F082-475B-A1D3-AA08D7E7EFA3}"/>
              </a:ext>
            </a:extLst>
          </p:cNvPr>
          <p:cNvSpPr txBox="1"/>
          <p:nvPr/>
        </p:nvSpPr>
        <p:spPr>
          <a:xfrm>
            <a:off x="3771136" y="209904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03ECF-C74B-4840-BD5A-F4C0AAB13E64}"/>
              </a:ext>
            </a:extLst>
          </p:cNvPr>
          <p:cNvSpPr txBox="1"/>
          <p:nvPr/>
        </p:nvSpPr>
        <p:spPr>
          <a:xfrm>
            <a:off x="3831158" y="353146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7C7956-FBAE-4608-900F-BB3477C4B5A0}"/>
              </a:ext>
            </a:extLst>
          </p:cNvPr>
          <p:cNvSpPr txBox="1"/>
          <p:nvPr/>
        </p:nvSpPr>
        <p:spPr>
          <a:xfrm>
            <a:off x="3831158" y="495559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369381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1430-7A21-46B4-8893-E1336502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20" y="365125"/>
            <a:ext cx="10312179" cy="1304649"/>
          </a:xfrm>
        </p:spPr>
        <p:txBody>
          <a:bodyPr/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B551B1-3FF2-4019-8707-DEA883A40E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97" y="1825625"/>
            <a:ext cx="73736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8AD74A23-6E17-4166-8F3D-B284F9A72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610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83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BA54-0782-467F-98FD-12E262AC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934" y="365125"/>
            <a:ext cx="10515600" cy="1325563"/>
          </a:xfrm>
        </p:spPr>
        <p:txBody>
          <a:bodyPr/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1F15E0-5A5B-498B-8C38-A5AB357FF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pic>
        <p:nvPicPr>
          <p:cNvPr id="8" name="Graphic 7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B5FDE523-8B1C-4FDB-AB99-ABB6E14BB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92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0230-343C-458C-A769-1D88A97E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44" y="357174"/>
            <a:ext cx="10515600" cy="1325563"/>
          </a:xfrm>
        </p:spPr>
        <p:txBody>
          <a:bodyPr/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C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90578A-2443-4FBA-BC75-41E8621B0C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197" y="1825625"/>
            <a:ext cx="737360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Back with solid fill">
            <a:hlinkClick r:id="rId3" action="ppaction://hlinksldjump"/>
            <a:extLst>
              <a:ext uri="{FF2B5EF4-FFF2-40B4-BE49-F238E27FC236}">
                <a16:creationId xmlns:a16="http://schemas.microsoft.com/office/drawing/2014/main" id="{BEDF5BB1-6A04-4ABC-A1D4-293D410752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2285" y="-1848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2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Danh Mục Sản Phẩm Công Ty RIOT</vt:lpstr>
      <vt:lpstr>Sản Phẩm A</vt:lpstr>
      <vt:lpstr>Sản Phẩm B</vt:lpstr>
      <vt:lpstr>Sản Phẩm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Mục Sản Phẩm Công Ty</dc:title>
  <dc:creator>nguyen</dc:creator>
  <cp:lastModifiedBy>nguyen</cp:lastModifiedBy>
  <cp:revision>3</cp:revision>
  <dcterms:created xsi:type="dcterms:W3CDTF">2025-10-01T08:53:20Z</dcterms:created>
  <dcterms:modified xsi:type="dcterms:W3CDTF">2025-10-01T13:50:31Z</dcterms:modified>
</cp:coreProperties>
</file>