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71" d="100"/>
          <a:sy n="71" d="100"/>
        </p:scale>
        <p:origin x="1046" y="6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5909-700A-47CF-B76B-153E80E58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B8F12-3900-42D6-8900-1503E0D1D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0FCA62-B335-4BF8-856E-4629EDCC84BE}"/>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5" name="Footer Placeholder 4">
            <a:extLst>
              <a:ext uri="{FF2B5EF4-FFF2-40B4-BE49-F238E27FC236}">
                <a16:creationId xmlns:a16="http://schemas.microsoft.com/office/drawing/2014/main" id="{E58608AC-0142-4623-80CC-5C2F3B1AA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1B1BB-C922-4D33-98BB-103CEEC1E2F4}"/>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92775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C48E-B28C-46DB-84D8-C0FA3AFA84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3A2179-794B-4B92-98B4-C5D4953127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D364D-EF41-447C-990E-DCB24D2A5FDD}"/>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5" name="Footer Placeholder 4">
            <a:extLst>
              <a:ext uri="{FF2B5EF4-FFF2-40B4-BE49-F238E27FC236}">
                <a16:creationId xmlns:a16="http://schemas.microsoft.com/office/drawing/2014/main" id="{AC62C037-BBF2-448E-90A2-CD7A751FC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92BE7-1CDC-484B-8BF4-0F34037D9307}"/>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336227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9E1E2-D6AF-49E2-8F2E-6C9BDEC28B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9212E2-6FBB-4D02-89B9-E4B7CFD0A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FDA41-3D8F-4046-BD63-6F7B3468310B}"/>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5" name="Footer Placeholder 4">
            <a:extLst>
              <a:ext uri="{FF2B5EF4-FFF2-40B4-BE49-F238E27FC236}">
                <a16:creationId xmlns:a16="http://schemas.microsoft.com/office/drawing/2014/main" id="{2B383E69-B573-4212-B40F-E7EEB2BC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31D75-2EE9-4A71-A8C9-B2F652AA8686}"/>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235367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E7A3-0EB6-4929-82B3-AFBBB3D712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CE574-6E72-4997-99EA-07899BF5F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DE529-3D6E-42DA-8B95-C4D8EE265F83}"/>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5" name="Footer Placeholder 4">
            <a:extLst>
              <a:ext uri="{FF2B5EF4-FFF2-40B4-BE49-F238E27FC236}">
                <a16:creationId xmlns:a16="http://schemas.microsoft.com/office/drawing/2014/main" id="{366237DE-4DC2-4D33-AD46-0B35BFACA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9EB74-75D7-40F2-B080-92E1C34BD28E}"/>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28737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4B5F-A16E-4E83-9299-2A4295BCA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9D2CFA-0973-4CE9-9652-EAFF8A046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06100-B112-4EFC-8C9F-4310FAC31CA5}"/>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5" name="Footer Placeholder 4">
            <a:extLst>
              <a:ext uri="{FF2B5EF4-FFF2-40B4-BE49-F238E27FC236}">
                <a16:creationId xmlns:a16="http://schemas.microsoft.com/office/drawing/2014/main" id="{F82136D7-6A32-486F-8EAC-5BE31445E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3C4D1-85AB-4B69-A4DE-AFEE8EE8C5F0}"/>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231624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1C30-5478-45D1-8BA0-1C86E87AB4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93738-6AC0-43AB-BD62-7EAFABB76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DEE663-C528-416C-A8F9-C5F344123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E752E5-C7AA-4D5B-8960-281AFCBC52C7}"/>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6" name="Footer Placeholder 5">
            <a:extLst>
              <a:ext uri="{FF2B5EF4-FFF2-40B4-BE49-F238E27FC236}">
                <a16:creationId xmlns:a16="http://schemas.microsoft.com/office/drawing/2014/main" id="{D1EF2E70-3961-48A2-9AD1-073D155A7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434569-5AE5-462C-9BA9-124126003672}"/>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274550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FD64-207F-4259-9531-3A8533834D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AC11A2-48EB-4193-B680-56C356B6E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579F86-D9F4-4F96-8049-31C5E392F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EF3191-2734-4D6D-AC0B-E4BD059B2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6DF38D-6BBB-4D89-B9E3-ACA1A644E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D0363-4894-4B5D-A91C-A5EC61A8B592}"/>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8" name="Footer Placeholder 7">
            <a:extLst>
              <a:ext uri="{FF2B5EF4-FFF2-40B4-BE49-F238E27FC236}">
                <a16:creationId xmlns:a16="http://schemas.microsoft.com/office/drawing/2014/main" id="{4B76F7B5-DDF5-40C8-8B5C-12A4470A51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32128-E1D9-4777-A695-7C99C5A23102}"/>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11366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E314-76E3-4209-9DFD-CF2EE4491F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B9E3B9-2506-41CB-9240-EE26264D8828}"/>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4" name="Footer Placeholder 3">
            <a:extLst>
              <a:ext uri="{FF2B5EF4-FFF2-40B4-BE49-F238E27FC236}">
                <a16:creationId xmlns:a16="http://schemas.microsoft.com/office/drawing/2014/main" id="{8884F0DF-BFBB-4E7F-87F3-9C5FE4CD41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DC64E7-4948-4FC7-AC75-F3E7FFC05D99}"/>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225986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C16E4-C042-4260-B414-53854377E858}"/>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3" name="Footer Placeholder 2">
            <a:extLst>
              <a:ext uri="{FF2B5EF4-FFF2-40B4-BE49-F238E27FC236}">
                <a16:creationId xmlns:a16="http://schemas.microsoft.com/office/drawing/2014/main" id="{39E704C4-AE0E-47E9-B454-29AC104039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D36339-7A37-40A3-9EB0-B2A820CD2B07}"/>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287856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8EE7-1162-426C-8637-348181D95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A67F97-8E16-415F-9B6A-BEBE169B1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BC07C9-B23B-41D4-8824-CF4369A73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EC800-43BA-4BF2-9936-F1596EFD4670}"/>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6" name="Footer Placeholder 5">
            <a:extLst>
              <a:ext uri="{FF2B5EF4-FFF2-40B4-BE49-F238E27FC236}">
                <a16:creationId xmlns:a16="http://schemas.microsoft.com/office/drawing/2014/main" id="{C0ED7B08-7E45-473F-B958-64CD6649C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B781A-D6E9-4D09-94BB-104492690A42}"/>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103772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DFA7-70A9-4EF5-8424-E89DCA531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ACECE3-113A-4A4F-BE9E-0B4434A28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3FEA16-9DCD-454D-A353-FB475692A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1A4A0-FC0B-4F87-9DFD-D255816BC027}"/>
              </a:ext>
            </a:extLst>
          </p:cNvPr>
          <p:cNvSpPr>
            <a:spLocks noGrp="1"/>
          </p:cNvSpPr>
          <p:nvPr>
            <p:ph type="dt" sz="half" idx="10"/>
          </p:nvPr>
        </p:nvSpPr>
        <p:spPr/>
        <p:txBody>
          <a:bodyPr/>
          <a:lstStyle/>
          <a:p>
            <a:fld id="{E0CAE0B7-829C-45F2-9708-5BBBC7AA2DE3}" type="datetimeFigureOut">
              <a:rPr lang="en-US" smtClean="0"/>
              <a:t>10/1/2025</a:t>
            </a:fld>
            <a:endParaRPr lang="en-US"/>
          </a:p>
        </p:txBody>
      </p:sp>
      <p:sp>
        <p:nvSpPr>
          <p:cNvPr id="6" name="Footer Placeholder 5">
            <a:extLst>
              <a:ext uri="{FF2B5EF4-FFF2-40B4-BE49-F238E27FC236}">
                <a16:creationId xmlns:a16="http://schemas.microsoft.com/office/drawing/2014/main" id="{0745AE24-1704-4098-8FB5-4CDDCED35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51879-5566-426B-86DA-BEE925AB423C}"/>
              </a:ext>
            </a:extLst>
          </p:cNvPr>
          <p:cNvSpPr>
            <a:spLocks noGrp="1"/>
          </p:cNvSpPr>
          <p:nvPr>
            <p:ph type="sldNum" sz="quarter" idx="12"/>
          </p:nvPr>
        </p:nvSpPr>
        <p:spPr/>
        <p:txBody>
          <a:bodyPr/>
          <a:lstStyle/>
          <a:p>
            <a:fld id="{B87EFD33-D6D1-478E-B896-3DA8912DC1AF}" type="slidenum">
              <a:rPr lang="en-US" smtClean="0"/>
              <a:t>‹#›</a:t>
            </a:fld>
            <a:endParaRPr lang="en-US"/>
          </a:p>
        </p:txBody>
      </p:sp>
    </p:spTree>
    <p:extLst>
      <p:ext uri="{BB962C8B-B14F-4D97-AF65-F5344CB8AC3E}">
        <p14:creationId xmlns:p14="http://schemas.microsoft.com/office/powerpoint/2010/main" val="225563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8D6904-B591-49C5-A025-BD2FFB89B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B722E0-C6CF-4DE8-9A42-360BAC7D8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705E8-516E-46FA-9BC8-83A182FCD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AE0B7-829C-45F2-9708-5BBBC7AA2DE3}" type="datetimeFigureOut">
              <a:rPr lang="en-US" smtClean="0"/>
              <a:t>10/1/2025</a:t>
            </a:fld>
            <a:endParaRPr lang="en-US"/>
          </a:p>
        </p:txBody>
      </p:sp>
      <p:sp>
        <p:nvSpPr>
          <p:cNvPr id="5" name="Footer Placeholder 4">
            <a:extLst>
              <a:ext uri="{FF2B5EF4-FFF2-40B4-BE49-F238E27FC236}">
                <a16:creationId xmlns:a16="http://schemas.microsoft.com/office/drawing/2014/main" id="{3DB9F63C-B2AA-49FF-8D91-FE272B53F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576640-CCDC-4E85-9924-8BA7A6F1FC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EFD33-D6D1-478E-B896-3DA8912DC1AF}" type="slidenum">
              <a:rPr lang="en-US" smtClean="0"/>
              <a:t>‹#›</a:t>
            </a:fld>
            <a:endParaRPr lang="en-US"/>
          </a:p>
        </p:txBody>
      </p:sp>
    </p:spTree>
    <p:extLst>
      <p:ext uri="{BB962C8B-B14F-4D97-AF65-F5344CB8AC3E}">
        <p14:creationId xmlns:p14="http://schemas.microsoft.com/office/powerpoint/2010/main" val="3487953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EE78-4750-4E8F-870A-D210CC3CE2C8}"/>
              </a:ext>
            </a:extLst>
          </p:cNvPr>
          <p:cNvSpPr>
            <a:spLocks noGrp="1"/>
          </p:cNvSpPr>
          <p:nvPr>
            <p:ph type="ctrTitle"/>
          </p:nvPr>
        </p:nvSpPr>
        <p:spPr/>
        <p:txBody>
          <a:bodyPr/>
          <a:lstStyle/>
          <a:p>
            <a:r>
              <a:rPr lang="en-US" dirty="0" err="1">
                <a:solidFill>
                  <a:schemeClr val="accent1"/>
                </a:solidFill>
              </a:rPr>
              <a:t>Biến</a:t>
            </a:r>
            <a:r>
              <a:rPr lang="en-US" dirty="0">
                <a:solidFill>
                  <a:schemeClr val="accent1"/>
                </a:solidFill>
              </a:rPr>
              <a:t> </a:t>
            </a:r>
            <a:r>
              <a:rPr lang="en-US" dirty="0" err="1">
                <a:solidFill>
                  <a:schemeClr val="accent1"/>
                </a:solidFill>
              </a:rPr>
              <a:t>Đổi</a:t>
            </a:r>
            <a:r>
              <a:rPr lang="en-US" dirty="0">
                <a:solidFill>
                  <a:schemeClr val="accent1"/>
                </a:solidFill>
              </a:rPr>
              <a:t> </a:t>
            </a:r>
            <a:r>
              <a:rPr lang="en-US" dirty="0" err="1">
                <a:solidFill>
                  <a:schemeClr val="accent1"/>
                </a:solidFill>
              </a:rPr>
              <a:t>Khí</a:t>
            </a:r>
            <a:r>
              <a:rPr lang="en-US" dirty="0">
                <a:solidFill>
                  <a:schemeClr val="accent1"/>
                </a:solidFill>
              </a:rPr>
              <a:t> </a:t>
            </a:r>
            <a:r>
              <a:rPr lang="en-US" dirty="0" err="1">
                <a:solidFill>
                  <a:schemeClr val="accent1"/>
                </a:solidFill>
              </a:rPr>
              <a:t>Hậu</a:t>
            </a:r>
            <a:r>
              <a:rPr lang="en-US" dirty="0">
                <a:solidFill>
                  <a:schemeClr val="accent1"/>
                </a:solidFill>
              </a:rPr>
              <a:t> </a:t>
            </a:r>
          </a:p>
        </p:txBody>
      </p:sp>
      <p:sp>
        <p:nvSpPr>
          <p:cNvPr id="3" name="Subtitle 2">
            <a:extLst>
              <a:ext uri="{FF2B5EF4-FFF2-40B4-BE49-F238E27FC236}">
                <a16:creationId xmlns:a16="http://schemas.microsoft.com/office/drawing/2014/main" id="{A8D940C4-387D-4685-A7FA-0F0278AAE713}"/>
              </a:ext>
            </a:extLst>
          </p:cNvPr>
          <p:cNvSpPr>
            <a:spLocks noGrp="1"/>
          </p:cNvSpPr>
          <p:nvPr>
            <p:ph type="subTitle" idx="1"/>
          </p:nvPr>
        </p:nvSpPr>
        <p:spPr/>
        <p:txBody>
          <a:bodyPr/>
          <a:lstStyle/>
          <a:p>
            <a:r>
              <a:rPr lang="en-US" dirty="0" err="1"/>
              <a:t>Nguyễn</a:t>
            </a:r>
            <a:r>
              <a:rPr lang="en-US" dirty="0"/>
              <a:t> </a:t>
            </a:r>
            <a:r>
              <a:rPr lang="en-US" dirty="0" err="1"/>
              <a:t>Võ</a:t>
            </a:r>
            <a:r>
              <a:rPr lang="en-US" dirty="0"/>
              <a:t> </a:t>
            </a:r>
            <a:r>
              <a:rPr lang="en-US" dirty="0" err="1"/>
              <a:t>Trung</a:t>
            </a:r>
            <a:r>
              <a:rPr lang="en-US" dirty="0"/>
              <a:t> </a:t>
            </a:r>
            <a:r>
              <a:rPr lang="en-US" dirty="0" err="1"/>
              <a:t>Kiên</a:t>
            </a:r>
            <a:endParaRPr lang="en-US" dirty="0"/>
          </a:p>
          <a:p>
            <a:r>
              <a:rPr lang="en-US" dirty="0"/>
              <a:t>CNTT7</a:t>
            </a:r>
          </a:p>
        </p:txBody>
      </p:sp>
    </p:spTree>
    <p:extLst>
      <p:ext uri="{BB962C8B-B14F-4D97-AF65-F5344CB8AC3E}">
        <p14:creationId xmlns:p14="http://schemas.microsoft.com/office/powerpoint/2010/main" val="100930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6196-0E5F-41B7-B2EE-7C79084F66EA}"/>
              </a:ext>
            </a:extLst>
          </p:cNvPr>
          <p:cNvSpPr>
            <a:spLocks noGrp="1"/>
          </p:cNvSpPr>
          <p:nvPr>
            <p:ph type="title"/>
          </p:nvPr>
        </p:nvSpPr>
        <p:spPr/>
        <p:txBody>
          <a:bodyPr/>
          <a:lstStyle/>
          <a:p>
            <a:r>
              <a:rPr lang="en-US" i="0" dirty="0">
                <a:solidFill>
                  <a:schemeClr val="accent1"/>
                </a:solidFill>
                <a:effectLst/>
              </a:rPr>
              <a:t>1. </a:t>
            </a:r>
            <a:r>
              <a:rPr lang="en-US" i="0" dirty="0" err="1">
                <a:solidFill>
                  <a:schemeClr val="accent1"/>
                </a:solidFill>
                <a:effectLst/>
              </a:rPr>
              <a:t>Biến</a:t>
            </a:r>
            <a:r>
              <a:rPr lang="en-US" i="0" dirty="0">
                <a:solidFill>
                  <a:schemeClr val="accent1"/>
                </a:solidFill>
                <a:effectLst/>
              </a:rPr>
              <a:t> </a:t>
            </a:r>
            <a:r>
              <a:rPr lang="en-US" i="0" dirty="0" err="1">
                <a:solidFill>
                  <a:schemeClr val="accent1"/>
                </a:solidFill>
                <a:effectLst/>
              </a:rPr>
              <a:t>đổi</a:t>
            </a:r>
            <a:r>
              <a:rPr lang="en-US" i="0" dirty="0">
                <a:solidFill>
                  <a:schemeClr val="accent1"/>
                </a:solidFill>
                <a:effectLst/>
              </a:rPr>
              <a:t> </a:t>
            </a:r>
            <a:r>
              <a:rPr lang="en-US" i="0" dirty="0" err="1">
                <a:solidFill>
                  <a:schemeClr val="accent1"/>
                </a:solidFill>
                <a:effectLst/>
              </a:rPr>
              <a:t>khí</a:t>
            </a:r>
            <a:r>
              <a:rPr lang="en-US" i="0" dirty="0">
                <a:solidFill>
                  <a:schemeClr val="accent1"/>
                </a:solidFill>
                <a:effectLst/>
              </a:rPr>
              <a:t> </a:t>
            </a:r>
            <a:r>
              <a:rPr lang="en-US" i="0" dirty="0" err="1">
                <a:solidFill>
                  <a:schemeClr val="accent1"/>
                </a:solidFill>
                <a:effectLst/>
              </a:rPr>
              <a:t>hậu</a:t>
            </a:r>
            <a:r>
              <a:rPr lang="en-US" i="0" dirty="0">
                <a:solidFill>
                  <a:schemeClr val="accent1"/>
                </a:solidFill>
                <a:effectLst/>
              </a:rPr>
              <a:t> </a:t>
            </a:r>
            <a:r>
              <a:rPr lang="en-US" i="0" dirty="0" err="1">
                <a:solidFill>
                  <a:schemeClr val="accent1"/>
                </a:solidFill>
                <a:effectLst/>
              </a:rPr>
              <a:t>là</a:t>
            </a:r>
            <a:r>
              <a:rPr lang="en-US" i="0" dirty="0">
                <a:solidFill>
                  <a:schemeClr val="accent1"/>
                </a:solidFill>
                <a:effectLst/>
              </a:rPr>
              <a:t> </a:t>
            </a:r>
            <a:r>
              <a:rPr lang="en-US" i="0" dirty="0" err="1">
                <a:solidFill>
                  <a:schemeClr val="accent1"/>
                </a:solidFill>
                <a:effectLst/>
              </a:rPr>
              <a:t>gì</a:t>
            </a:r>
            <a:r>
              <a:rPr lang="en-US" i="0" dirty="0">
                <a:solidFill>
                  <a:schemeClr val="accent1"/>
                </a:solidFill>
                <a:effectLst/>
              </a:rPr>
              <a:t>?</a:t>
            </a:r>
            <a:endParaRPr lang="en-US" dirty="0">
              <a:solidFill>
                <a:schemeClr val="accent1"/>
              </a:solidFill>
            </a:endParaRPr>
          </a:p>
        </p:txBody>
      </p:sp>
      <p:sp>
        <p:nvSpPr>
          <p:cNvPr id="3" name="Content Placeholder 2">
            <a:extLst>
              <a:ext uri="{FF2B5EF4-FFF2-40B4-BE49-F238E27FC236}">
                <a16:creationId xmlns:a16="http://schemas.microsoft.com/office/drawing/2014/main" id="{A363272B-E478-481D-A0AD-244A93CED38F}"/>
              </a:ext>
            </a:extLst>
          </p:cNvPr>
          <p:cNvSpPr>
            <a:spLocks noGrp="1"/>
          </p:cNvSpPr>
          <p:nvPr>
            <p:ph idx="1"/>
          </p:nvPr>
        </p:nvSpPr>
        <p:spPr>
          <a:xfrm>
            <a:off x="1" y="1247887"/>
            <a:ext cx="12192000" cy="1817572"/>
          </a:xfrm>
        </p:spPr>
        <p:txBody>
          <a:bodyPr/>
          <a:lstStyle/>
          <a:p>
            <a:r>
              <a:rPr lang="vi-VN" b="0" i="0" dirty="0">
                <a:solidFill>
                  <a:schemeClr val="accent1"/>
                </a:solidFill>
                <a:effectLst/>
                <a:latin typeface="Google Sans"/>
              </a:rPr>
              <a:t>Biến đổi khí hậu là sự thay đổi dài hạn của hệ thống khí hậu Trái Đất (khí quyển, thủy quyển, sinh quyển, thạch quyển) do cả nguyên nhân tự nhiên và nhân tạo, trong đó hoạt động con người ngày càng đóng vai trò chủ đạo. </a:t>
            </a:r>
            <a:endParaRPr lang="en-US" b="0" i="0" dirty="0">
              <a:solidFill>
                <a:schemeClr val="accent1"/>
              </a:solidFill>
              <a:effectLst/>
              <a:latin typeface="Google Sans"/>
            </a:endParaRPr>
          </a:p>
          <a:p>
            <a:endParaRPr lang="en-US" dirty="0">
              <a:solidFill>
                <a:schemeClr val="accent1"/>
              </a:solidFill>
              <a:latin typeface="Google Sans"/>
            </a:endParaRPr>
          </a:p>
          <a:p>
            <a:endParaRPr lang="en-US" dirty="0">
              <a:solidFill>
                <a:schemeClr val="accent1"/>
              </a:solidFill>
            </a:endParaRPr>
          </a:p>
        </p:txBody>
      </p:sp>
      <p:pic>
        <p:nvPicPr>
          <p:cNvPr id="5" name="Picture 4">
            <a:extLst>
              <a:ext uri="{FF2B5EF4-FFF2-40B4-BE49-F238E27FC236}">
                <a16:creationId xmlns:a16="http://schemas.microsoft.com/office/drawing/2014/main" id="{A9ADC7ED-A578-4303-B87C-1281595A5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43" y="2682875"/>
            <a:ext cx="11822205" cy="3810000"/>
          </a:xfrm>
          <a:prstGeom prst="rect">
            <a:avLst/>
          </a:prstGeom>
        </p:spPr>
      </p:pic>
    </p:spTree>
    <p:extLst>
      <p:ext uri="{BB962C8B-B14F-4D97-AF65-F5344CB8AC3E}">
        <p14:creationId xmlns:p14="http://schemas.microsoft.com/office/powerpoint/2010/main" val="3074139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1AE5-23AD-4855-A759-844CF6193764}"/>
              </a:ext>
            </a:extLst>
          </p:cNvPr>
          <p:cNvSpPr>
            <a:spLocks noGrp="1"/>
          </p:cNvSpPr>
          <p:nvPr>
            <p:ph type="title"/>
          </p:nvPr>
        </p:nvSpPr>
        <p:spPr/>
        <p:txBody>
          <a:bodyPr/>
          <a:lstStyle/>
          <a:p>
            <a:r>
              <a:rPr lang="en-US" i="0" dirty="0">
                <a:solidFill>
                  <a:schemeClr val="accent1"/>
                </a:solidFill>
                <a:effectLst/>
                <a:latin typeface="Google Sans"/>
              </a:rPr>
              <a:t>2. </a:t>
            </a:r>
            <a:r>
              <a:rPr lang="en-US" i="0" dirty="0" err="1">
                <a:solidFill>
                  <a:schemeClr val="accent1"/>
                </a:solidFill>
                <a:effectLst/>
                <a:latin typeface="Google Sans"/>
              </a:rPr>
              <a:t>Nguyên</a:t>
            </a:r>
            <a:r>
              <a:rPr lang="en-US" i="0" dirty="0">
                <a:solidFill>
                  <a:schemeClr val="accent1"/>
                </a:solidFill>
                <a:effectLst/>
                <a:latin typeface="Google Sans"/>
              </a:rPr>
              <a:t> </a:t>
            </a:r>
            <a:r>
              <a:rPr lang="en-US" i="0" dirty="0" err="1">
                <a:solidFill>
                  <a:schemeClr val="accent1"/>
                </a:solidFill>
                <a:effectLst/>
                <a:latin typeface="Google Sans"/>
              </a:rPr>
              <a:t>nhân</a:t>
            </a:r>
            <a:endParaRPr lang="en-US" dirty="0">
              <a:solidFill>
                <a:schemeClr val="accent1"/>
              </a:solidFill>
            </a:endParaRPr>
          </a:p>
        </p:txBody>
      </p:sp>
      <p:sp>
        <p:nvSpPr>
          <p:cNvPr id="5" name="Content Placeholder 4">
            <a:extLst>
              <a:ext uri="{FF2B5EF4-FFF2-40B4-BE49-F238E27FC236}">
                <a16:creationId xmlns:a16="http://schemas.microsoft.com/office/drawing/2014/main" id="{51C47CCB-86EC-4299-9C86-DE33262E02FB}"/>
              </a:ext>
            </a:extLst>
          </p:cNvPr>
          <p:cNvSpPr>
            <a:spLocks noGrp="1"/>
          </p:cNvSpPr>
          <p:nvPr>
            <p:ph idx="1"/>
          </p:nvPr>
        </p:nvSpPr>
        <p:spPr>
          <a:xfrm>
            <a:off x="20619" y="1220406"/>
            <a:ext cx="10515600" cy="4351338"/>
          </a:xfrm>
        </p:spPr>
        <p:txBody>
          <a:bodyPr/>
          <a:lstStyle/>
          <a:p>
            <a:r>
              <a:rPr lang="en-US" b="0" i="0" dirty="0" err="1">
                <a:solidFill>
                  <a:schemeClr val="accent1"/>
                </a:solidFill>
                <a:effectLst/>
                <a:latin typeface="Google Sans"/>
              </a:rPr>
              <a:t>Đốt</a:t>
            </a:r>
            <a:r>
              <a:rPr lang="en-US" b="0" i="0" dirty="0">
                <a:solidFill>
                  <a:schemeClr val="accent1"/>
                </a:solidFill>
                <a:effectLst/>
                <a:latin typeface="Google Sans"/>
              </a:rPr>
              <a:t> </a:t>
            </a:r>
            <a:r>
              <a:rPr lang="en-US" b="0" i="0" dirty="0" err="1">
                <a:solidFill>
                  <a:schemeClr val="accent1"/>
                </a:solidFill>
                <a:effectLst/>
                <a:latin typeface="Google Sans"/>
              </a:rPr>
              <a:t>nhiên</a:t>
            </a:r>
            <a:r>
              <a:rPr lang="en-US" b="0" i="0" dirty="0">
                <a:solidFill>
                  <a:schemeClr val="accent1"/>
                </a:solidFill>
                <a:effectLst/>
                <a:latin typeface="Google Sans"/>
              </a:rPr>
              <a:t> </a:t>
            </a:r>
            <a:r>
              <a:rPr lang="en-US" b="0" i="0" dirty="0" err="1">
                <a:solidFill>
                  <a:schemeClr val="accent1"/>
                </a:solidFill>
                <a:effectLst/>
                <a:latin typeface="Google Sans"/>
              </a:rPr>
              <a:t>liệu</a:t>
            </a:r>
            <a:r>
              <a:rPr lang="en-US" b="0" i="0" dirty="0">
                <a:solidFill>
                  <a:schemeClr val="accent1"/>
                </a:solidFill>
                <a:effectLst/>
                <a:latin typeface="Google Sans"/>
              </a:rPr>
              <a:t> </a:t>
            </a:r>
            <a:r>
              <a:rPr lang="en-US" b="0" i="0" dirty="0" err="1">
                <a:solidFill>
                  <a:schemeClr val="accent1"/>
                </a:solidFill>
                <a:effectLst/>
                <a:latin typeface="Google Sans"/>
              </a:rPr>
              <a:t>hóa</a:t>
            </a:r>
            <a:r>
              <a:rPr lang="en-US" b="0" i="0" dirty="0">
                <a:solidFill>
                  <a:schemeClr val="accent1"/>
                </a:solidFill>
                <a:effectLst/>
                <a:latin typeface="Google Sans"/>
              </a:rPr>
              <a:t> </a:t>
            </a:r>
            <a:r>
              <a:rPr lang="en-US" b="0" i="0" dirty="0" err="1">
                <a:solidFill>
                  <a:schemeClr val="accent1"/>
                </a:solidFill>
                <a:effectLst/>
                <a:latin typeface="Google Sans"/>
              </a:rPr>
              <a:t>thạch</a:t>
            </a:r>
            <a:r>
              <a:rPr lang="en-US" b="0" i="0" dirty="0">
                <a:solidFill>
                  <a:schemeClr val="accent1"/>
                </a:solidFill>
                <a:effectLst/>
                <a:latin typeface="Google Sans"/>
              </a:rPr>
              <a:t> (than, </a:t>
            </a:r>
            <a:r>
              <a:rPr lang="en-US" b="0" i="0" dirty="0" err="1">
                <a:solidFill>
                  <a:schemeClr val="accent1"/>
                </a:solidFill>
                <a:effectLst/>
                <a:latin typeface="Google Sans"/>
              </a:rPr>
              <a:t>dầu</a:t>
            </a:r>
            <a:r>
              <a:rPr lang="en-US" b="0" i="0" dirty="0">
                <a:solidFill>
                  <a:schemeClr val="accent1"/>
                </a:solidFill>
                <a:effectLst/>
                <a:latin typeface="Google Sans"/>
              </a:rPr>
              <a:t>), </a:t>
            </a:r>
            <a:r>
              <a:rPr lang="en-US" b="0" i="0" dirty="0" err="1">
                <a:solidFill>
                  <a:schemeClr val="accent1"/>
                </a:solidFill>
                <a:effectLst/>
                <a:latin typeface="Google Sans"/>
              </a:rPr>
              <a:t>phá</a:t>
            </a:r>
            <a:r>
              <a:rPr lang="en-US" b="0" i="0" dirty="0">
                <a:solidFill>
                  <a:schemeClr val="accent1"/>
                </a:solidFill>
                <a:effectLst/>
                <a:latin typeface="Google Sans"/>
              </a:rPr>
              <a:t> </a:t>
            </a:r>
            <a:r>
              <a:rPr lang="en-US" b="0" i="0" dirty="0" err="1">
                <a:solidFill>
                  <a:schemeClr val="accent1"/>
                </a:solidFill>
                <a:effectLst/>
                <a:latin typeface="Google Sans"/>
              </a:rPr>
              <a:t>rừng</a:t>
            </a:r>
            <a:r>
              <a:rPr lang="en-US" b="0" i="0" dirty="0">
                <a:solidFill>
                  <a:schemeClr val="accent1"/>
                </a:solidFill>
                <a:effectLst/>
                <a:latin typeface="Google Sans"/>
              </a:rPr>
              <a:t>, </a:t>
            </a:r>
            <a:r>
              <a:rPr lang="en-US" b="0" i="0" dirty="0" err="1">
                <a:solidFill>
                  <a:schemeClr val="accent1"/>
                </a:solidFill>
                <a:effectLst/>
                <a:latin typeface="Google Sans"/>
              </a:rPr>
              <a:t>khai</a:t>
            </a:r>
            <a:r>
              <a:rPr lang="en-US" b="0" i="0" dirty="0">
                <a:solidFill>
                  <a:schemeClr val="accent1"/>
                </a:solidFill>
                <a:effectLst/>
                <a:latin typeface="Google Sans"/>
              </a:rPr>
              <a:t> </a:t>
            </a:r>
            <a:r>
              <a:rPr lang="en-US" b="0" i="0" dirty="0" err="1">
                <a:solidFill>
                  <a:schemeClr val="accent1"/>
                </a:solidFill>
                <a:effectLst/>
                <a:latin typeface="Google Sans"/>
              </a:rPr>
              <a:t>thác</a:t>
            </a:r>
            <a:r>
              <a:rPr lang="en-US" b="0" i="0" dirty="0">
                <a:solidFill>
                  <a:schemeClr val="accent1"/>
                </a:solidFill>
                <a:effectLst/>
                <a:latin typeface="Google Sans"/>
              </a:rPr>
              <a:t> </a:t>
            </a:r>
            <a:r>
              <a:rPr lang="en-US" b="0" i="0" dirty="0" err="1">
                <a:solidFill>
                  <a:schemeClr val="accent1"/>
                </a:solidFill>
                <a:effectLst/>
                <a:latin typeface="Google Sans"/>
              </a:rPr>
              <a:t>quá</a:t>
            </a:r>
            <a:r>
              <a:rPr lang="en-US" b="0" i="0" dirty="0">
                <a:solidFill>
                  <a:schemeClr val="accent1"/>
                </a:solidFill>
                <a:effectLst/>
                <a:latin typeface="Google Sans"/>
              </a:rPr>
              <a:t> </a:t>
            </a:r>
            <a:r>
              <a:rPr lang="en-US" b="0" i="0" dirty="0" err="1">
                <a:solidFill>
                  <a:schemeClr val="accent1"/>
                </a:solidFill>
                <a:effectLst/>
                <a:latin typeface="Google Sans"/>
              </a:rPr>
              <a:t>mức</a:t>
            </a:r>
            <a:r>
              <a:rPr lang="en-US" b="0" i="0" dirty="0">
                <a:solidFill>
                  <a:schemeClr val="accent1"/>
                </a:solidFill>
                <a:effectLst/>
                <a:latin typeface="Google Sans"/>
              </a:rPr>
              <a:t> </a:t>
            </a:r>
            <a:r>
              <a:rPr lang="en-US" b="0" i="0" dirty="0" err="1">
                <a:solidFill>
                  <a:schemeClr val="accent1"/>
                </a:solidFill>
                <a:effectLst/>
                <a:latin typeface="Google Sans"/>
              </a:rPr>
              <a:t>các</a:t>
            </a:r>
            <a:r>
              <a:rPr lang="en-US" b="0" i="0" dirty="0">
                <a:solidFill>
                  <a:schemeClr val="accent1"/>
                </a:solidFill>
                <a:effectLst/>
                <a:latin typeface="Google Sans"/>
              </a:rPr>
              <a:t> </a:t>
            </a:r>
            <a:r>
              <a:rPr lang="en-US" b="0" i="0" dirty="0" err="1">
                <a:solidFill>
                  <a:schemeClr val="accent1"/>
                </a:solidFill>
                <a:effectLst/>
                <a:latin typeface="Google Sans"/>
              </a:rPr>
              <a:t>hệ</a:t>
            </a:r>
            <a:r>
              <a:rPr lang="en-US" b="0" i="0" dirty="0">
                <a:solidFill>
                  <a:schemeClr val="accent1"/>
                </a:solidFill>
                <a:effectLst/>
                <a:latin typeface="Google Sans"/>
              </a:rPr>
              <a:t> </a:t>
            </a:r>
            <a:r>
              <a:rPr lang="en-US" b="0" i="0" dirty="0" err="1">
                <a:solidFill>
                  <a:schemeClr val="accent1"/>
                </a:solidFill>
                <a:effectLst/>
                <a:latin typeface="Google Sans"/>
              </a:rPr>
              <a:t>sinh</a:t>
            </a:r>
            <a:r>
              <a:rPr lang="en-US" b="0" i="0" dirty="0">
                <a:solidFill>
                  <a:schemeClr val="accent1"/>
                </a:solidFill>
                <a:effectLst/>
                <a:latin typeface="Google Sans"/>
              </a:rPr>
              <a:t> </a:t>
            </a:r>
            <a:r>
              <a:rPr lang="en-US" b="0" i="0" dirty="0" err="1">
                <a:solidFill>
                  <a:schemeClr val="accent1"/>
                </a:solidFill>
                <a:effectLst/>
                <a:latin typeface="Google Sans"/>
              </a:rPr>
              <a:t>thái</a:t>
            </a:r>
            <a:r>
              <a:rPr lang="en-US" b="0" i="0" dirty="0">
                <a:solidFill>
                  <a:schemeClr val="accent1"/>
                </a:solidFill>
                <a:effectLst/>
                <a:latin typeface="Google Sans"/>
              </a:rPr>
              <a:t> </a:t>
            </a:r>
            <a:r>
              <a:rPr lang="en-US" b="0" i="0" dirty="0" err="1">
                <a:solidFill>
                  <a:schemeClr val="accent1"/>
                </a:solidFill>
                <a:effectLst/>
                <a:latin typeface="Google Sans"/>
              </a:rPr>
              <a:t>là</a:t>
            </a:r>
            <a:r>
              <a:rPr lang="en-US" b="0" i="0" dirty="0">
                <a:solidFill>
                  <a:schemeClr val="accent1"/>
                </a:solidFill>
                <a:effectLst/>
                <a:latin typeface="Google Sans"/>
              </a:rPr>
              <a:t> </a:t>
            </a:r>
            <a:r>
              <a:rPr lang="en-US" b="0" i="0" dirty="0" err="1">
                <a:solidFill>
                  <a:schemeClr val="accent1"/>
                </a:solidFill>
                <a:effectLst/>
                <a:latin typeface="Google Sans"/>
              </a:rPr>
              <a:t>những</a:t>
            </a:r>
            <a:r>
              <a:rPr lang="en-US" b="0" i="0" dirty="0">
                <a:solidFill>
                  <a:schemeClr val="accent1"/>
                </a:solidFill>
                <a:effectLst/>
                <a:latin typeface="Google Sans"/>
              </a:rPr>
              <a:t> </a:t>
            </a:r>
            <a:r>
              <a:rPr lang="en-US" b="0" i="0" dirty="0" err="1">
                <a:solidFill>
                  <a:schemeClr val="accent1"/>
                </a:solidFill>
                <a:effectLst/>
                <a:latin typeface="Google Sans"/>
              </a:rPr>
              <a:t>nguyên</a:t>
            </a:r>
            <a:r>
              <a:rPr lang="en-US" b="0" i="0" dirty="0">
                <a:solidFill>
                  <a:schemeClr val="accent1"/>
                </a:solidFill>
                <a:effectLst/>
                <a:latin typeface="Google Sans"/>
              </a:rPr>
              <a:t> </a:t>
            </a:r>
            <a:r>
              <a:rPr lang="en-US" b="0" i="0" dirty="0" err="1">
                <a:solidFill>
                  <a:schemeClr val="accent1"/>
                </a:solidFill>
                <a:effectLst/>
                <a:latin typeface="Google Sans"/>
              </a:rPr>
              <a:t>nhân</a:t>
            </a:r>
            <a:r>
              <a:rPr lang="en-US" b="0" i="0" dirty="0">
                <a:solidFill>
                  <a:schemeClr val="accent1"/>
                </a:solidFill>
                <a:effectLst/>
                <a:latin typeface="Google Sans"/>
              </a:rPr>
              <a:t> </a:t>
            </a:r>
            <a:r>
              <a:rPr lang="en-US" b="0" i="0" dirty="0" err="1">
                <a:solidFill>
                  <a:schemeClr val="accent1"/>
                </a:solidFill>
                <a:effectLst/>
                <a:latin typeface="Google Sans"/>
              </a:rPr>
              <a:t>chính</a:t>
            </a:r>
            <a:r>
              <a:rPr lang="en-US" b="0" i="0" dirty="0">
                <a:solidFill>
                  <a:schemeClr val="accent1"/>
                </a:solidFill>
                <a:effectLst/>
                <a:latin typeface="Google Sans"/>
              </a:rPr>
              <a:t> </a:t>
            </a:r>
            <a:r>
              <a:rPr lang="en-US" b="0" i="0" dirty="0" err="1">
                <a:solidFill>
                  <a:schemeClr val="accent1"/>
                </a:solidFill>
                <a:effectLst/>
                <a:latin typeface="Google Sans"/>
              </a:rPr>
              <a:t>làm</a:t>
            </a:r>
            <a:r>
              <a:rPr lang="en-US" b="0" i="0" dirty="0">
                <a:solidFill>
                  <a:schemeClr val="accent1"/>
                </a:solidFill>
                <a:effectLst/>
                <a:latin typeface="Google Sans"/>
              </a:rPr>
              <a:t> </a:t>
            </a:r>
            <a:r>
              <a:rPr lang="en-US" b="0" i="0" dirty="0" err="1">
                <a:solidFill>
                  <a:schemeClr val="accent1"/>
                </a:solidFill>
                <a:effectLst/>
                <a:latin typeface="Google Sans"/>
              </a:rPr>
              <a:t>gia</a:t>
            </a:r>
            <a:r>
              <a:rPr lang="en-US" b="0" i="0" dirty="0">
                <a:solidFill>
                  <a:schemeClr val="accent1"/>
                </a:solidFill>
                <a:effectLst/>
                <a:latin typeface="Google Sans"/>
              </a:rPr>
              <a:t> </a:t>
            </a:r>
            <a:r>
              <a:rPr lang="en-US" b="0" i="0" dirty="0" err="1">
                <a:solidFill>
                  <a:schemeClr val="accent1"/>
                </a:solidFill>
                <a:effectLst/>
                <a:latin typeface="Google Sans"/>
              </a:rPr>
              <a:t>tăng</a:t>
            </a:r>
            <a:r>
              <a:rPr lang="en-US" b="0" i="0" dirty="0">
                <a:solidFill>
                  <a:schemeClr val="accent1"/>
                </a:solidFill>
                <a:effectLst/>
                <a:latin typeface="Google Sans"/>
              </a:rPr>
              <a:t> </a:t>
            </a:r>
            <a:r>
              <a:rPr lang="en-US" b="0" i="0" dirty="0" err="1">
                <a:solidFill>
                  <a:schemeClr val="accent1"/>
                </a:solidFill>
                <a:effectLst/>
                <a:latin typeface="Google Sans"/>
              </a:rPr>
              <a:t>các</a:t>
            </a:r>
            <a:r>
              <a:rPr lang="en-US" b="0" i="0" dirty="0">
                <a:solidFill>
                  <a:schemeClr val="accent1"/>
                </a:solidFill>
                <a:effectLst/>
                <a:latin typeface="Google Sans"/>
              </a:rPr>
              <a:t> </a:t>
            </a:r>
            <a:r>
              <a:rPr lang="en-US" b="0" i="0" dirty="0" err="1">
                <a:solidFill>
                  <a:schemeClr val="accent1"/>
                </a:solidFill>
                <a:effectLst/>
                <a:latin typeface="Google Sans"/>
              </a:rPr>
              <a:t>chất</a:t>
            </a:r>
            <a:r>
              <a:rPr lang="en-US" b="0" i="0" dirty="0">
                <a:solidFill>
                  <a:schemeClr val="accent1"/>
                </a:solidFill>
                <a:effectLst/>
                <a:latin typeface="Google Sans"/>
              </a:rPr>
              <a:t> </a:t>
            </a:r>
            <a:r>
              <a:rPr lang="en-US" b="0" i="0" dirty="0" err="1">
                <a:solidFill>
                  <a:schemeClr val="accent1"/>
                </a:solidFill>
                <a:effectLst/>
                <a:latin typeface="Google Sans"/>
              </a:rPr>
              <a:t>thải</a:t>
            </a:r>
            <a:r>
              <a:rPr lang="en-US" b="0" i="0" dirty="0">
                <a:solidFill>
                  <a:schemeClr val="accent1"/>
                </a:solidFill>
                <a:effectLst/>
                <a:latin typeface="Google Sans"/>
              </a:rPr>
              <a:t> </a:t>
            </a:r>
            <a:r>
              <a:rPr lang="en-US" b="0" i="0" dirty="0" err="1">
                <a:solidFill>
                  <a:schemeClr val="accent1"/>
                </a:solidFill>
                <a:effectLst/>
                <a:latin typeface="Google Sans"/>
              </a:rPr>
              <a:t>khí</a:t>
            </a:r>
            <a:r>
              <a:rPr lang="en-US" b="0" i="0" dirty="0">
                <a:solidFill>
                  <a:schemeClr val="accent1"/>
                </a:solidFill>
                <a:effectLst/>
                <a:latin typeface="Google Sans"/>
              </a:rPr>
              <a:t> </a:t>
            </a:r>
            <a:r>
              <a:rPr lang="en-US" b="0" i="0" dirty="0" err="1">
                <a:solidFill>
                  <a:schemeClr val="accent1"/>
                </a:solidFill>
                <a:effectLst/>
                <a:latin typeface="Google Sans"/>
              </a:rPr>
              <a:t>nhà</a:t>
            </a:r>
            <a:r>
              <a:rPr lang="en-US" b="0" i="0" dirty="0">
                <a:solidFill>
                  <a:schemeClr val="accent1"/>
                </a:solidFill>
                <a:effectLst/>
                <a:latin typeface="Google Sans"/>
              </a:rPr>
              <a:t> </a:t>
            </a:r>
            <a:r>
              <a:rPr lang="en-US" b="0" i="0" dirty="0" err="1">
                <a:solidFill>
                  <a:schemeClr val="accent1"/>
                </a:solidFill>
                <a:effectLst/>
                <a:latin typeface="Google Sans"/>
              </a:rPr>
              <a:t>kính</a:t>
            </a:r>
            <a:r>
              <a:rPr lang="en-US" b="0" i="0" dirty="0">
                <a:solidFill>
                  <a:schemeClr val="accent1"/>
                </a:solidFill>
                <a:effectLst/>
                <a:latin typeface="Google Sans"/>
              </a:rPr>
              <a:t>, </a:t>
            </a:r>
            <a:r>
              <a:rPr lang="en-US" b="0" i="0" dirty="0" err="1">
                <a:solidFill>
                  <a:schemeClr val="accent1"/>
                </a:solidFill>
                <a:effectLst/>
                <a:latin typeface="Google Sans"/>
              </a:rPr>
              <a:t>gây</a:t>
            </a:r>
            <a:r>
              <a:rPr lang="en-US" b="0" i="0" dirty="0">
                <a:solidFill>
                  <a:schemeClr val="accent1"/>
                </a:solidFill>
                <a:effectLst/>
                <a:latin typeface="Google Sans"/>
              </a:rPr>
              <a:t> </a:t>
            </a:r>
            <a:r>
              <a:rPr lang="en-US" b="0" i="0" dirty="0" err="1">
                <a:solidFill>
                  <a:schemeClr val="accent1"/>
                </a:solidFill>
                <a:effectLst/>
                <a:latin typeface="Google Sans"/>
              </a:rPr>
              <a:t>hiệu</a:t>
            </a:r>
            <a:r>
              <a:rPr lang="en-US" b="0" i="0" dirty="0">
                <a:solidFill>
                  <a:schemeClr val="accent1"/>
                </a:solidFill>
                <a:effectLst/>
                <a:latin typeface="Google Sans"/>
              </a:rPr>
              <a:t> </a:t>
            </a:r>
            <a:r>
              <a:rPr lang="en-US" b="0" i="0" dirty="0" err="1">
                <a:solidFill>
                  <a:schemeClr val="accent1"/>
                </a:solidFill>
                <a:effectLst/>
                <a:latin typeface="Google Sans"/>
              </a:rPr>
              <a:t>ứng</a:t>
            </a:r>
            <a:r>
              <a:rPr lang="en-US" b="0" i="0" dirty="0">
                <a:solidFill>
                  <a:schemeClr val="accent1"/>
                </a:solidFill>
                <a:effectLst/>
                <a:latin typeface="Google Sans"/>
              </a:rPr>
              <a:t> </a:t>
            </a:r>
            <a:r>
              <a:rPr lang="en-US" b="0" i="0" dirty="0" err="1">
                <a:solidFill>
                  <a:schemeClr val="accent1"/>
                </a:solidFill>
                <a:effectLst/>
                <a:latin typeface="Google Sans"/>
              </a:rPr>
              <a:t>nhà</a:t>
            </a:r>
            <a:r>
              <a:rPr lang="en-US" b="0" i="0" dirty="0">
                <a:solidFill>
                  <a:schemeClr val="accent1"/>
                </a:solidFill>
                <a:effectLst/>
                <a:latin typeface="Google Sans"/>
              </a:rPr>
              <a:t> </a:t>
            </a:r>
            <a:r>
              <a:rPr lang="en-US" b="0" i="0" dirty="0" err="1">
                <a:solidFill>
                  <a:schemeClr val="accent1"/>
                </a:solidFill>
                <a:effectLst/>
                <a:latin typeface="Google Sans"/>
              </a:rPr>
              <a:t>kính</a:t>
            </a:r>
            <a:r>
              <a:rPr lang="en-US" b="0" i="0" dirty="0">
                <a:solidFill>
                  <a:schemeClr val="accent1"/>
                </a:solidFill>
                <a:effectLst/>
                <a:latin typeface="Google Sans"/>
              </a:rPr>
              <a:t> </a:t>
            </a:r>
            <a:r>
              <a:rPr lang="en-US" b="0" i="0" dirty="0" err="1">
                <a:solidFill>
                  <a:schemeClr val="accent1"/>
                </a:solidFill>
                <a:effectLst/>
                <a:latin typeface="Google Sans"/>
              </a:rPr>
              <a:t>và</a:t>
            </a:r>
            <a:r>
              <a:rPr lang="en-US" b="0" i="0" dirty="0">
                <a:solidFill>
                  <a:schemeClr val="accent1"/>
                </a:solidFill>
                <a:effectLst/>
                <a:latin typeface="Google Sans"/>
              </a:rPr>
              <a:t> </a:t>
            </a:r>
            <a:r>
              <a:rPr lang="en-US" b="0" i="0" dirty="0" err="1">
                <a:solidFill>
                  <a:schemeClr val="accent1"/>
                </a:solidFill>
                <a:effectLst/>
                <a:latin typeface="Google Sans"/>
              </a:rPr>
              <a:t>làm</a:t>
            </a:r>
            <a:r>
              <a:rPr lang="en-US" b="0" i="0" dirty="0">
                <a:solidFill>
                  <a:schemeClr val="accent1"/>
                </a:solidFill>
                <a:effectLst/>
                <a:latin typeface="Google Sans"/>
              </a:rPr>
              <a:t> </a:t>
            </a:r>
            <a:r>
              <a:rPr lang="en-US" b="0" i="0" dirty="0" err="1">
                <a:solidFill>
                  <a:schemeClr val="accent1"/>
                </a:solidFill>
                <a:effectLst/>
                <a:latin typeface="Google Sans"/>
              </a:rPr>
              <a:t>Trái</a:t>
            </a:r>
            <a:r>
              <a:rPr lang="en-US" b="0" i="0" dirty="0">
                <a:solidFill>
                  <a:schemeClr val="accent1"/>
                </a:solidFill>
                <a:effectLst/>
                <a:latin typeface="Google Sans"/>
              </a:rPr>
              <a:t> </a:t>
            </a:r>
            <a:r>
              <a:rPr lang="en-US" b="0" i="0" dirty="0" err="1">
                <a:solidFill>
                  <a:schemeClr val="accent1"/>
                </a:solidFill>
                <a:effectLst/>
                <a:latin typeface="Google Sans"/>
              </a:rPr>
              <a:t>Đất</a:t>
            </a:r>
            <a:r>
              <a:rPr lang="en-US" b="0" i="0" dirty="0">
                <a:solidFill>
                  <a:schemeClr val="accent1"/>
                </a:solidFill>
                <a:effectLst/>
                <a:latin typeface="Google Sans"/>
              </a:rPr>
              <a:t> </a:t>
            </a:r>
            <a:r>
              <a:rPr lang="en-US" b="0" i="0" dirty="0" err="1">
                <a:solidFill>
                  <a:schemeClr val="accent1"/>
                </a:solidFill>
                <a:effectLst/>
                <a:latin typeface="Google Sans"/>
              </a:rPr>
              <a:t>nóng</a:t>
            </a:r>
            <a:r>
              <a:rPr lang="en-US" b="0" i="0" dirty="0">
                <a:solidFill>
                  <a:schemeClr val="accent1"/>
                </a:solidFill>
                <a:effectLst/>
                <a:latin typeface="Google Sans"/>
              </a:rPr>
              <a:t> </a:t>
            </a:r>
            <a:r>
              <a:rPr lang="en-US" b="0" i="0" dirty="0" err="1">
                <a:solidFill>
                  <a:schemeClr val="accent1"/>
                </a:solidFill>
                <a:effectLst/>
                <a:latin typeface="Google Sans"/>
              </a:rPr>
              <a:t>lên</a:t>
            </a:r>
            <a:endParaRPr lang="en-US" b="0" i="0" dirty="0">
              <a:solidFill>
                <a:schemeClr val="accent1"/>
              </a:solidFill>
              <a:effectLst/>
              <a:latin typeface="Google Sans"/>
            </a:endParaRPr>
          </a:p>
          <a:p>
            <a:r>
              <a:rPr lang="vi-VN" b="0" i="0" dirty="0">
                <a:solidFill>
                  <a:schemeClr val="accent1"/>
                </a:solidFill>
                <a:effectLst/>
                <a:latin typeface="Google Sans"/>
              </a:rPr>
              <a:t>Các yếu tố tự nhiên như núi lửa phun trào, thay đổi độ sáng Mặt Trời, hay các thay đổi về quỹ đạo Trái Đất cũng ảnh hưởng đến khí hậu, nhưng ở quy mô nhỏ hơn so với tác động do con ngườ</a:t>
            </a:r>
            <a:r>
              <a:rPr lang="en-US" dirty="0" err="1">
                <a:solidFill>
                  <a:schemeClr val="accent1"/>
                </a:solidFill>
                <a:latin typeface="Google Sans"/>
              </a:rPr>
              <a:t>i</a:t>
            </a:r>
            <a:endParaRPr lang="en-US" dirty="0">
              <a:solidFill>
                <a:schemeClr val="accent1"/>
              </a:solidFill>
            </a:endParaRPr>
          </a:p>
        </p:txBody>
      </p:sp>
      <p:pic>
        <p:nvPicPr>
          <p:cNvPr id="7" name="Picture 6">
            <a:extLst>
              <a:ext uri="{FF2B5EF4-FFF2-40B4-BE49-F238E27FC236}">
                <a16:creationId xmlns:a16="http://schemas.microsoft.com/office/drawing/2014/main" id="{CCFA1FBA-A920-45CC-90B8-218946D37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89873"/>
            <a:ext cx="12192000" cy="3168127"/>
          </a:xfrm>
          <a:prstGeom prst="rect">
            <a:avLst/>
          </a:prstGeom>
        </p:spPr>
      </p:pic>
    </p:spTree>
    <p:extLst>
      <p:ext uri="{BB962C8B-B14F-4D97-AF65-F5344CB8AC3E}">
        <p14:creationId xmlns:p14="http://schemas.microsoft.com/office/powerpoint/2010/main" val="4270269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701D-3C53-4B14-8D31-506665B85C5C}"/>
              </a:ext>
            </a:extLst>
          </p:cNvPr>
          <p:cNvSpPr>
            <a:spLocks noGrp="1"/>
          </p:cNvSpPr>
          <p:nvPr>
            <p:ph type="title"/>
          </p:nvPr>
        </p:nvSpPr>
        <p:spPr>
          <a:xfrm>
            <a:off x="838200" y="500062"/>
            <a:ext cx="10515600" cy="1325563"/>
          </a:xfrm>
        </p:spPr>
        <p:txBody>
          <a:bodyPr/>
          <a:lstStyle/>
          <a:p>
            <a:r>
              <a:rPr lang="en-US" i="0" dirty="0">
                <a:solidFill>
                  <a:schemeClr val="accent1"/>
                </a:solidFill>
                <a:effectLst/>
                <a:latin typeface="Google Sans"/>
              </a:rPr>
              <a:t>3. </a:t>
            </a:r>
            <a:r>
              <a:rPr lang="en-US" i="0" dirty="0" err="1">
                <a:solidFill>
                  <a:schemeClr val="accent1"/>
                </a:solidFill>
                <a:effectLst/>
                <a:latin typeface="Google Sans"/>
              </a:rPr>
              <a:t>Biểu</a:t>
            </a:r>
            <a:r>
              <a:rPr lang="en-US" i="0" dirty="0">
                <a:solidFill>
                  <a:schemeClr val="accent1"/>
                </a:solidFill>
                <a:effectLst/>
                <a:latin typeface="Google Sans"/>
              </a:rPr>
              <a:t> </a:t>
            </a:r>
            <a:r>
              <a:rPr lang="en-US" i="0" dirty="0" err="1">
                <a:solidFill>
                  <a:schemeClr val="accent1"/>
                </a:solidFill>
                <a:effectLst/>
                <a:latin typeface="Google Sans"/>
              </a:rPr>
              <a:t>hiện</a:t>
            </a:r>
            <a:endParaRPr lang="en-US" dirty="0">
              <a:solidFill>
                <a:schemeClr val="accent1"/>
              </a:solidFill>
            </a:endParaRPr>
          </a:p>
        </p:txBody>
      </p:sp>
      <p:sp>
        <p:nvSpPr>
          <p:cNvPr id="3" name="Content Placeholder 2">
            <a:extLst>
              <a:ext uri="{FF2B5EF4-FFF2-40B4-BE49-F238E27FC236}">
                <a16:creationId xmlns:a16="http://schemas.microsoft.com/office/drawing/2014/main" id="{E4A06F72-001F-4DFC-BE8C-DE6E7DD7D51D}"/>
              </a:ext>
            </a:extLst>
          </p:cNvPr>
          <p:cNvSpPr>
            <a:spLocks noGrp="1"/>
          </p:cNvSpPr>
          <p:nvPr>
            <p:ph idx="1"/>
          </p:nvPr>
        </p:nvSpPr>
        <p:spPr>
          <a:xfrm>
            <a:off x="838200" y="1610472"/>
            <a:ext cx="10515600" cy="4351338"/>
          </a:xfrm>
        </p:spPr>
        <p:txBody>
          <a:bodyPr/>
          <a:lstStyle/>
          <a:p>
            <a:r>
              <a:rPr lang="en-US" b="1" i="0" dirty="0" err="1">
                <a:solidFill>
                  <a:schemeClr val="accent1"/>
                </a:solidFill>
                <a:effectLst/>
                <a:latin typeface="Google Sans"/>
              </a:rPr>
              <a:t>Tăng</a:t>
            </a:r>
            <a:r>
              <a:rPr lang="en-US" b="1" i="0" dirty="0">
                <a:solidFill>
                  <a:schemeClr val="accent1"/>
                </a:solidFill>
                <a:effectLst/>
                <a:latin typeface="Google Sans"/>
              </a:rPr>
              <a:t> </a:t>
            </a:r>
            <a:r>
              <a:rPr lang="en-US" b="1" i="0" dirty="0" err="1">
                <a:solidFill>
                  <a:schemeClr val="accent1"/>
                </a:solidFill>
                <a:effectLst/>
                <a:latin typeface="Google Sans"/>
              </a:rPr>
              <a:t>nhiệt</a:t>
            </a:r>
            <a:r>
              <a:rPr lang="en-US" b="1" i="0" dirty="0">
                <a:solidFill>
                  <a:schemeClr val="accent1"/>
                </a:solidFill>
                <a:effectLst/>
                <a:latin typeface="Google Sans"/>
              </a:rPr>
              <a:t> </a:t>
            </a:r>
            <a:r>
              <a:rPr lang="en-US" b="1" i="0" dirty="0" err="1">
                <a:solidFill>
                  <a:schemeClr val="accent1"/>
                </a:solidFill>
                <a:effectLst/>
                <a:latin typeface="Google Sans"/>
              </a:rPr>
              <a:t>độ</a:t>
            </a:r>
            <a:r>
              <a:rPr lang="en-US" b="1" i="0" dirty="0">
                <a:solidFill>
                  <a:schemeClr val="accent1"/>
                </a:solidFill>
                <a:effectLst/>
                <a:latin typeface="Google Sans"/>
              </a:rPr>
              <a:t> </a:t>
            </a:r>
            <a:r>
              <a:rPr lang="en-US" b="1" i="0" dirty="0" err="1">
                <a:solidFill>
                  <a:schemeClr val="accent1"/>
                </a:solidFill>
                <a:effectLst/>
                <a:latin typeface="Google Sans"/>
              </a:rPr>
              <a:t>toàn</a:t>
            </a:r>
            <a:r>
              <a:rPr lang="en-US" b="1" i="0" dirty="0">
                <a:solidFill>
                  <a:schemeClr val="accent1"/>
                </a:solidFill>
                <a:effectLst/>
                <a:latin typeface="Google Sans"/>
              </a:rPr>
              <a:t> </a:t>
            </a:r>
            <a:r>
              <a:rPr lang="en-US" b="1" i="0" dirty="0" err="1">
                <a:solidFill>
                  <a:schemeClr val="accent1"/>
                </a:solidFill>
                <a:effectLst/>
                <a:latin typeface="Google Sans"/>
              </a:rPr>
              <a:t>cầu:</a:t>
            </a:r>
            <a:r>
              <a:rPr lang="en-US" b="0" i="0" dirty="0" err="1">
                <a:solidFill>
                  <a:schemeClr val="accent1"/>
                </a:solidFill>
                <a:effectLst/>
                <a:latin typeface="Google Sans"/>
              </a:rPr>
              <a:t>Nhiệt</a:t>
            </a:r>
            <a:r>
              <a:rPr lang="en-US" b="0" i="0" dirty="0">
                <a:solidFill>
                  <a:schemeClr val="accent1"/>
                </a:solidFill>
                <a:effectLst/>
                <a:latin typeface="Google Sans"/>
              </a:rPr>
              <a:t> </a:t>
            </a:r>
            <a:r>
              <a:rPr lang="en-US" b="0" i="0" dirty="0" err="1">
                <a:solidFill>
                  <a:schemeClr val="accent1"/>
                </a:solidFill>
                <a:effectLst/>
                <a:latin typeface="Google Sans"/>
              </a:rPr>
              <a:t>độ</a:t>
            </a:r>
            <a:r>
              <a:rPr lang="en-US" b="0" i="0" dirty="0">
                <a:solidFill>
                  <a:schemeClr val="accent1"/>
                </a:solidFill>
                <a:effectLst/>
                <a:latin typeface="Google Sans"/>
              </a:rPr>
              <a:t> </a:t>
            </a:r>
            <a:r>
              <a:rPr lang="en-US" b="0" i="0" dirty="0" err="1">
                <a:solidFill>
                  <a:schemeClr val="accent1"/>
                </a:solidFill>
                <a:effectLst/>
                <a:latin typeface="Google Sans"/>
              </a:rPr>
              <a:t>trung</a:t>
            </a:r>
            <a:r>
              <a:rPr lang="en-US" b="0" i="0" dirty="0">
                <a:solidFill>
                  <a:schemeClr val="accent1"/>
                </a:solidFill>
                <a:effectLst/>
                <a:latin typeface="Google Sans"/>
              </a:rPr>
              <a:t> </a:t>
            </a:r>
            <a:r>
              <a:rPr lang="en-US" b="0" i="0" dirty="0" err="1">
                <a:solidFill>
                  <a:schemeClr val="accent1"/>
                </a:solidFill>
                <a:effectLst/>
                <a:latin typeface="Google Sans"/>
              </a:rPr>
              <a:t>bình</a:t>
            </a:r>
            <a:r>
              <a:rPr lang="en-US" b="0" i="0" dirty="0">
                <a:solidFill>
                  <a:schemeClr val="accent1"/>
                </a:solidFill>
                <a:effectLst/>
                <a:latin typeface="Google Sans"/>
              </a:rPr>
              <a:t> </a:t>
            </a:r>
            <a:r>
              <a:rPr lang="en-US" b="0" i="0" dirty="0" err="1">
                <a:solidFill>
                  <a:schemeClr val="accent1"/>
                </a:solidFill>
                <a:effectLst/>
                <a:latin typeface="Google Sans"/>
              </a:rPr>
              <a:t>của</a:t>
            </a:r>
            <a:r>
              <a:rPr lang="en-US" b="0" i="0" dirty="0">
                <a:solidFill>
                  <a:schemeClr val="accent1"/>
                </a:solidFill>
                <a:effectLst/>
                <a:latin typeface="Google Sans"/>
              </a:rPr>
              <a:t> </a:t>
            </a:r>
            <a:r>
              <a:rPr lang="en-US" b="0" i="0" dirty="0" err="1">
                <a:solidFill>
                  <a:schemeClr val="accent1"/>
                </a:solidFill>
                <a:effectLst/>
                <a:latin typeface="Google Sans"/>
              </a:rPr>
              <a:t>Trái</a:t>
            </a:r>
            <a:r>
              <a:rPr lang="en-US" b="0" i="0" dirty="0">
                <a:solidFill>
                  <a:schemeClr val="accent1"/>
                </a:solidFill>
                <a:effectLst/>
                <a:latin typeface="Google Sans"/>
              </a:rPr>
              <a:t> </a:t>
            </a:r>
            <a:r>
              <a:rPr lang="en-US" b="0" i="0" dirty="0" err="1">
                <a:solidFill>
                  <a:schemeClr val="accent1"/>
                </a:solidFill>
                <a:effectLst/>
                <a:latin typeface="Google Sans"/>
              </a:rPr>
              <a:t>Đất</a:t>
            </a:r>
            <a:r>
              <a:rPr lang="en-US" b="0" i="0" dirty="0">
                <a:solidFill>
                  <a:schemeClr val="accent1"/>
                </a:solidFill>
                <a:effectLst/>
                <a:latin typeface="Google Sans"/>
              </a:rPr>
              <a:t> </a:t>
            </a:r>
            <a:r>
              <a:rPr lang="en-US" b="0" i="0" dirty="0" err="1">
                <a:solidFill>
                  <a:schemeClr val="accent1"/>
                </a:solidFill>
                <a:effectLst/>
                <a:latin typeface="Google Sans"/>
              </a:rPr>
              <a:t>tăng</a:t>
            </a:r>
            <a:r>
              <a:rPr lang="en-US" b="0" i="0" dirty="0">
                <a:solidFill>
                  <a:schemeClr val="accent1"/>
                </a:solidFill>
                <a:effectLst/>
                <a:latin typeface="Google Sans"/>
              </a:rPr>
              <a:t> </a:t>
            </a:r>
            <a:r>
              <a:rPr lang="en-US" b="0" i="0" dirty="0" err="1">
                <a:solidFill>
                  <a:schemeClr val="accent1"/>
                </a:solidFill>
                <a:effectLst/>
                <a:latin typeface="Google Sans"/>
              </a:rPr>
              <a:t>lên</a:t>
            </a:r>
            <a:r>
              <a:rPr lang="en-US" b="0" i="0" dirty="0">
                <a:solidFill>
                  <a:schemeClr val="accent1"/>
                </a:solidFill>
                <a:effectLst/>
                <a:latin typeface="Google Sans"/>
              </a:rPr>
              <a:t>, </a:t>
            </a:r>
            <a:r>
              <a:rPr lang="en-US" b="0" i="0" dirty="0" err="1">
                <a:solidFill>
                  <a:schemeClr val="accent1"/>
                </a:solidFill>
                <a:effectLst/>
                <a:latin typeface="Google Sans"/>
              </a:rPr>
              <a:t>dẫn</a:t>
            </a:r>
            <a:r>
              <a:rPr lang="en-US" b="0" i="0" dirty="0">
                <a:solidFill>
                  <a:schemeClr val="accent1"/>
                </a:solidFill>
                <a:effectLst/>
                <a:latin typeface="Google Sans"/>
              </a:rPr>
              <a:t> </a:t>
            </a:r>
            <a:r>
              <a:rPr lang="en-US" b="0" i="0" dirty="0" err="1">
                <a:solidFill>
                  <a:schemeClr val="accent1"/>
                </a:solidFill>
                <a:effectLst/>
                <a:latin typeface="Google Sans"/>
              </a:rPr>
              <a:t>đến</a:t>
            </a:r>
            <a:r>
              <a:rPr lang="en-US" b="0" i="0" dirty="0">
                <a:solidFill>
                  <a:schemeClr val="accent1"/>
                </a:solidFill>
                <a:effectLst/>
                <a:latin typeface="Google Sans"/>
              </a:rPr>
              <a:t> </a:t>
            </a:r>
            <a:r>
              <a:rPr lang="en-US" b="0" i="0" dirty="0" err="1">
                <a:solidFill>
                  <a:schemeClr val="accent1"/>
                </a:solidFill>
                <a:effectLst/>
                <a:latin typeface="Google Sans"/>
              </a:rPr>
              <a:t>các</a:t>
            </a:r>
            <a:r>
              <a:rPr lang="en-US" b="0" i="0" dirty="0">
                <a:solidFill>
                  <a:schemeClr val="accent1"/>
                </a:solidFill>
                <a:effectLst/>
                <a:latin typeface="Google Sans"/>
              </a:rPr>
              <a:t> </a:t>
            </a:r>
            <a:r>
              <a:rPr lang="en-US" b="0" i="0" dirty="0" err="1">
                <a:solidFill>
                  <a:schemeClr val="accent1"/>
                </a:solidFill>
                <a:effectLst/>
                <a:latin typeface="Google Sans"/>
              </a:rPr>
              <a:t>đợt</a:t>
            </a:r>
            <a:r>
              <a:rPr lang="en-US" b="0" i="0" dirty="0">
                <a:solidFill>
                  <a:schemeClr val="accent1"/>
                </a:solidFill>
                <a:effectLst/>
                <a:latin typeface="Google Sans"/>
              </a:rPr>
              <a:t> </a:t>
            </a:r>
            <a:r>
              <a:rPr lang="en-US" b="0" i="0" dirty="0" err="1">
                <a:solidFill>
                  <a:schemeClr val="accent1"/>
                </a:solidFill>
                <a:effectLst/>
                <a:latin typeface="Google Sans"/>
              </a:rPr>
              <a:t>nắng</a:t>
            </a:r>
            <a:r>
              <a:rPr lang="en-US" b="0" i="0" dirty="0">
                <a:solidFill>
                  <a:schemeClr val="accent1"/>
                </a:solidFill>
                <a:effectLst/>
                <a:latin typeface="Google Sans"/>
              </a:rPr>
              <a:t> </a:t>
            </a:r>
            <a:r>
              <a:rPr lang="en-US" b="0" i="0" dirty="0" err="1">
                <a:solidFill>
                  <a:schemeClr val="accent1"/>
                </a:solidFill>
                <a:effectLst/>
                <a:latin typeface="Google Sans"/>
              </a:rPr>
              <a:t>nóng</a:t>
            </a:r>
            <a:r>
              <a:rPr lang="en-US" b="0" i="0" dirty="0">
                <a:solidFill>
                  <a:schemeClr val="accent1"/>
                </a:solidFill>
                <a:effectLst/>
                <a:latin typeface="Google Sans"/>
              </a:rPr>
              <a:t> </a:t>
            </a:r>
            <a:r>
              <a:rPr lang="en-US" b="0" i="0" dirty="0" err="1">
                <a:solidFill>
                  <a:schemeClr val="accent1"/>
                </a:solidFill>
                <a:effectLst/>
                <a:latin typeface="Google Sans"/>
              </a:rPr>
              <a:t>kéo</a:t>
            </a:r>
            <a:r>
              <a:rPr lang="en-US" b="0" i="0" dirty="0">
                <a:solidFill>
                  <a:schemeClr val="accent1"/>
                </a:solidFill>
                <a:effectLst/>
                <a:latin typeface="Google Sans"/>
              </a:rPr>
              <a:t> </a:t>
            </a:r>
            <a:r>
              <a:rPr lang="en-US" b="0" i="0" dirty="0" err="1">
                <a:solidFill>
                  <a:schemeClr val="accent1"/>
                </a:solidFill>
                <a:effectLst/>
                <a:latin typeface="Google Sans"/>
              </a:rPr>
              <a:t>dài</a:t>
            </a:r>
            <a:r>
              <a:rPr lang="en-US" b="0" i="0" dirty="0">
                <a:solidFill>
                  <a:schemeClr val="accent1"/>
                </a:solidFill>
                <a:effectLst/>
                <a:latin typeface="Google Sans"/>
              </a:rPr>
              <a:t> </a:t>
            </a:r>
            <a:r>
              <a:rPr lang="en-US" b="0" i="0" dirty="0" err="1">
                <a:solidFill>
                  <a:schemeClr val="accent1"/>
                </a:solidFill>
                <a:effectLst/>
                <a:latin typeface="Google Sans"/>
              </a:rPr>
              <a:t>và</a:t>
            </a:r>
            <a:r>
              <a:rPr lang="en-US" b="0" i="0" dirty="0">
                <a:solidFill>
                  <a:schemeClr val="accent1"/>
                </a:solidFill>
                <a:effectLst/>
                <a:latin typeface="Google Sans"/>
              </a:rPr>
              <a:t> </a:t>
            </a:r>
            <a:r>
              <a:rPr lang="en-US" b="0" i="0" dirty="0" err="1">
                <a:solidFill>
                  <a:schemeClr val="accent1"/>
                </a:solidFill>
                <a:effectLst/>
                <a:latin typeface="Google Sans"/>
              </a:rPr>
              <a:t>khắc</a:t>
            </a:r>
            <a:r>
              <a:rPr lang="en-US" b="0" i="0" dirty="0">
                <a:solidFill>
                  <a:schemeClr val="accent1"/>
                </a:solidFill>
                <a:effectLst/>
                <a:latin typeface="Google Sans"/>
              </a:rPr>
              <a:t> </a:t>
            </a:r>
            <a:r>
              <a:rPr lang="en-US" b="0" i="0" dirty="0" err="1">
                <a:solidFill>
                  <a:schemeClr val="accent1"/>
                </a:solidFill>
                <a:effectLst/>
                <a:latin typeface="Google Sans"/>
              </a:rPr>
              <a:t>nghiệt</a:t>
            </a:r>
            <a:r>
              <a:rPr lang="en-US" b="0" i="0" dirty="0">
                <a:solidFill>
                  <a:schemeClr val="accent1"/>
                </a:solidFill>
                <a:effectLst/>
                <a:latin typeface="Google Sans"/>
              </a:rPr>
              <a:t>. </a:t>
            </a:r>
          </a:p>
          <a:p>
            <a:endParaRPr lang="en-US" dirty="0"/>
          </a:p>
        </p:txBody>
      </p:sp>
      <p:pic>
        <p:nvPicPr>
          <p:cNvPr id="5" name="Picture 4">
            <a:extLst>
              <a:ext uri="{FF2B5EF4-FFF2-40B4-BE49-F238E27FC236}">
                <a16:creationId xmlns:a16="http://schemas.microsoft.com/office/drawing/2014/main" id="{5417581D-62F3-452C-B1C1-6CAFFD569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33" y="2796987"/>
            <a:ext cx="10082134" cy="4061013"/>
          </a:xfrm>
          <a:prstGeom prst="rect">
            <a:avLst/>
          </a:prstGeom>
        </p:spPr>
      </p:pic>
    </p:spTree>
    <p:extLst>
      <p:ext uri="{BB962C8B-B14F-4D97-AF65-F5344CB8AC3E}">
        <p14:creationId xmlns:p14="http://schemas.microsoft.com/office/powerpoint/2010/main" val="21577700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7683F-1AB1-4B99-8713-3AB31116EE63}"/>
              </a:ext>
            </a:extLst>
          </p:cNvPr>
          <p:cNvSpPr>
            <a:spLocks noGrp="1"/>
          </p:cNvSpPr>
          <p:nvPr>
            <p:ph idx="1"/>
          </p:nvPr>
        </p:nvSpPr>
        <p:spPr>
          <a:xfrm>
            <a:off x="10758" y="0"/>
            <a:ext cx="12192000" cy="6858000"/>
          </a:xfrm>
        </p:spPr>
        <p:txBody>
          <a:bodyPr/>
          <a:lstStyle/>
          <a:p>
            <a:r>
              <a:rPr lang="vi-VN" b="1" i="0" dirty="0">
                <a:solidFill>
                  <a:schemeClr val="accent1"/>
                </a:solidFill>
                <a:effectLst/>
                <a:latin typeface="Google Sans"/>
              </a:rPr>
              <a:t>Băng tan và mực nước biển dâng:</a:t>
            </a:r>
            <a:r>
              <a:rPr lang="vi-VN" b="0" i="0" dirty="0">
                <a:solidFill>
                  <a:schemeClr val="accent1"/>
                </a:solidFill>
                <a:effectLst/>
                <a:latin typeface="Google Sans"/>
              </a:rPr>
              <a:t>Sự nóng lên làm băng ở các cực tan chảy, khiến mực nước biển dâng cao, đe dọa các vùng ven biển và đảo nhỏ</a:t>
            </a:r>
            <a:endParaRPr lang="en-US" b="0" i="0" dirty="0">
              <a:solidFill>
                <a:schemeClr val="accent1"/>
              </a:solidFill>
              <a:effectLst/>
              <a:latin typeface="Google Sans"/>
            </a:endParaRPr>
          </a:p>
          <a:p>
            <a:r>
              <a:rPr lang="vi-VN" b="1" i="0" dirty="0">
                <a:solidFill>
                  <a:schemeClr val="accent1"/>
                </a:solidFill>
                <a:effectLst/>
                <a:latin typeface="Google Sans"/>
              </a:rPr>
              <a:t>Thời tiết cực đoan:</a:t>
            </a:r>
            <a:r>
              <a:rPr lang="vi-VN" b="0" i="0" dirty="0">
                <a:solidFill>
                  <a:schemeClr val="accent1"/>
                </a:solidFill>
                <a:effectLst/>
                <a:latin typeface="Google Sans"/>
              </a:rPr>
              <a:t>Tần suất và cường độ của các hiện tượng thời tiết cực đoan như bão, lũ lụt, hạn hán và sóng nhiệt tăng lên</a:t>
            </a:r>
            <a:endParaRPr lang="en-US" b="0" i="0" dirty="0">
              <a:solidFill>
                <a:schemeClr val="accent1"/>
              </a:solidFill>
              <a:effectLst/>
              <a:latin typeface="Google Sans"/>
            </a:endParaRPr>
          </a:p>
          <a:p>
            <a:r>
              <a:rPr lang="vi-VN" b="1" i="0" dirty="0">
                <a:solidFill>
                  <a:schemeClr val="accent1"/>
                </a:solidFill>
                <a:effectLst/>
                <a:latin typeface="Google Sans"/>
              </a:rPr>
              <a:t>Suy thoái hệ sinh thái:</a:t>
            </a:r>
            <a:r>
              <a:rPr lang="vi-VN" b="0" i="0" dirty="0">
                <a:solidFill>
                  <a:schemeClr val="accent1"/>
                </a:solidFill>
                <a:effectLst/>
                <a:latin typeface="Google Sans"/>
              </a:rPr>
              <a:t>Môi trường sống của động vật và thực vật bị phá hủy, dẫn đến suy thoái đa dạng sinh học và nguy cơ tuyệt chủng</a:t>
            </a:r>
            <a:endParaRPr lang="en-US" b="0" i="0" dirty="0">
              <a:solidFill>
                <a:schemeClr val="accent1"/>
              </a:solidFill>
              <a:effectLst/>
              <a:latin typeface="Google Sans"/>
            </a:endParaRPr>
          </a:p>
          <a:p>
            <a:endParaRPr lang="en-US" dirty="0">
              <a:solidFill>
                <a:schemeClr val="accent1"/>
              </a:solidFill>
            </a:endParaRPr>
          </a:p>
        </p:txBody>
      </p:sp>
      <p:pic>
        <p:nvPicPr>
          <p:cNvPr id="5" name="Picture 4">
            <a:extLst>
              <a:ext uri="{FF2B5EF4-FFF2-40B4-BE49-F238E27FC236}">
                <a16:creationId xmlns:a16="http://schemas.microsoft.com/office/drawing/2014/main" id="{19028BD1-91B7-4482-9C28-CACD09EE0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 y="2603350"/>
            <a:ext cx="12170483" cy="4241889"/>
          </a:xfrm>
          <a:prstGeom prst="rect">
            <a:avLst/>
          </a:prstGeom>
        </p:spPr>
      </p:pic>
    </p:spTree>
    <p:extLst>
      <p:ext uri="{BB962C8B-B14F-4D97-AF65-F5344CB8AC3E}">
        <p14:creationId xmlns:p14="http://schemas.microsoft.com/office/powerpoint/2010/main" val="783703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8D3D-F8E1-413E-81F3-BDA9C84C613B}"/>
              </a:ext>
            </a:extLst>
          </p:cNvPr>
          <p:cNvSpPr>
            <a:spLocks noGrp="1"/>
          </p:cNvSpPr>
          <p:nvPr>
            <p:ph type="title"/>
          </p:nvPr>
        </p:nvSpPr>
        <p:spPr>
          <a:xfrm>
            <a:off x="838200" y="365125"/>
            <a:ext cx="10515600" cy="1325563"/>
          </a:xfrm>
        </p:spPr>
        <p:txBody>
          <a:bodyPr/>
          <a:lstStyle/>
          <a:p>
            <a:r>
              <a:rPr lang="en-US" i="0" dirty="0">
                <a:solidFill>
                  <a:schemeClr val="accent1"/>
                </a:solidFill>
                <a:effectLst/>
                <a:latin typeface="Google Sans"/>
              </a:rPr>
              <a:t>5. </a:t>
            </a:r>
            <a:r>
              <a:rPr lang="en-US" i="0" dirty="0" err="1">
                <a:solidFill>
                  <a:schemeClr val="accent1"/>
                </a:solidFill>
                <a:effectLst/>
                <a:latin typeface="Google Sans"/>
              </a:rPr>
              <a:t>Giải</a:t>
            </a:r>
            <a:r>
              <a:rPr lang="en-US" i="0" dirty="0">
                <a:solidFill>
                  <a:schemeClr val="accent1"/>
                </a:solidFill>
                <a:effectLst/>
                <a:latin typeface="Google Sans"/>
              </a:rPr>
              <a:t> </a:t>
            </a:r>
            <a:r>
              <a:rPr lang="en-US" i="0" dirty="0" err="1">
                <a:solidFill>
                  <a:schemeClr val="accent1"/>
                </a:solidFill>
                <a:effectLst/>
                <a:latin typeface="Google Sans"/>
              </a:rPr>
              <a:t>pháp</a:t>
            </a:r>
            <a:endParaRPr lang="en-US" dirty="0">
              <a:solidFill>
                <a:schemeClr val="accent1"/>
              </a:solidFill>
            </a:endParaRPr>
          </a:p>
        </p:txBody>
      </p:sp>
      <p:sp>
        <p:nvSpPr>
          <p:cNvPr id="3" name="Content Placeholder 2">
            <a:extLst>
              <a:ext uri="{FF2B5EF4-FFF2-40B4-BE49-F238E27FC236}">
                <a16:creationId xmlns:a16="http://schemas.microsoft.com/office/drawing/2014/main" id="{707B3E3E-03D2-456B-8242-35501A820230}"/>
              </a:ext>
            </a:extLst>
          </p:cNvPr>
          <p:cNvSpPr>
            <a:spLocks noGrp="1"/>
          </p:cNvSpPr>
          <p:nvPr>
            <p:ph idx="1"/>
          </p:nvPr>
        </p:nvSpPr>
        <p:spPr/>
        <p:txBody>
          <a:bodyPr/>
          <a:lstStyle/>
          <a:p>
            <a:r>
              <a:rPr lang="vi-VN" b="1" i="0" dirty="0">
                <a:solidFill>
                  <a:schemeClr val="accent1"/>
                </a:solidFill>
                <a:effectLst/>
                <a:latin typeface="Google Sans"/>
              </a:rPr>
              <a:t>Chuyển đổi năng lượng:</a:t>
            </a:r>
            <a:r>
              <a:rPr lang="vi-VN" b="0" i="0" dirty="0">
                <a:solidFill>
                  <a:schemeClr val="accent1"/>
                </a:solidFill>
                <a:effectLst/>
                <a:latin typeface="Google Sans"/>
              </a:rPr>
              <a:t>Chuyển đổi sang các nguồn năng lượng tái tạo như năng lượng mặt trời, gió để giảm phát thải khí nhà kính</a:t>
            </a:r>
            <a:endParaRPr lang="en-US" b="0" i="0" dirty="0">
              <a:solidFill>
                <a:schemeClr val="accent1"/>
              </a:solidFill>
              <a:effectLst/>
              <a:latin typeface="Google Sans"/>
            </a:endParaRPr>
          </a:p>
          <a:p>
            <a:r>
              <a:rPr lang="vi-VN" b="1" i="0" dirty="0">
                <a:solidFill>
                  <a:schemeClr val="accent1"/>
                </a:solidFill>
                <a:effectLst/>
                <a:latin typeface="Google Sans"/>
              </a:rPr>
              <a:t>Bảo vệ môi trường:</a:t>
            </a:r>
            <a:r>
              <a:rPr lang="vi-VN" b="0" i="0" dirty="0">
                <a:solidFill>
                  <a:schemeClr val="accent1"/>
                </a:solidFill>
                <a:effectLst/>
                <a:latin typeface="Google Sans"/>
              </a:rPr>
              <a:t>Bảo vệ và trồng thêm cây xanh, bảo tồn các hệ sinh thá</a:t>
            </a:r>
            <a:r>
              <a:rPr lang="en-US" dirty="0" err="1">
                <a:solidFill>
                  <a:schemeClr val="accent1"/>
                </a:solidFill>
                <a:latin typeface="Google Sans"/>
              </a:rPr>
              <a:t>i</a:t>
            </a:r>
            <a:endParaRPr lang="en-US" dirty="0">
              <a:solidFill>
                <a:schemeClr val="accent1"/>
              </a:solidFill>
              <a:latin typeface="Google Sans"/>
            </a:endParaRPr>
          </a:p>
          <a:p>
            <a:r>
              <a:rPr lang="vi-VN" b="1" i="0" dirty="0">
                <a:solidFill>
                  <a:schemeClr val="accent1"/>
                </a:solidFill>
                <a:effectLst/>
                <a:latin typeface="Google Sans"/>
              </a:rPr>
              <a:t>Nâng cao nhận thức và giáo dục:</a:t>
            </a:r>
            <a:r>
              <a:rPr lang="vi-VN" b="0" i="0" dirty="0">
                <a:solidFill>
                  <a:schemeClr val="accent1"/>
                </a:solidFill>
                <a:effectLst/>
                <a:latin typeface="Google Sans"/>
              </a:rPr>
              <a:t>Tuyên truyền về biến đổi khí hậu để mỗi người dân nâng cao ý thức và cùng chung tay hành động. </a:t>
            </a:r>
          </a:p>
          <a:p>
            <a:r>
              <a:rPr lang="en-US" b="1" i="0" dirty="0" err="1">
                <a:solidFill>
                  <a:schemeClr val="accent1"/>
                </a:solidFill>
                <a:effectLst/>
                <a:latin typeface="Google Sans"/>
              </a:rPr>
              <a:t>Phát</a:t>
            </a:r>
            <a:r>
              <a:rPr lang="en-US" b="1" i="0" dirty="0">
                <a:solidFill>
                  <a:schemeClr val="accent1"/>
                </a:solidFill>
                <a:effectLst/>
                <a:latin typeface="Google Sans"/>
              </a:rPr>
              <a:t> </a:t>
            </a:r>
            <a:r>
              <a:rPr lang="en-US" b="1" i="0" dirty="0" err="1">
                <a:solidFill>
                  <a:schemeClr val="accent1"/>
                </a:solidFill>
                <a:effectLst/>
                <a:latin typeface="Google Sans"/>
              </a:rPr>
              <a:t>triển</a:t>
            </a:r>
            <a:r>
              <a:rPr lang="en-US" b="1" i="0" dirty="0">
                <a:solidFill>
                  <a:schemeClr val="accent1"/>
                </a:solidFill>
                <a:effectLst/>
                <a:latin typeface="Google Sans"/>
              </a:rPr>
              <a:t> </a:t>
            </a:r>
            <a:r>
              <a:rPr lang="en-US" b="1" i="0" dirty="0" err="1">
                <a:solidFill>
                  <a:schemeClr val="accent1"/>
                </a:solidFill>
                <a:effectLst/>
                <a:latin typeface="Google Sans"/>
              </a:rPr>
              <a:t>bền</a:t>
            </a:r>
            <a:r>
              <a:rPr lang="en-US" b="1" i="0" dirty="0">
                <a:solidFill>
                  <a:schemeClr val="accent1"/>
                </a:solidFill>
                <a:effectLst/>
                <a:latin typeface="Google Sans"/>
              </a:rPr>
              <a:t> </a:t>
            </a:r>
            <a:r>
              <a:rPr lang="en-US" b="1" i="0" dirty="0" err="1">
                <a:solidFill>
                  <a:schemeClr val="accent1"/>
                </a:solidFill>
                <a:effectLst/>
                <a:latin typeface="Google Sans"/>
              </a:rPr>
              <a:t>vững:</a:t>
            </a:r>
            <a:r>
              <a:rPr lang="en-US" b="0" i="0" dirty="0" err="1">
                <a:solidFill>
                  <a:schemeClr val="accent1"/>
                </a:solidFill>
                <a:effectLst/>
                <a:latin typeface="Google Sans"/>
              </a:rPr>
              <a:t>Các</a:t>
            </a:r>
            <a:r>
              <a:rPr lang="en-US" b="0" i="0" dirty="0">
                <a:solidFill>
                  <a:schemeClr val="accent1"/>
                </a:solidFill>
                <a:effectLst/>
                <a:latin typeface="Google Sans"/>
              </a:rPr>
              <a:t> </a:t>
            </a:r>
            <a:r>
              <a:rPr lang="en-US" b="0" i="0" dirty="0" err="1">
                <a:solidFill>
                  <a:schemeClr val="accent1"/>
                </a:solidFill>
                <a:effectLst/>
                <a:latin typeface="Google Sans"/>
              </a:rPr>
              <a:t>doanh</a:t>
            </a:r>
            <a:r>
              <a:rPr lang="en-US" b="0" i="0" dirty="0">
                <a:solidFill>
                  <a:schemeClr val="accent1"/>
                </a:solidFill>
                <a:effectLst/>
                <a:latin typeface="Google Sans"/>
              </a:rPr>
              <a:t> </a:t>
            </a:r>
            <a:r>
              <a:rPr lang="en-US" b="0" i="0" dirty="0" err="1">
                <a:solidFill>
                  <a:schemeClr val="accent1"/>
                </a:solidFill>
                <a:effectLst/>
                <a:latin typeface="Google Sans"/>
              </a:rPr>
              <a:t>nghiệp</a:t>
            </a:r>
            <a:r>
              <a:rPr lang="en-US" b="0" i="0" dirty="0">
                <a:solidFill>
                  <a:schemeClr val="accent1"/>
                </a:solidFill>
                <a:effectLst/>
                <a:latin typeface="Google Sans"/>
              </a:rPr>
              <a:t> </a:t>
            </a:r>
            <a:r>
              <a:rPr lang="en-US" b="0" i="0" dirty="0" err="1">
                <a:solidFill>
                  <a:schemeClr val="accent1"/>
                </a:solidFill>
                <a:effectLst/>
                <a:latin typeface="Google Sans"/>
              </a:rPr>
              <a:t>và</a:t>
            </a:r>
            <a:r>
              <a:rPr lang="en-US" b="0" i="0" dirty="0">
                <a:solidFill>
                  <a:schemeClr val="accent1"/>
                </a:solidFill>
                <a:effectLst/>
                <a:latin typeface="Google Sans"/>
              </a:rPr>
              <a:t> </a:t>
            </a:r>
            <a:r>
              <a:rPr lang="en-US" b="0" i="0" dirty="0" err="1">
                <a:solidFill>
                  <a:schemeClr val="accent1"/>
                </a:solidFill>
                <a:effectLst/>
                <a:latin typeface="Google Sans"/>
              </a:rPr>
              <a:t>cá</a:t>
            </a:r>
            <a:r>
              <a:rPr lang="en-US" b="0" i="0" dirty="0">
                <a:solidFill>
                  <a:schemeClr val="accent1"/>
                </a:solidFill>
                <a:effectLst/>
                <a:latin typeface="Google Sans"/>
              </a:rPr>
              <a:t> </a:t>
            </a:r>
            <a:r>
              <a:rPr lang="en-US" b="0" i="0" dirty="0" err="1">
                <a:solidFill>
                  <a:schemeClr val="accent1"/>
                </a:solidFill>
                <a:effectLst/>
                <a:latin typeface="Google Sans"/>
              </a:rPr>
              <a:t>nhân</a:t>
            </a:r>
            <a:r>
              <a:rPr lang="en-US" b="0" i="0" dirty="0">
                <a:solidFill>
                  <a:schemeClr val="accent1"/>
                </a:solidFill>
                <a:effectLst/>
                <a:latin typeface="Google Sans"/>
              </a:rPr>
              <a:t> </a:t>
            </a:r>
            <a:r>
              <a:rPr lang="en-US" b="0" i="0" dirty="0" err="1">
                <a:solidFill>
                  <a:schemeClr val="accent1"/>
                </a:solidFill>
                <a:effectLst/>
                <a:latin typeface="Google Sans"/>
              </a:rPr>
              <a:t>cần</a:t>
            </a:r>
            <a:r>
              <a:rPr lang="en-US" b="0" i="0" dirty="0">
                <a:solidFill>
                  <a:schemeClr val="accent1"/>
                </a:solidFill>
                <a:effectLst/>
                <a:latin typeface="Google Sans"/>
              </a:rPr>
              <a:t> </a:t>
            </a:r>
            <a:r>
              <a:rPr lang="en-US" b="0" i="0" dirty="0" err="1">
                <a:solidFill>
                  <a:schemeClr val="accent1"/>
                </a:solidFill>
                <a:effectLst/>
                <a:latin typeface="Google Sans"/>
              </a:rPr>
              <a:t>thực</a:t>
            </a:r>
            <a:r>
              <a:rPr lang="en-US" b="0" i="0" dirty="0">
                <a:solidFill>
                  <a:schemeClr val="accent1"/>
                </a:solidFill>
                <a:effectLst/>
                <a:latin typeface="Google Sans"/>
              </a:rPr>
              <a:t> </a:t>
            </a:r>
            <a:r>
              <a:rPr lang="en-US" b="0" i="0" dirty="0" err="1">
                <a:solidFill>
                  <a:schemeClr val="accent1"/>
                </a:solidFill>
                <a:effectLst/>
                <a:latin typeface="Google Sans"/>
              </a:rPr>
              <a:t>hiện</a:t>
            </a:r>
            <a:r>
              <a:rPr lang="en-US" b="0" i="0" dirty="0">
                <a:solidFill>
                  <a:schemeClr val="accent1"/>
                </a:solidFill>
                <a:effectLst/>
                <a:latin typeface="Google Sans"/>
              </a:rPr>
              <a:t> </a:t>
            </a:r>
            <a:r>
              <a:rPr lang="en-US" b="0" i="0" dirty="0" err="1">
                <a:solidFill>
                  <a:schemeClr val="accent1"/>
                </a:solidFill>
                <a:effectLst/>
                <a:latin typeface="Google Sans"/>
              </a:rPr>
              <a:t>các</a:t>
            </a:r>
            <a:r>
              <a:rPr lang="en-US" b="0" i="0" dirty="0">
                <a:solidFill>
                  <a:schemeClr val="accent1"/>
                </a:solidFill>
                <a:effectLst/>
                <a:latin typeface="Google Sans"/>
              </a:rPr>
              <a:t> </a:t>
            </a:r>
            <a:r>
              <a:rPr lang="en-US" b="0" i="0" dirty="0" err="1">
                <a:solidFill>
                  <a:schemeClr val="accent1"/>
                </a:solidFill>
                <a:effectLst/>
                <a:latin typeface="Google Sans"/>
              </a:rPr>
              <a:t>biện</a:t>
            </a:r>
            <a:r>
              <a:rPr lang="en-US" b="0" i="0" dirty="0">
                <a:solidFill>
                  <a:schemeClr val="accent1"/>
                </a:solidFill>
                <a:effectLst/>
                <a:latin typeface="Google Sans"/>
              </a:rPr>
              <a:t> </a:t>
            </a:r>
            <a:r>
              <a:rPr lang="en-US" b="0" i="0" dirty="0" err="1">
                <a:solidFill>
                  <a:schemeClr val="accent1"/>
                </a:solidFill>
                <a:effectLst/>
                <a:latin typeface="Google Sans"/>
              </a:rPr>
              <a:t>pháp</a:t>
            </a:r>
            <a:r>
              <a:rPr lang="en-US" b="0" i="0" dirty="0">
                <a:solidFill>
                  <a:schemeClr val="accent1"/>
                </a:solidFill>
                <a:effectLst/>
                <a:latin typeface="Google Sans"/>
              </a:rPr>
              <a:t> </a:t>
            </a:r>
            <a:r>
              <a:rPr lang="en-US" b="0" i="0" dirty="0" err="1">
                <a:solidFill>
                  <a:schemeClr val="accent1"/>
                </a:solidFill>
                <a:effectLst/>
                <a:latin typeface="Google Sans"/>
              </a:rPr>
              <a:t>để</a:t>
            </a:r>
            <a:r>
              <a:rPr lang="en-US" b="0" i="0" dirty="0">
                <a:solidFill>
                  <a:schemeClr val="accent1"/>
                </a:solidFill>
                <a:effectLst/>
                <a:latin typeface="Google Sans"/>
              </a:rPr>
              <a:t> </a:t>
            </a:r>
            <a:r>
              <a:rPr lang="en-US" b="0" i="0" dirty="0" err="1">
                <a:solidFill>
                  <a:schemeClr val="accent1"/>
                </a:solidFill>
                <a:effectLst/>
                <a:latin typeface="Google Sans"/>
              </a:rPr>
              <a:t>giảm</a:t>
            </a:r>
            <a:r>
              <a:rPr lang="en-US" b="0" i="0" dirty="0">
                <a:solidFill>
                  <a:schemeClr val="accent1"/>
                </a:solidFill>
                <a:effectLst/>
                <a:latin typeface="Google Sans"/>
              </a:rPr>
              <a:t> </a:t>
            </a:r>
            <a:r>
              <a:rPr lang="en-US" b="0" i="0" dirty="0" err="1">
                <a:solidFill>
                  <a:schemeClr val="accent1"/>
                </a:solidFill>
                <a:effectLst/>
                <a:latin typeface="Google Sans"/>
              </a:rPr>
              <a:t>thiểu</a:t>
            </a:r>
            <a:r>
              <a:rPr lang="en-US" b="0" i="0" dirty="0">
                <a:solidFill>
                  <a:schemeClr val="accent1"/>
                </a:solidFill>
                <a:effectLst/>
                <a:latin typeface="Google Sans"/>
              </a:rPr>
              <a:t> </a:t>
            </a:r>
            <a:r>
              <a:rPr lang="en-US" b="0" i="0" dirty="0" err="1">
                <a:solidFill>
                  <a:schemeClr val="accent1"/>
                </a:solidFill>
                <a:effectLst/>
                <a:latin typeface="Google Sans"/>
              </a:rPr>
              <a:t>tác</a:t>
            </a:r>
            <a:r>
              <a:rPr lang="en-US" b="0" i="0" dirty="0">
                <a:solidFill>
                  <a:schemeClr val="accent1"/>
                </a:solidFill>
                <a:effectLst/>
                <a:latin typeface="Google Sans"/>
              </a:rPr>
              <a:t> </a:t>
            </a:r>
            <a:r>
              <a:rPr lang="en-US" b="0" i="0" dirty="0" err="1">
                <a:solidFill>
                  <a:schemeClr val="accent1"/>
                </a:solidFill>
                <a:effectLst/>
                <a:latin typeface="Google Sans"/>
              </a:rPr>
              <a:t>động</a:t>
            </a:r>
            <a:r>
              <a:rPr lang="en-US" b="0" i="0" dirty="0">
                <a:solidFill>
                  <a:schemeClr val="accent1"/>
                </a:solidFill>
                <a:effectLst/>
                <a:latin typeface="Google Sans"/>
              </a:rPr>
              <a:t> </a:t>
            </a:r>
            <a:r>
              <a:rPr lang="en-US" b="0" i="0" dirty="0" err="1">
                <a:solidFill>
                  <a:schemeClr val="accent1"/>
                </a:solidFill>
                <a:effectLst/>
                <a:latin typeface="Google Sans"/>
              </a:rPr>
              <a:t>đến</a:t>
            </a:r>
            <a:r>
              <a:rPr lang="en-US" b="0" i="0" dirty="0">
                <a:solidFill>
                  <a:schemeClr val="accent1"/>
                </a:solidFill>
                <a:effectLst/>
                <a:latin typeface="Google Sans"/>
              </a:rPr>
              <a:t> </a:t>
            </a:r>
            <a:r>
              <a:rPr lang="en-US" b="0" i="0" dirty="0" err="1">
                <a:solidFill>
                  <a:schemeClr val="accent1"/>
                </a:solidFill>
                <a:effectLst/>
                <a:latin typeface="Google Sans"/>
              </a:rPr>
              <a:t>biến</a:t>
            </a:r>
            <a:r>
              <a:rPr lang="en-US" b="0" i="0" dirty="0">
                <a:solidFill>
                  <a:schemeClr val="accent1"/>
                </a:solidFill>
                <a:effectLst/>
                <a:latin typeface="Google Sans"/>
              </a:rPr>
              <a:t> </a:t>
            </a:r>
            <a:r>
              <a:rPr lang="en-US" b="0" i="0" dirty="0" err="1">
                <a:solidFill>
                  <a:schemeClr val="accent1"/>
                </a:solidFill>
                <a:effectLst/>
                <a:latin typeface="Google Sans"/>
              </a:rPr>
              <a:t>đổi</a:t>
            </a:r>
            <a:r>
              <a:rPr lang="en-US" b="0" i="0" dirty="0">
                <a:solidFill>
                  <a:schemeClr val="accent1"/>
                </a:solidFill>
                <a:effectLst/>
                <a:latin typeface="Google Sans"/>
              </a:rPr>
              <a:t> </a:t>
            </a:r>
            <a:r>
              <a:rPr lang="en-US" b="0" i="0" dirty="0" err="1">
                <a:solidFill>
                  <a:schemeClr val="accent1"/>
                </a:solidFill>
                <a:effectLst/>
                <a:latin typeface="Google Sans"/>
              </a:rPr>
              <a:t>khí</a:t>
            </a:r>
            <a:r>
              <a:rPr lang="en-US" b="0" i="0" dirty="0">
                <a:solidFill>
                  <a:schemeClr val="accent1"/>
                </a:solidFill>
                <a:effectLst/>
                <a:latin typeface="Google Sans"/>
              </a:rPr>
              <a:t> </a:t>
            </a:r>
            <a:r>
              <a:rPr lang="en-US" b="0" i="0" dirty="0" err="1">
                <a:solidFill>
                  <a:schemeClr val="accent1"/>
                </a:solidFill>
                <a:effectLst/>
                <a:latin typeface="Google Sans"/>
              </a:rPr>
              <a:t>hậu</a:t>
            </a:r>
            <a:r>
              <a:rPr lang="en-US" b="0" i="0" dirty="0">
                <a:solidFill>
                  <a:schemeClr val="accent1"/>
                </a:solidFill>
                <a:effectLst/>
                <a:latin typeface="Google Sans"/>
              </a:rPr>
              <a:t> </a:t>
            </a:r>
            <a:r>
              <a:rPr lang="en-US" b="0" i="0" dirty="0" err="1">
                <a:solidFill>
                  <a:schemeClr val="accent1"/>
                </a:solidFill>
                <a:effectLst/>
                <a:latin typeface="Google Sans"/>
              </a:rPr>
              <a:t>trong</a:t>
            </a:r>
            <a:r>
              <a:rPr lang="en-US" b="0" i="0" dirty="0">
                <a:solidFill>
                  <a:schemeClr val="accent1"/>
                </a:solidFill>
                <a:effectLst/>
                <a:latin typeface="Google Sans"/>
              </a:rPr>
              <a:t> </a:t>
            </a:r>
            <a:r>
              <a:rPr lang="en-US" b="0" i="0" dirty="0" err="1">
                <a:solidFill>
                  <a:schemeClr val="accent1"/>
                </a:solidFill>
                <a:effectLst/>
                <a:latin typeface="Google Sans"/>
              </a:rPr>
              <a:t>hoạt</a:t>
            </a:r>
            <a:r>
              <a:rPr lang="en-US" b="0" i="0" dirty="0">
                <a:solidFill>
                  <a:schemeClr val="accent1"/>
                </a:solidFill>
                <a:effectLst/>
                <a:latin typeface="Google Sans"/>
              </a:rPr>
              <a:t> </a:t>
            </a:r>
            <a:r>
              <a:rPr lang="en-US" b="0" i="0" dirty="0" err="1">
                <a:solidFill>
                  <a:schemeClr val="accent1"/>
                </a:solidFill>
                <a:effectLst/>
                <a:latin typeface="Google Sans"/>
              </a:rPr>
              <a:t>động</a:t>
            </a:r>
            <a:r>
              <a:rPr lang="en-US" b="0" i="0" dirty="0">
                <a:solidFill>
                  <a:schemeClr val="accent1"/>
                </a:solidFill>
                <a:effectLst/>
                <a:latin typeface="Google Sans"/>
              </a:rPr>
              <a:t> </a:t>
            </a:r>
            <a:r>
              <a:rPr lang="en-US" b="0" i="0" dirty="0" err="1">
                <a:solidFill>
                  <a:schemeClr val="accent1"/>
                </a:solidFill>
                <a:effectLst/>
                <a:latin typeface="Google Sans"/>
              </a:rPr>
              <a:t>của</a:t>
            </a:r>
            <a:r>
              <a:rPr lang="en-US" b="0" i="0" dirty="0">
                <a:solidFill>
                  <a:schemeClr val="accent1"/>
                </a:solidFill>
                <a:effectLst/>
                <a:latin typeface="Google Sans"/>
              </a:rPr>
              <a:t> </a:t>
            </a:r>
            <a:r>
              <a:rPr lang="en-US" b="0" i="0" dirty="0" err="1">
                <a:solidFill>
                  <a:schemeClr val="accent1"/>
                </a:solidFill>
                <a:effectLst/>
                <a:latin typeface="Google Sans"/>
              </a:rPr>
              <a:t>mình</a:t>
            </a:r>
            <a:endParaRPr lang="en-US" dirty="0">
              <a:solidFill>
                <a:schemeClr val="accent1"/>
              </a:solidFill>
            </a:endParaRPr>
          </a:p>
        </p:txBody>
      </p:sp>
    </p:spTree>
    <p:extLst>
      <p:ext uri="{BB962C8B-B14F-4D97-AF65-F5344CB8AC3E}">
        <p14:creationId xmlns:p14="http://schemas.microsoft.com/office/powerpoint/2010/main" val="16332565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415</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Google Sans</vt:lpstr>
      <vt:lpstr>Office Theme</vt:lpstr>
      <vt:lpstr>Biến Đổi Khí Hậu </vt:lpstr>
      <vt:lpstr>1. Biến đổi khí hậu là gì?</vt:lpstr>
      <vt:lpstr>2. Nguyên nhân</vt:lpstr>
      <vt:lpstr>3. Biểu hiện</vt:lpstr>
      <vt:lpstr>PowerPoint Presentation</vt:lpstr>
      <vt:lpstr>5. Giải pháp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Biến Đổi Khí Hậu</dc:title>
  <dc:creator>nguyen</dc:creator>
  <cp:lastModifiedBy>nguyen</cp:lastModifiedBy>
  <cp:revision>3</cp:revision>
  <dcterms:created xsi:type="dcterms:W3CDTF">2025-10-01T08:22:18Z</dcterms:created>
  <dcterms:modified xsi:type="dcterms:W3CDTF">2025-10-01T08:36:10Z</dcterms:modified>
</cp:coreProperties>
</file>