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3960" y="4525010"/>
            <a:ext cx="1267460" cy="1266190"/>
          </a:xfrm>
          <a:prstGeom prst="ellipse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3160395" y="597535"/>
            <a:ext cx="4755515" cy="4745990"/>
          </a:xfrm>
          <a:prstGeom prst="ellipse">
            <a:avLst/>
          </a:prstGeom>
          <a:ln w="63500">
            <a:solidFill>
              <a:schemeClr val="bg1">
                <a:lumMod val="50000"/>
              </a:schemeClr>
            </a:solidFill>
          </a:ln>
          <a:effectLst>
            <a:glow rad="139700">
              <a:schemeClr val="accent1">
                <a:alpha val="40000"/>
              </a:schemeClr>
            </a:glow>
            <a:softEdge rad="88900"/>
          </a:effectLst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PP_MARK_KEY" val="e6a15b7a-da88-4e84-b717-375041c6c3f9"/>
  <p:tag name="COMMONDATA" val="eyJoZGlkIjoiYTZiZDljZWYxYzFmYWU2NzM2ZDY2MzkxNjQ5YTUxZ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曹烨(2021012167)</cp:lastModifiedBy>
  <cp:revision>150</cp:revision>
  <dcterms:created xsi:type="dcterms:W3CDTF">2019-06-19T02:08:00Z</dcterms:created>
  <dcterms:modified xsi:type="dcterms:W3CDTF">2025-05-12T15:49:10Z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D7D4C6DB467841A4A39AD35A5DDC5B95</vt:lpwstr>
  </property>
</Properties>
</file>