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3.svg" ContentType="image/svg+xml"/>
  <Override PartName="/ppt/media/image5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8" r:id="rId12"/>
    <p:sldId id="269" r:id="rId13"/>
  </p:sldIdLst>
  <p:sldSz cx="18288000" cy="10287000"/>
  <p:notesSz cx="6858000" cy="9144000"/>
  <p:embeddedFontLst>
    <p:embeddedFont>
      <p:font typeface="字由点字倔强黑" panose="00020600040101010101" charset="-122"/>
      <p:regular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  <p:embeddedFont>
      <p:font typeface="黑体" panose="02010609060101010101" charset="-122"/>
      <p:regular r:id="rId22"/>
    </p:embeddedFont>
  </p:embeddedFontLst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313" t="-6455" r="-16164" b="-38884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028738" y="5859777"/>
            <a:ext cx="10513486" cy="19860"/>
          </a:xfrm>
          <a:prstGeom prst="line">
            <a:avLst/>
          </a:prstGeom>
          <a:ln w="3810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028738" y="7376159"/>
            <a:ext cx="399001" cy="425035"/>
          </a:xfrm>
          <a:custGeom>
            <a:avLst/>
            <a:gdLst/>
            <a:ahLst/>
            <a:cxnLst/>
            <a:rect l="l" t="t" r="r" b="b"/>
            <a:pathLst>
              <a:path w="399001" h="425035">
                <a:moveTo>
                  <a:pt x="0" y="0"/>
                </a:moveTo>
                <a:lnTo>
                  <a:pt x="399001" y="0"/>
                </a:lnTo>
                <a:lnTo>
                  <a:pt x="399001" y="425035"/>
                </a:lnTo>
                <a:lnTo>
                  <a:pt x="0" y="425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3180271"/>
            <a:ext cx="13081058" cy="706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10"/>
              </a:lnSpc>
            </a:pPr>
            <a:r>
              <a:rPr lang="en-US" sz="3650" b="1">
                <a:solidFill>
                  <a:srgbClr val="1E1E1E"/>
                </a:solidFill>
                <a:latin typeface="黑体" panose="02010609060101010101" charset="-122"/>
                <a:ea typeface="黑体" panose="02010609060101010101" charset="-122"/>
                <a:cs typeface="思源黑体 1 Bold" panose="020B0800000000000000" charset="-122"/>
                <a:sym typeface="思源黑体 1 Bold" panose="020B0800000000000000" charset="-122"/>
              </a:rPr>
              <a:t>1111111111111</a:t>
            </a:r>
            <a:endParaRPr lang="en-US" sz="3650" b="1">
              <a:solidFill>
                <a:srgbClr val="1E1E1E"/>
              </a:solidFill>
              <a:latin typeface="黑体" panose="02010609060101010101" charset="-122"/>
              <a:ea typeface="黑体" panose="02010609060101010101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6249043"/>
            <a:ext cx="13081058" cy="668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10"/>
              </a:lnSpc>
            </a:pPr>
            <a:r>
              <a:rPr lang="en-US" sz="3725" spc="353">
                <a:solidFill>
                  <a:srgbClr val="1E1E1E"/>
                </a:solidFill>
                <a:latin typeface="黑体" panose="02010609060101010101" charset="-122"/>
                <a:ea typeface="黑体" panose="02010609060101010101" charset="-122"/>
                <a:cs typeface="字由点字倔强黑" panose="00020600040101010101" charset="-122"/>
                <a:sym typeface="字由点字倔强黑" panose="00020600040101010101" charset="-122"/>
              </a:rPr>
              <a:t>1111</a:t>
            </a:r>
            <a:endParaRPr lang="en-US" sz="3725" spc="353">
              <a:solidFill>
                <a:srgbClr val="1E1E1E"/>
              </a:solidFill>
              <a:latin typeface="黑体" panose="02010609060101010101" charset="-122"/>
              <a:ea typeface="黑体" panose="0201060906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1028700" y="-443932"/>
            <a:ext cx="2405231" cy="2902049"/>
            <a:chOff x="0" y="0"/>
            <a:chExt cx="633476" cy="76432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3476" cy="764326"/>
            </a:xfrm>
            <a:custGeom>
              <a:avLst/>
              <a:gdLst/>
              <a:ahLst/>
              <a:cxnLst/>
              <a:rect l="l" t="t" r="r" b="b"/>
              <a:pathLst>
                <a:path w="633476" h="764326">
                  <a:moveTo>
                    <a:pt x="0" y="0"/>
                  </a:moveTo>
                  <a:lnTo>
                    <a:pt x="633476" y="0"/>
                  </a:lnTo>
                  <a:lnTo>
                    <a:pt x="633476" y="764326"/>
                  </a:lnTo>
                  <a:lnTo>
                    <a:pt x="0" y="764326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633476" cy="8119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16964554" y="733954"/>
            <a:ext cx="294746" cy="29474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16556403" y="733954"/>
            <a:ext cx="294746" cy="29474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6148251" y="733954"/>
            <a:ext cx="294746" cy="294746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1845041" y="9258300"/>
            <a:ext cx="294746" cy="294746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1436889" y="9258300"/>
            <a:ext cx="294746" cy="294746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2" name="Group 32"/>
          <p:cNvGrpSpPr/>
          <p:nvPr/>
        </p:nvGrpSpPr>
        <p:grpSpPr>
          <a:xfrm rot="0">
            <a:off x="1028738" y="9258300"/>
            <a:ext cx="294746" cy="294746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5" name="Freeform 35"/>
          <p:cNvSpPr/>
          <p:nvPr/>
        </p:nvSpPr>
        <p:spPr>
          <a:xfrm>
            <a:off x="4911923" y="7366230"/>
            <a:ext cx="425035" cy="425035"/>
          </a:xfrm>
          <a:custGeom>
            <a:avLst/>
            <a:gdLst/>
            <a:ahLst/>
            <a:cxnLst/>
            <a:rect l="l" t="t" r="r" b="b"/>
            <a:pathLst>
              <a:path w="425035" h="425035">
                <a:moveTo>
                  <a:pt x="0" y="0"/>
                </a:moveTo>
                <a:lnTo>
                  <a:pt x="425035" y="0"/>
                </a:lnTo>
                <a:lnTo>
                  <a:pt x="425035" y="425035"/>
                </a:lnTo>
                <a:lnTo>
                  <a:pt x="0" y="425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6" name="TextBox 36"/>
          <p:cNvSpPr txBox="1"/>
          <p:nvPr/>
        </p:nvSpPr>
        <p:spPr>
          <a:xfrm>
            <a:off x="1028700" y="3806176"/>
            <a:ext cx="13081058" cy="1858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90"/>
              </a:lnSpc>
            </a:pPr>
            <a:r>
              <a:rPr lang="en-US" sz="10425">
                <a:solidFill>
                  <a:srgbClr val="1E1E1E"/>
                </a:solidFill>
                <a:latin typeface="黑体" panose="02010609060101010101" charset="-122"/>
                <a:ea typeface="黑体" panose="02010609060101010101" charset="-122"/>
                <a:cs typeface="字由点字倔强黑" panose="00020600040101010101" charset="-122"/>
                <a:sym typeface="字由点字倔强黑" panose="00020600040101010101" charset="-122"/>
              </a:rPr>
              <a:t>1111</a:t>
            </a:r>
            <a:endParaRPr lang="en-US" sz="10425">
              <a:solidFill>
                <a:srgbClr val="1E1E1E"/>
              </a:solidFill>
              <a:latin typeface="黑体" panose="02010609060101010101" charset="-122"/>
              <a:ea typeface="黑体" panose="0201060906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55369" y="7356688"/>
            <a:ext cx="2512262" cy="411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0"/>
              </a:lnSpc>
            </a:pPr>
            <a:r>
              <a:rPr lang="zh-CN" altLang="en-US" sz="2295">
                <a:solidFill>
                  <a:srgbClr val="1E1E1E"/>
                </a:solidFill>
                <a:latin typeface="思源黑体 1" panose="020B0500000000000000" charset="-122"/>
                <a:ea typeface="思源黑体 1" panose="020B0500000000000000" charset="-122"/>
                <a:cs typeface="思源黑体 1" panose="020B0500000000000000" charset="-122"/>
                <a:sym typeface="思源黑体 1" panose="020B0500000000000000" charset="-122"/>
              </a:rPr>
              <a:t>曹烨</a:t>
            </a:r>
            <a:endParaRPr lang="zh-CN" altLang="en-US" sz="2295">
              <a:solidFill>
                <a:srgbClr val="1E1E1E"/>
              </a:solidFill>
              <a:latin typeface="思源黑体 1" panose="020B0500000000000000" charset="-122"/>
              <a:ea typeface="思源黑体 1" panose="020B0500000000000000" charset="-122"/>
              <a:cs typeface="思源黑体 1" panose="020B0500000000000000" charset="-122"/>
              <a:sym typeface="思源黑体 1" panose="020B0500000000000000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486302" y="7356688"/>
            <a:ext cx="2696298" cy="411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0"/>
              </a:lnSpc>
            </a:pPr>
            <a:r>
              <a:rPr lang="en-US" sz="2295">
                <a:solidFill>
                  <a:srgbClr val="1E1E1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1" panose="020B0500000000000000" charset="-122"/>
              </a:rPr>
              <a:t>2025</a:t>
            </a:r>
            <a:r>
              <a:rPr lang="zh-CN" altLang="en-US" sz="2295">
                <a:solidFill>
                  <a:srgbClr val="1E1E1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1" panose="020B0500000000000000" charset="-122"/>
              </a:rPr>
              <a:t>年</a:t>
            </a:r>
            <a:r>
              <a:rPr lang="en-US" altLang="zh-CN" sz="2295">
                <a:solidFill>
                  <a:srgbClr val="1E1E1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1" panose="020B0500000000000000" charset="-122"/>
              </a:rPr>
              <a:t>5</a:t>
            </a:r>
            <a:r>
              <a:rPr lang="zh-CN" altLang="en-US" sz="2295">
                <a:solidFill>
                  <a:srgbClr val="1E1E1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1" panose="020B0500000000000000" charset="-122"/>
              </a:rPr>
              <a:t>月</a:t>
            </a:r>
            <a:endParaRPr lang="zh-CN" altLang="en-US" sz="2295">
              <a:solidFill>
                <a:srgbClr val="1E1E1E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1" panose="020B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313" t="-6455" r="-16164" b="-38884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778804"/>
            <a:ext cx="973087" cy="97308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lIns="58941" tIns="58941" rIns="58941" bIns="5894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016324"/>
            <a:ext cx="945162" cy="421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5"/>
              </a:lnSpc>
            </a:pPr>
            <a:r>
              <a:rPr lang="en-US" sz="2395" b="1" spc="227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04</a:t>
            </a:r>
            <a:endParaRPr lang="en-US" sz="2395" b="1" spc="227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01690" y="774175"/>
            <a:ext cx="556806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200" spc="494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1111111</a:t>
            </a:r>
            <a:endParaRPr lang="en-US" sz="5200" spc="494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5235863" y="7088019"/>
            <a:ext cx="12023437" cy="2399046"/>
            <a:chOff x="0" y="0"/>
            <a:chExt cx="3166666" cy="63184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66666" cy="631848"/>
            </a:xfrm>
            <a:custGeom>
              <a:avLst/>
              <a:gdLst/>
              <a:ahLst/>
              <a:cxnLst/>
              <a:rect l="l" t="t" r="r" b="b"/>
              <a:pathLst>
                <a:path w="3166666" h="631848">
                  <a:moveTo>
                    <a:pt x="0" y="0"/>
                  </a:moveTo>
                  <a:lnTo>
                    <a:pt x="3166666" y="0"/>
                  </a:lnTo>
                  <a:lnTo>
                    <a:pt x="3166666" y="631848"/>
                  </a:lnTo>
                  <a:lnTo>
                    <a:pt x="0" y="631848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3166666" cy="679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745456" y="7471093"/>
            <a:ext cx="2887918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1" spc="72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1111</a:t>
            </a:r>
            <a:endParaRPr lang="en-US" sz="3600" b="1" spc="72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745456" y="8174732"/>
            <a:ext cx="11004251" cy="4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30"/>
              </a:lnSpc>
            </a:pPr>
            <a:r>
              <a:rPr lang="en-US" sz="2100">
                <a:solidFill>
                  <a:srgbClr val="FFFFFF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rPr>
              <a:t>1111111111111</a:t>
            </a:r>
            <a:endParaRPr lang="en-US" sz="2100">
              <a:solidFill>
                <a:srgbClr val="FFFFFF"/>
              </a:solidFill>
              <a:latin typeface="思源黑体 3" panose="020B0500000000000000" charset="-122"/>
              <a:ea typeface="思源黑体 3" panose="020B0500000000000000" charset="-122"/>
              <a:cs typeface="思源黑体 3" panose="020B0500000000000000" charset="-122"/>
              <a:sym typeface="思源黑体 3" panose="020B0500000000000000" charset="-122"/>
            </a:endParaRPr>
          </a:p>
        </p:txBody>
      </p:sp>
      <p:grpSp>
        <p:nvGrpSpPr>
          <p:cNvPr id="17" name="Group 17"/>
          <p:cNvGrpSpPr/>
          <p:nvPr/>
        </p:nvGrpSpPr>
        <p:grpSpPr>
          <a:xfrm rot="0">
            <a:off x="16964554" y="733954"/>
            <a:ext cx="294746" cy="29474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16556403" y="733954"/>
            <a:ext cx="294746" cy="29474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6148251" y="733954"/>
            <a:ext cx="294746" cy="294746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1"/>
            <a:stretch>
              <a:fillRect l="-6313" t="-6455" r="-16164" b="-38884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778804"/>
            <a:ext cx="973087" cy="97308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lIns="58941" tIns="58941" rIns="58941" bIns="5894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016324"/>
            <a:ext cx="945162" cy="421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5"/>
              </a:lnSpc>
            </a:pPr>
            <a:r>
              <a:rPr lang="en-US" sz="2395" b="1" spc="227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04</a:t>
            </a:r>
            <a:endParaRPr lang="en-US" sz="2395" b="1" spc="227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01690" y="774175"/>
            <a:ext cx="556806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200" spc="494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11111</a:t>
            </a:r>
            <a:endParaRPr lang="en-US" sz="5200" spc="494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8" name="Freeform 8"/>
          <p:cNvSpPr/>
          <p:nvPr/>
        </p:nvSpPr>
        <p:spPr>
          <a:xfrm rot="-10800000">
            <a:off x="14937403" y="-412099"/>
            <a:ext cx="4643795" cy="3630061"/>
          </a:xfrm>
          <a:custGeom>
            <a:avLst/>
            <a:gdLst/>
            <a:ahLst/>
            <a:cxnLst/>
            <a:rect l="l" t="t" r="r" b="b"/>
            <a:pathLst>
              <a:path w="4643795" h="3630061">
                <a:moveTo>
                  <a:pt x="0" y="0"/>
                </a:moveTo>
                <a:lnTo>
                  <a:pt x="4643794" y="0"/>
                </a:lnTo>
                <a:lnTo>
                  <a:pt x="4643794" y="3630061"/>
                </a:lnTo>
                <a:lnTo>
                  <a:pt x="0" y="3630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9" name="Group 9"/>
          <p:cNvGrpSpPr/>
          <p:nvPr/>
        </p:nvGrpSpPr>
        <p:grpSpPr>
          <a:xfrm rot="0">
            <a:off x="16964554" y="733954"/>
            <a:ext cx="294746" cy="29474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6556403" y="733954"/>
            <a:ext cx="294746" cy="29474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16148251" y="733954"/>
            <a:ext cx="294746" cy="29474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1260241" y="2829953"/>
            <a:ext cx="7739999" cy="2885147"/>
            <a:chOff x="0" y="0"/>
            <a:chExt cx="2038518" cy="75987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38518" cy="759874"/>
            </a:xfrm>
            <a:custGeom>
              <a:avLst/>
              <a:gdLst/>
              <a:ahLst/>
              <a:cxnLst/>
              <a:rect l="l" t="t" r="r" b="b"/>
              <a:pathLst>
                <a:path w="2038518" h="759874">
                  <a:moveTo>
                    <a:pt x="0" y="0"/>
                  </a:moveTo>
                  <a:lnTo>
                    <a:pt x="2038518" y="0"/>
                  </a:lnTo>
                  <a:lnTo>
                    <a:pt x="2038518" y="759874"/>
                  </a:lnTo>
                  <a:lnTo>
                    <a:pt x="0" y="7598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2038518" cy="8074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1735473" y="2414183"/>
            <a:ext cx="3463596" cy="767407"/>
            <a:chOff x="0" y="0"/>
            <a:chExt cx="912223" cy="20211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12223" cy="202115"/>
            </a:xfrm>
            <a:custGeom>
              <a:avLst/>
              <a:gdLst/>
              <a:ahLst/>
              <a:cxnLst/>
              <a:rect l="l" t="t" r="r" b="b"/>
              <a:pathLst>
                <a:path w="912223" h="202115">
                  <a:moveTo>
                    <a:pt x="0" y="0"/>
                  </a:moveTo>
                  <a:lnTo>
                    <a:pt x="912223" y="0"/>
                  </a:lnTo>
                  <a:lnTo>
                    <a:pt x="912223" y="202115"/>
                  </a:lnTo>
                  <a:lnTo>
                    <a:pt x="0" y="202115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912223" cy="2497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1260241" y="6620969"/>
            <a:ext cx="7739999" cy="2885147"/>
            <a:chOff x="0" y="0"/>
            <a:chExt cx="2038518" cy="75987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38518" cy="759874"/>
            </a:xfrm>
            <a:custGeom>
              <a:avLst/>
              <a:gdLst/>
              <a:ahLst/>
              <a:cxnLst/>
              <a:rect l="l" t="t" r="r" b="b"/>
              <a:pathLst>
                <a:path w="2038518" h="759874">
                  <a:moveTo>
                    <a:pt x="0" y="0"/>
                  </a:moveTo>
                  <a:lnTo>
                    <a:pt x="2038518" y="0"/>
                  </a:lnTo>
                  <a:lnTo>
                    <a:pt x="2038518" y="759874"/>
                  </a:lnTo>
                  <a:lnTo>
                    <a:pt x="0" y="7598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2038518" cy="8074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1735473" y="6205199"/>
            <a:ext cx="3463596" cy="767407"/>
            <a:chOff x="0" y="0"/>
            <a:chExt cx="912223" cy="20211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2223" cy="202115"/>
            </a:xfrm>
            <a:custGeom>
              <a:avLst/>
              <a:gdLst/>
              <a:ahLst/>
              <a:cxnLst/>
              <a:rect l="l" t="t" r="r" b="b"/>
              <a:pathLst>
                <a:path w="912223" h="202115">
                  <a:moveTo>
                    <a:pt x="0" y="0"/>
                  </a:moveTo>
                  <a:lnTo>
                    <a:pt x="912223" y="0"/>
                  </a:lnTo>
                  <a:lnTo>
                    <a:pt x="912223" y="202115"/>
                  </a:lnTo>
                  <a:lnTo>
                    <a:pt x="0" y="202115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912223" cy="2497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grpSp>
        <p:nvGrpSpPr>
          <p:cNvPr id="30" name="Group 30"/>
          <p:cNvGrpSpPr/>
          <p:nvPr/>
        </p:nvGrpSpPr>
        <p:grpSpPr>
          <a:xfrm rot="0">
            <a:off x="9519301" y="2829953"/>
            <a:ext cx="7739999" cy="2885147"/>
            <a:chOff x="0" y="0"/>
            <a:chExt cx="2038518" cy="75987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038518" cy="759874"/>
            </a:xfrm>
            <a:custGeom>
              <a:avLst/>
              <a:gdLst/>
              <a:ahLst/>
              <a:cxnLst/>
              <a:rect l="l" t="t" r="r" b="b"/>
              <a:pathLst>
                <a:path w="2038518" h="759874">
                  <a:moveTo>
                    <a:pt x="0" y="0"/>
                  </a:moveTo>
                  <a:lnTo>
                    <a:pt x="2038518" y="0"/>
                  </a:lnTo>
                  <a:lnTo>
                    <a:pt x="2038518" y="759874"/>
                  </a:lnTo>
                  <a:lnTo>
                    <a:pt x="0" y="7598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47625"/>
              <a:ext cx="2038518" cy="8074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grpSp>
        <p:nvGrpSpPr>
          <p:cNvPr id="33" name="Group 33"/>
          <p:cNvGrpSpPr/>
          <p:nvPr/>
        </p:nvGrpSpPr>
        <p:grpSpPr>
          <a:xfrm rot="0">
            <a:off x="9994533" y="2414183"/>
            <a:ext cx="3463596" cy="767407"/>
            <a:chOff x="0" y="0"/>
            <a:chExt cx="912223" cy="20211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912223" cy="202115"/>
            </a:xfrm>
            <a:custGeom>
              <a:avLst/>
              <a:gdLst/>
              <a:ahLst/>
              <a:cxnLst/>
              <a:rect l="l" t="t" r="r" b="b"/>
              <a:pathLst>
                <a:path w="912223" h="202115">
                  <a:moveTo>
                    <a:pt x="0" y="0"/>
                  </a:moveTo>
                  <a:lnTo>
                    <a:pt x="912223" y="0"/>
                  </a:lnTo>
                  <a:lnTo>
                    <a:pt x="912223" y="202115"/>
                  </a:lnTo>
                  <a:lnTo>
                    <a:pt x="0" y="202115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912223" cy="2497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grpSp>
        <p:nvGrpSpPr>
          <p:cNvPr id="36" name="Group 36"/>
          <p:cNvGrpSpPr/>
          <p:nvPr/>
        </p:nvGrpSpPr>
        <p:grpSpPr>
          <a:xfrm rot="0">
            <a:off x="9519301" y="6620969"/>
            <a:ext cx="7739999" cy="2885147"/>
            <a:chOff x="0" y="0"/>
            <a:chExt cx="2038518" cy="759874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038518" cy="759874"/>
            </a:xfrm>
            <a:custGeom>
              <a:avLst/>
              <a:gdLst/>
              <a:ahLst/>
              <a:cxnLst/>
              <a:rect l="l" t="t" r="r" b="b"/>
              <a:pathLst>
                <a:path w="2038518" h="759874">
                  <a:moveTo>
                    <a:pt x="0" y="0"/>
                  </a:moveTo>
                  <a:lnTo>
                    <a:pt x="2038518" y="0"/>
                  </a:lnTo>
                  <a:lnTo>
                    <a:pt x="2038518" y="759874"/>
                  </a:lnTo>
                  <a:lnTo>
                    <a:pt x="0" y="7598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2038518" cy="8074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grpSp>
        <p:nvGrpSpPr>
          <p:cNvPr id="39" name="Group 39"/>
          <p:cNvGrpSpPr/>
          <p:nvPr/>
        </p:nvGrpSpPr>
        <p:grpSpPr>
          <a:xfrm rot="0">
            <a:off x="9994533" y="6205199"/>
            <a:ext cx="3463596" cy="767407"/>
            <a:chOff x="0" y="0"/>
            <a:chExt cx="912223" cy="202115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912223" cy="202115"/>
            </a:xfrm>
            <a:custGeom>
              <a:avLst/>
              <a:gdLst/>
              <a:ahLst/>
              <a:cxnLst/>
              <a:rect l="l" t="t" r="r" b="b"/>
              <a:pathLst>
                <a:path w="912223" h="202115">
                  <a:moveTo>
                    <a:pt x="0" y="0"/>
                  </a:moveTo>
                  <a:lnTo>
                    <a:pt x="912223" y="0"/>
                  </a:lnTo>
                  <a:lnTo>
                    <a:pt x="912223" y="202115"/>
                  </a:lnTo>
                  <a:lnTo>
                    <a:pt x="0" y="202115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47625"/>
              <a:ext cx="912223" cy="2497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2063671" y="2457844"/>
            <a:ext cx="280720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spc="72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1111</a:t>
            </a:r>
            <a:endParaRPr lang="en-US" sz="3600" b="1" spc="72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735473" y="3504845"/>
            <a:ext cx="6935234" cy="4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0"/>
              </a:lnSpc>
            </a:pPr>
            <a:r>
              <a:rPr lang="en-US" sz="2100">
                <a:solidFill>
                  <a:srgbClr val="1E1E1E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rPr>
              <a:t>11111111111111111</a:t>
            </a:r>
            <a:endParaRPr lang="en-US" sz="2100">
              <a:solidFill>
                <a:srgbClr val="1E1E1E"/>
              </a:solidFill>
              <a:latin typeface="思源黑体 3" panose="020B0500000000000000" charset="-122"/>
              <a:ea typeface="思源黑体 3" panose="020B0500000000000000" charset="-122"/>
              <a:cs typeface="思源黑体 3" panose="020B0500000000000000" charset="-122"/>
              <a:sym typeface="思源黑体 3" panose="020B0500000000000000" charset="-122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2059650" y="6233774"/>
            <a:ext cx="280720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spc="72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111111</a:t>
            </a:r>
            <a:endParaRPr lang="en-US" sz="3600" b="1" spc="72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1731452" y="7280775"/>
            <a:ext cx="6935234" cy="4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0"/>
              </a:lnSpc>
            </a:pPr>
            <a:r>
              <a:rPr lang="en-US" sz="2100">
                <a:solidFill>
                  <a:srgbClr val="1E1E1E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rPr>
              <a:t>11111111</a:t>
            </a:r>
            <a:endParaRPr lang="en-US" sz="2100">
              <a:solidFill>
                <a:srgbClr val="1E1E1E"/>
              </a:solidFill>
              <a:latin typeface="思源黑体 3" panose="020B0500000000000000" charset="-122"/>
              <a:ea typeface="思源黑体 3" panose="020B0500000000000000" charset="-122"/>
              <a:cs typeface="思源黑体 3" panose="020B0500000000000000" charset="-122"/>
              <a:sym typeface="思源黑体 3" panose="020B0500000000000000" charset="-122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10347994" y="2457844"/>
            <a:ext cx="280720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spc="72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11111</a:t>
            </a:r>
            <a:endParaRPr lang="en-US" sz="3600" b="1" spc="72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10019796" y="3504845"/>
            <a:ext cx="6935234" cy="4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0"/>
              </a:lnSpc>
            </a:pPr>
            <a:r>
              <a:rPr lang="en-US" sz="2100">
                <a:solidFill>
                  <a:srgbClr val="1E1E1E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rPr>
              <a:t>11111111111</a:t>
            </a:r>
            <a:endParaRPr lang="en-US" sz="2100">
              <a:solidFill>
                <a:srgbClr val="1E1E1E"/>
              </a:solidFill>
              <a:latin typeface="思源黑体 3" panose="020B0500000000000000" charset="-122"/>
              <a:ea typeface="思源黑体 3" panose="020B0500000000000000" charset="-122"/>
              <a:cs typeface="思源黑体 3" panose="020B0500000000000000" charset="-122"/>
              <a:sym typeface="思源黑体 3" panose="020B0500000000000000" charset="-122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10343973" y="6233774"/>
            <a:ext cx="280720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spc="72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11</a:t>
            </a:r>
            <a:endParaRPr lang="en-US" sz="3600" b="1" spc="72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10015775" y="7280775"/>
            <a:ext cx="6935234" cy="4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0"/>
              </a:lnSpc>
            </a:pPr>
            <a:r>
              <a:rPr lang="en-US" sz="2100">
                <a:solidFill>
                  <a:srgbClr val="1E1E1E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rPr>
              <a:t>111111111111</a:t>
            </a:r>
            <a:endParaRPr lang="en-US" sz="2100">
              <a:solidFill>
                <a:srgbClr val="1E1E1E"/>
              </a:solidFill>
              <a:latin typeface="思源黑体 3" panose="020B0500000000000000" charset="-122"/>
              <a:ea typeface="思源黑体 3" panose="020B0500000000000000" charset="-122"/>
              <a:cs typeface="思源黑体 3" panose="020B0500000000000000" charset="-122"/>
              <a:sym typeface="思源黑体 3" panose="020B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313" t="-6455" r="-16164" b="-38884"/>
            </a:stretch>
          </a:blipFill>
        </p:spPr>
      </p:sp>
      <p:sp>
        <p:nvSpPr>
          <p:cNvPr id="6" name="Freeform 6"/>
          <p:cNvSpPr/>
          <p:nvPr/>
        </p:nvSpPr>
        <p:spPr>
          <a:xfrm rot="10722732" flipH="1">
            <a:off x="-993172" y="1120277"/>
            <a:ext cx="3106067" cy="2428017"/>
          </a:xfrm>
          <a:custGeom>
            <a:avLst/>
            <a:gdLst/>
            <a:ahLst/>
            <a:cxnLst/>
            <a:rect l="l" t="t" r="r" b="b"/>
            <a:pathLst>
              <a:path w="3106067" h="2428017">
                <a:moveTo>
                  <a:pt x="3106067" y="0"/>
                </a:moveTo>
                <a:lnTo>
                  <a:pt x="0" y="0"/>
                </a:lnTo>
                <a:lnTo>
                  <a:pt x="0" y="2428016"/>
                </a:lnTo>
                <a:lnTo>
                  <a:pt x="3106067" y="2428016"/>
                </a:lnTo>
                <a:lnTo>
                  <a:pt x="3106067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 rot="0">
            <a:off x="0" y="1028700"/>
            <a:ext cx="6031599" cy="1984214"/>
            <a:chOff x="0" y="0"/>
            <a:chExt cx="1588569" cy="52259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88569" cy="522591"/>
            </a:xfrm>
            <a:custGeom>
              <a:avLst/>
              <a:gdLst/>
              <a:ahLst/>
              <a:cxnLst/>
              <a:rect l="l" t="t" r="r" b="b"/>
              <a:pathLst>
                <a:path w="1588569" h="522591">
                  <a:moveTo>
                    <a:pt x="0" y="0"/>
                  </a:moveTo>
                  <a:lnTo>
                    <a:pt x="1588569" y="0"/>
                  </a:lnTo>
                  <a:lnTo>
                    <a:pt x="1588569" y="522591"/>
                  </a:lnTo>
                  <a:lnTo>
                    <a:pt x="0" y="522591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588569" cy="570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1126707"/>
            <a:ext cx="3916352" cy="1807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95"/>
              </a:lnSpc>
            </a:pPr>
            <a:r>
              <a:rPr lang="en-US" sz="9335" b="1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</a:t>
            </a:r>
            <a:endParaRPr lang="en-US" sz="9335" b="1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496783" y="2131477"/>
            <a:ext cx="2360955" cy="50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2620" b="1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</a:t>
            </a:r>
            <a:endParaRPr lang="en-US" sz="2620" b="1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grpSp>
        <p:nvGrpSpPr>
          <p:cNvPr id="12" name="Group 12"/>
          <p:cNvGrpSpPr/>
          <p:nvPr/>
        </p:nvGrpSpPr>
        <p:grpSpPr>
          <a:xfrm rot="0">
            <a:off x="16964554" y="733954"/>
            <a:ext cx="294746" cy="29474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16556403" y="733954"/>
            <a:ext cx="294746" cy="29474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16148251" y="733954"/>
            <a:ext cx="294746" cy="294746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1396668" y="4049325"/>
            <a:ext cx="1461663" cy="146166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lIns="58941" tIns="58941" rIns="58941" bIns="5894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396668" y="4415746"/>
            <a:ext cx="1419716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spc="342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01</a:t>
            </a:r>
            <a:endParaRPr lang="en-US" sz="3600" b="1" spc="342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129599" y="3954075"/>
            <a:ext cx="5463372" cy="975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10"/>
              </a:lnSpc>
            </a:pPr>
            <a:r>
              <a:rPr lang="en-US" sz="5435" spc="516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1</a:t>
            </a:r>
            <a:endParaRPr lang="en-US" sz="5435" spc="516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129599" y="4959975"/>
            <a:ext cx="5354396" cy="279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0"/>
              </a:lnSpc>
            </a:pPr>
            <a:r>
              <a:rPr lang="en-US" sz="1555" spc="7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1</a:t>
            </a:r>
            <a:endParaRPr lang="en-US" sz="1555" spc="7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grpSp>
        <p:nvGrpSpPr>
          <p:cNvPr id="27" name="Group 27"/>
          <p:cNvGrpSpPr/>
          <p:nvPr/>
        </p:nvGrpSpPr>
        <p:grpSpPr>
          <a:xfrm rot="0">
            <a:off x="9616449" y="4049325"/>
            <a:ext cx="1461663" cy="1461663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lIns="58941" tIns="58941" rIns="58941" bIns="5894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9610319" y="4415746"/>
            <a:ext cx="1419716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spc="342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02</a:t>
            </a:r>
            <a:endParaRPr lang="en-US" sz="3600" b="1" spc="342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1344812" y="3944550"/>
            <a:ext cx="5463372" cy="975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10"/>
              </a:lnSpc>
            </a:pPr>
            <a:r>
              <a:rPr lang="en-US" sz="5435" spc="516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1</a:t>
            </a:r>
            <a:endParaRPr lang="en-US" sz="5435" spc="516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1349380" y="4959975"/>
            <a:ext cx="5354396" cy="279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0"/>
              </a:lnSpc>
            </a:pPr>
            <a:r>
              <a:rPr lang="en-US" sz="1555" spc="7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1</a:t>
            </a:r>
            <a:endParaRPr lang="en-US" sz="1555" spc="7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grpSp>
        <p:nvGrpSpPr>
          <p:cNvPr id="33" name="Group 33"/>
          <p:cNvGrpSpPr/>
          <p:nvPr/>
        </p:nvGrpSpPr>
        <p:grpSpPr>
          <a:xfrm rot="0">
            <a:off x="1396668" y="6608236"/>
            <a:ext cx="1461663" cy="1461663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lIns="58941" tIns="58941" rIns="58941" bIns="5894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396668" y="6974657"/>
            <a:ext cx="1419716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spc="342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03</a:t>
            </a:r>
            <a:endParaRPr lang="en-US" sz="3600" b="1" spc="342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3129599" y="6512986"/>
            <a:ext cx="5463372" cy="975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10"/>
              </a:lnSpc>
            </a:pPr>
            <a:r>
              <a:rPr lang="en-US" sz="5435" spc="516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1</a:t>
            </a:r>
            <a:endParaRPr lang="en-US" sz="5435" spc="516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3129599" y="7518886"/>
            <a:ext cx="5354396" cy="279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0"/>
              </a:lnSpc>
            </a:pPr>
            <a:r>
              <a:rPr lang="en-US" sz="1555" spc="7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1</a:t>
            </a:r>
            <a:endParaRPr lang="en-US" sz="1555" spc="7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grpSp>
        <p:nvGrpSpPr>
          <p:cNvPr id="39" name="Group 39"/>
          <p:cNvGrpSpPr/>
          <p:nvPr/>
        </p:nvGrpSpPr>
        <p:grpSpPr>
          <a:xfrm rot="0">
            <a:off x="9616449" y="6608236"/>
            <a:ext cx="1461663" cy="1461663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lIns="58941" tIns="58941" rIns="58941" bIns="5894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9589346" y="6971188"/>
            <a:ext cx="1419716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spc="342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04</a:t>
            </a:r>
            <a:endParaRPr lang="en-US" sz="3600" b="1" spc="342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1344812" y="6503461"/>
            <a:ext cx="5463372" cy="975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10"/>
              </a:lnSpc>
            </a:pPr>
            <a:r>
              <a:rPr lang="en-US" sz="5435" spc="516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1</a:t>
            </a:r>
            <a:endParaRPr lang="en-US" sz="5435" spc="516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1349380" y="7518886"/>
            <a:ext cx="5354396" cy="279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0"/>
              </a:lnSpc>
            </a:pPr>
            <a:r>
              <a:rPr lang="en-US" sz="1555" spc="7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1</a:t>
            </a:r>
            <a:endParaRPr lang="en-US" sz="1555" spc="7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grpSp>
        <p:nvGrpSpPr>
          <p:cNvPr id="45" name="Group 45"/>
          <p:cNvGrpSpPr/>
          <p:nvPr/>
        </p:nvGrpSpPr>
        <p:grpSpPr>
          <a:xfrm rot="0">
            <a:off x="1845041" y="9258300"/>
            <a:ext cx="294746" cy="294746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8" name="Group 48"/>
          <p:cNvGrpSpPr/>
          <p:nvPr/>
        </p:nvGrpSpPr>
        <p:grpSpPr>
          <a:xfrm rot="0">
            <a:off x="1436889" y="9258300"/>
            <a:ext cx="294746" cy="294746"/>
            <a:chOff x="0" y="0"/>
            <a:chExt cx="812800" cy="8128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1" name="Group 51"/>
          <p:cNvGrpSpPr/>
          <p:nvPr/>
        </p:nvGrpSpPr>
        <p:grpSpPr>
          <a:xfrm rot="0">
            <a:off x="1028738" y="9258300"/>
            <a:ext cx="294746" cy="294746"/>
            <a:chOff x="0" y="0"/>
            <a:chExt cx="812800" cy="81280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313" t="-6455" r="-16164" b="-38884"/>
            </a:stretch>
          </a:blipFill>
        </p:spPr>
      </p:sp>
      <p:grpSp>
        <p:nvGrpSpPr>
          <p:cNvPr id="3" name="Group 3"/>
          <p:cNvGrpSpPr/>
          <p:nvPr/>
        </p:nvGrpSpPr>
        <p:grpSpPr>
          <a:xfrm rot="5400000">
            <a:off x="5394244" y="-2971800"/>
            <a:ext cx="7499512" cy="16230600"/>
            <a:chOff x="0" y="0"/>
            <a:chExt cx="464858" cy="10060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64858" cy="1006055"/>
            </a:xfrm>
            <a:custGeom>
              <a:avLst/>
              <a:gdLst/>
              <a:ahLst/>
              <a:cxnLst/>
              <a:rect l="l" t="t" r="r" b="b"/>
              <a:pathLst>
                <a:path w="464858" h="1006055">
                  <a:moveTo>
                    <a:pt x="232429" y="0"/>
                  </a:moveTo>
                  <a:lnTo>
                    <a:pt x="464858" y="503028"/>
                  </a:lnTo>
                  <a:lnTo>
                    <a:pt x="232429" y="1006055"/>
                  </a:lnTo>
                  <a:lnTo>
                    <a:pt x="0" y="503028"/>
                  </a:lnTo>
                  <a:lnTo>
                    <a:pt x="232429" y="0"/>
                  </a:lnTo>
                  <a:close/>
                </a:path>
              </a:pathLst>
            </a:custGeom>
            <a:gradFill rotWithShape="1">
              <a:gsLst>
                <a:gs pos="0">
                  <a:srgbClr val="C5C5C5">
                    <a:alpha val="51200"/>
                  </a:srgbClr>
                </a:gs>
                <a:gs pos="20000">
                  <a:srgbClr val="CCCCCC">
                    <a:alpha val="32000"/>
                  </a:srgbClr>
                </a:gs>
                <a:gs pos="40000">
                  <a:srgbClr val="FFFFFF">
                    <a:alpha val="0"/>
                  </a:srgbClr>
                </a:gs>
                <a:gs pos="60000">
                  <a:srgbClr val="FFFFFF">
                    <a:alpha val="0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9897" y="144341"/>
              <a:ext cx="305063" cy="6887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11106184" y="6451282"/>
            <a:ext cx="7181816" cy="5614036"/>
          </a:xfrm>
          <a:custGeom>
            <a:avLst/>
            <a:gdLst/>
            <a:ahLst/>
            <a:cxnLst/>
            <a:rect l="l" t="t" r="r" b="b"/>
            <a:pathLst>
              <a:path w="7181816" h="5614036">
                <a:moveTo>
                  <a:pt x="7181816" y="0"/>
                </a:moveTo>
                <a:lnTo>
                  <a:pt x="0" y="0"/>
                </a:lnTo>
                <a:lnTo>
                  <a:pt x="0" y="5614036"/>
                </a:lnTo>
                <a:lnTo>
                  <a:pt x="7181816" y="5614036"/>
                </a:lnTo>
                <a:lnTo>
                  <a:pt x="7181816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flipH="1">
            <a:off x="13444949" y="4461337"/>
            <a:ext cx="5671274" cy="4433243"/>
          </a:xfrm>
          <a:custGeom>
            <a:avLst/>
            <a:gdLst/>
            <a:ahLst/>
            <a:cxnLst/>
            <a:rect l="l" t="t" r="r" b="b"/>
            <a:pathLst>
              <a:path w="5671274" h="4433243">
                <a:moveTo>
                  <a:pt x="5671274" y="0"/>
                </a:moveTo>
                <a:lnTo>
                  <a:pt x="0" y="0"/>
                </a:lnTo>
                <a:lnTo>
                  <a:pt x="0" y="4433243"/>
                </a:lnTo>
                <a:lnTo>
                  <a:pt x="5671274" y="4433243"/>
                </a:lnTo>
                <a:lnTo>
                  <a:pt x="5671274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10800000" flipH="1">
            <a:off x="-329484" y="-421287"/>
            <a:ext cx="4643795" cy="3630061"/>
          </a:xfrm>
          <a:custGeom>
            <a:avLst/>
            <a:gdLst/>
            <a:ahLst/>
            <a:cxnLst/>
            <a:rect l="l" t="t" r="r" b="b"/>
            <a:pathLst>
              <a:path w="4643795" h="3630061">
                <a:moveTo>
                  <a:pt x="4643795" y="0"/>
                </a:moveTo>
                <a:lnTo>
                  <a:pt x="0" y="0"/>
                </a:lnTo>
                <a:lnTo>
                  <a:pt x="0" y="3630062"/>
                </a:lnTo>
                <a:lnTo>
                  <a:pt x="4643795" y="3630062"/>
                </a:lnTo>
                <a:lnTo>
                  <a:pt x="4643795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10722732" flipH="1">
            <a:off x="-993172" y="1120277"/>
            <a:ext cx="3106067" cy="2428017"/>
          </a:xfrm>
          <a:custGeom>
            <a:avLst/>
            <a:gdLst/>
            <a:ahLst/>
            <a:cxnLst/>
            <a:rect l="l" t="t" r="r" b="b"/>
            <a:pathLst>
              <a:path w="3106067" h="2428017">
                <a:moveTo>
                  <a:pt x="3106067" y="0"/>
                </a:moveTo>
                <a:lnTo>
                  <a:pt x="0" y="0"/>
                </a:lnTo>
                <a:lnTo>
                  <a:pt x="0" y="2428016"/>
                </a:lnTo>
                <a:lnTo>
                  <a:pt x="3106067" y="2428016"/>
                </a:lnTo>
                <a:lnTo>
                  <a:pt x="3106067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0" name="Group 10"/>
          <p:cNvGrpSpPr/>
          <p:nvPr/>
        </p:nvGrpSpPr>
        <p:grpSpPr>
          <a:xfrm rot="0">
            <a:off x="16964554" y="733954"/>
            <a:ext cx="294746" cy="29474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6556403" y="733954"/>
            <a:ext cx="294746" cy="29474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16148251" y="733954"/>
            <a:ext cx="294746" cy="29474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1845041" y="9258300"/>
            <a:ext cx="294746" cy="29474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1436889" y="9258300"/>
            <a:ext cx="294746" cy="29474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5" name="Group 25"/>
          <p:cNvGrpSpPr/>
          <p:nvPr/>
        </p:nvGrpSpPr>
        <p:grpSpPr>
          <a:xfrm rot="0">
            <a:off x="1028738" y="9258300"/>
            <a:ext cx="294746" cy="294746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8003487" y="2334285"/>
            <a:ext cx="2281025" cy="2281025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lIns="58941" tIns="58941" rIns="58941" bIns="5894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8390233" y="2865276"/>
            <a:ext cx="1507535" cy="1085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0"/>
              </a:lnSpc>
            </a:pPr>
            <a:r>
              <a:rPr lang="en-US" sz="6305" b="1" spc="599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01</a:t>
            </a:r>
            <a:endParaRPr lang="en-US" sz="6305" b="1" spc="599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3408416" y="4624835"/>
            <a:ext cx="11471169" cy="1732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10"/>
              </a:lnSpc>
            </a:pPr>
            <a:r>
              <a:rPr lang="en-US" sz="9650" spc="916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1111</a:t>
            </a:r>
            <a:endParaRPr lang="en-US" sz="9650" spc="916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3408416" y="6425435"/>
            <a:ext cx="1147116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0"/>
              </a:lnSpc>
            </a:pPr>
            <a:r>
              <a:rPr lang="en-US" sz="2765" spc="13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1111111111111111</a:t>
            </a:r>
            <a:endParaRPr lang="en-US" sz="2765" spc="13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sp>
        <p:nvSpPr>
          <p:cNvPr id="34" name="AutoShape 34"/>
          <p:cNvSpPr/>
          <p:nvPr/>
        </p:nvSpPr>
        <p:spPr>
          <a:xfrm>
            <a:off x="8120488" y="7683239"/>
            <a:ext cx="2047025" cy="0"/>
          </a:xfrm>
          <a:prstGeom prst="line">
            <a:avLst/>
          </a:prstGeom>
          <a:ln w="3810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313" t="-6455" r="-16164" b="-38884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778804"/>
            <a:ext cx="973087" cy="97308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lIns="58941" tIns="58941" rIns="58941" bIns="5894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016324"/>
            <a:ext cx="945162" cy="421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5"/>
              </a:lnSpc>
            </a:pPr>
            <a:r>
              <a:rPr lang="en-US" sz="2395" b="1" spc="227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01</a:t>
            </a:r>
            <a:endParaRPr lang="en-US" sz="2395" b="1" spc="227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01690" y="774175"/>
            <a:ext cx="556806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200" spc="494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1111111</a:t>
            </a:r>
            <a:endParaRPr lang="en-US" sz="5200" spc="494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grpSp>
        <p:nvGrpSpPr>
          <p:cNvPr id="19" name="Group 19"/>
          <p:cNvGrpSpPr/>
          <p:nvPr/>
        </p:nvGrpSpPr>
        <p:grpSpPr>
          <a:xfrm rot="0">
            <a:off x="16964554" y="733954"/>
            <a:ext cx="294746" cy="29474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16556403" y="733954"/>
            <a:ext cx="294746" cy="29474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5" name="Group 25"/>
          <p:cNvGrpSpPr/>
          <p:nvPr/>
        </p:nvGrpSpPr>
        <p:grpSpPr>
          <a:xfrm rot="0">
            <a:off x="16148251" y="733954"/>
            <a:ext cx="294746" cy="294746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1"/>
            <a:stretch>
              <a:fillRect l="-6313" t="-6455" r="-16164" b="-38884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778804"/>
            <a:ext cx="973087" cy="97308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lIns="58941" tIns="58941" rIns="58941" bIns="5894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16964554" y="733954"/>
            <a:ext cx="294746" cy="29474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16556403" y="733954"/>
            <a:ext cx="294746" cy="29474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6148251" y="733954"/>
            <a:ext cx="294746" cy="29474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1016324"/>
            <a:ext cx="945162" cy="421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5"/>
              </a:lnSpc>
            </a:pPr>
            <a:r>
              <a:rPr lang="en-US" sz="2395" b="1" spc="227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01</a:t>
            </a:r>
            <a:endParaRPr lang="en-US" sz="2395" b="1" spc="227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201690" y="774175"/>
            <a:ext cx="556806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200" spc="494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1</a:t>
            </a:r>
            <a:endParaRPr lang="en-US" sz="5200" spc="494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grpSp>
        <p:nvGrpSpPr>
          <p:cNvPr id="22" name="Group 22"/>
          <p:cNvGrpSpPr/>
          <p:nvPr/>
        </p:nvGrpSpPr>
        <p:grpSpPr>
          <a:xfrm rot="0">
            <a:off x="1260241" y="4354293"/>
            <a:ext cx="3725483" cy="5132772"/>
            <a:chOff x="0" y="0"/>
            <a:chExt cx="4967311" cy="6843696"/>
          </a:xfrm>
        </p:grpSpPr>
        <p:grpSp>
          <p:nvGrpSpPr>
            <p:cNvPr id="23" name="Group 23"/>
            <p:cNvGrpSpPr/>
            <p:nvPr/>
          </p:nvGrpSpPr>
          <p:grpSpPr>
            <a:xfrm rot="0">
              <a:off x="0" y="0"/>
              <a:ext cx="4967311" cy="1052275"/>
              <a:chOff x="0" y="0"/>
              <a:chExt cx="981197" cy="207857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981197" cy="207857"/>
              </a:xfrm>
              <a:custGeom>
                <a:avLst/>
                <a:gdLst/>
                <a:ahLst/>
                <a:cxnLst/>
                <a:rect l="l" t="t" r="r" b="b"/>
                <a:pathLst>
                  <a:path w="981197" h="207857">
                    <a:moveTo>
                      <a:pt x="0" y="0"/>
                    </a:moveTo>
                    <a:lnTo>
                      <a:pt x="981197" y="0"/>
                    </a:lnTo>
                    <a:lnTo>
                      <a:pt x="981197" y="207857"/>
                    </a:lnTo>
                    <a:lnTo>
                      <a:pt x="0" y="207857"/>
                    </a:lnTo>
                    <a:close/>
                  </a:path>
                </a:pathLst>
              </a:custGeom>
              <a:solidFill>
                <a:srgbClr val="1E1E1E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47625"/>
                <a:ext cx="981197" cy="2554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5"/>
                  </a:lnSpc>
                </a:pPr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158225" y="217782"/>
              <a:ext cx="4650862" cy="6028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0"/>
                </a:lnSpc>
              </a:pPr>
              <a:r>
                <a:rPr lang="en-US" sz="2100">
                  <a:solidFill>
                    <a:srgbClr val="FFFFFF"/>
                  </a:solidFill>
                  <a:latin typeface="思源黑体 3" panose="020B0500000000000000" charset="-122"/>
                  <a:ea typeface="思源黑体 3" panose="020B0500000000000000" charset="-122"/>
                  <a:cs typeface="思源黑体 3" panose="020B0500000000000000" charset="-122"/>
                  <a:sym typeface="思源黑体 3" panose="020B0500000000000000" charset="-122"/>
                </a:rPr>
                <a:t>1</a:t>
              </a:r>
              <a:endParaRPr lang="en-US" sz="2100">
                <a:solidFill>
                  <a:srgbClr val="FFFFFF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endParaRPr>
            </a:p>
          </p:txBody>
        </p:sp>
        <p:grpSp>
          <p:nvGrpSpPr>
            <p:cNvPr id="27" name="Group 27"/>
            <p:cNvGrpSpPr/>
            <p:nvPr/>
          </p:nvGrpSpPr>
          <p:grpSpPr>
            <a:xfrm rot="0">
              <a:off x="0" y="1447855"/>
              <a:ext cx="4967311" cy="1052275"/>
              <a:chOff x="0" y="0"/>
              <a:chExt cx="981197" cy="207857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981197" cy="207857"/>
              </a:xfrm>
              <a:custGeom>
                <a:avLst/>
                <a:gdLst/>
                <a:ahLst/>
                <a:cxnLst/>
                <a:rect l="l" t="t" r="r" b="b"/>
                <a:pathLst>
                  <a:path w="981197" h="207857">
                    <a:moveTo>
                      <a:pt x="0" y="0"/>
                    </a:moveTo>
                    <a:lnTo>
                      <a:pt x="981197" y="0"/>
                    </a:lnTo>
                    <a:lnTo>
                      <a:pt x="981197" y="207857"/>
                    </a:lnTo>
                    <a:lnTo>
                      <a:pt x="0" y="2078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47625"/>
                <a:ext cx="981197" cy="2554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105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158225" y="1665637"/>
              <a:ext cx="4650862" cy="6028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0"/>
                </a:lnSpc>
              </a:pPr>
              <a:r>
                <a:rPr lang="en-US" sz="2100">
                  <a:solidFill>
                    <a:srgbClr val="1E1E1E"/>
                  </a:solidFill>
                  <a:latin typeface="思源黑体 3" panose="020B0500000000000000" charset="-122"/>
                  <a:ea typeface="思源黑体 3" panose="020B0500000000000000" charset="-122"/>
                  <a:cs typeface="思源黑体 3" panose="020B0500000000000000" charset="-122"/>
                  <a:sym typeface="思源黑体 3" panose="020B0500000000000000" charset="-122"/>
                </a:rPr>
                <a:t>1</a:t>
              </a:r>
              <a:endParaRPr lang="en-US" sz="2100">
                <a:solidFill>
                  <a:srgbClr val="1E1E1E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endParaRPr>
            </a:p>
          </p:txBody>
        </p:sp>
        <p:grpSp>
          <p:nvGrpSpPr>
            <p:cNvPr id="31" name="Group 31"/>
            <p:cNvGrpSpPr/>
            <p:nvPr/>
          </p:nvGrpSpPr>
          <p:grpSpPr>
            <a:xfrm rot="0">
              <a:off x="0" y="2895710"/>
              <a:ext cx="4967311" cy="1052275"/>
              <a:chOff x="0" y="0"/>
              <a:chExt cx="981197" cy="207857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981197" cy="207857"/>
              </a:xfrm>
              <a:custGeom>
                <a:avLst/>
                <a:gdLst/>
                <a:ahLst/>
                <a:cxnLst/>
                <a:rect l="l" t="t" r="r" b="b"/>
                <a:pathLst>
                  <a:path w="981197" h="207857">
                    <a:moveTo>
                      <a:pt x="0" y="0"/>
                    </a:moveTo>
                    <a:lnTo>
                      <a:pt x="981197" y="0"/>
                    </a:lnTo>
                    <a:lnTo>
                      <a:pt x="981197" y="207857"/>
                    </a:lnTo>
                    <a:lnTo>
                      <a:pt x="0" y="207857"/>
                    </a:lnTo>
                    <a:close/>
                  </a:path>
                </a:pathLst>
              </a:custGeom>
              <a:solidFill>
                <a:srgbClr val="1E1E1E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47625"/>
                <a:ext cx="981197" cy="2554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5"/>
                  </a:lnSpc>
                </a:pPr>
              </a:p>
            </p:txBody>
          </p:sp>
        </p:grpSp>
        <p:sp>
          <p:nvSpPr>
            <p:cNvPr id="34" name="TextBox 34"/>
            <p:cNvSpPr txBox="1"/>
            <p:nvPr/>
          </p:nvSpPr>
          <p:spPr>
            <a:xfrm>
              <a:off x="158225" y="3113492"/>
              <a:ext cx="4650862" cy="6028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0"/>
                </a:lnSpc>
              </a:pPr>
              <a:r>
                <a:rPr lang="en-US" sz="2100">
                  <a:solidFill>
                    <a:srgbClr val="FFFFFF"/>
                  </a:solidFill>
                  <a:latin typeface="思源黑体 3" panose="020B0500000000000000" charset="-122"/>
                  <a:ea typeface="思源黑体 3" panose="020B0500000000000000" charset="-122"/>
                  <a:cs typeface="思源黑体 3" panose="020B0500000000000000" charset="-122"/>
                  <a:sym typeface="思源黑体 3" panose="020B0500000000000000" charset="-122"/>
                </a:rPr>
                <a:t>1</a:t>
              </a:r>
              <a:endParaRPr lang="en-US" sz="2100">
                <a:solidFill>
                  <a:srgbClr val="FFFFFF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endParaRPr>
            </a:p>
          </p:txBody>
        </p:sp>
        <p:grpSp>
          <p:nvGrpSpPr>
            <p:cNvPr id="35" name="Group 35"/>
            <p:cNvGrpSpPr/>
            <p:nvPr/>
          </p:nvGrpSpPr>
          <p:grpSpPr>
            <a:xfrm rot="0">
              <a:off x="0" y="4343566"/>
              <a:ext cx="4967311" cy="1052275"/>
              <a:chOff x="0" y="0"/>
              <a:chExt cx="981197" cy="207857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981197" cy="207857"/>
              </a:xfrm>
              <a:custGeom>
                <a:avLst/>
                <a:gdLst/>
                <a:ahLst/>
                <a:cxnLst/>
                <a:rect l="l" t="t" r="r" b="b"/>
                <a:pathLst>
                  <a:path w="981197" h="207857">
                    <a:moveTo>
                      <a:pt x="0" y="0"/>
                    </a:moveTo>
                    <a:lnTo>
                      <a:pt x="981197" y="0"/>
                    </a:lnTo>
                    <a:lnTo>
                      <a:pt x="981197" y="207857"/>
                    </a:lnTo>
                    <a:lnTo>
                      <a:pt x="0" y="2078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47625"/>
                <a:ext cx="981197" cy="2554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105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158225" y="4561347"/>
              <a:ext cx="4650862" cy="6028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0"/>
                </a:lnSpc>
              </a:pPr>
              <a:r>
                <a:rPr lang="en-US" sz="2100">
                  <a:solidFill>
                    <a:srgbClr val="1E1E1E"/>
                  </a:solidFill>
                  <a:latin typeface="思源黑体 3" panose="020B0500000000000000" charset="-122"/>
                  <a:ea typeface="思源黑体 3" panose="020B0500000000000000" charset="-122"/>
                  <a:cs typeface="思源黑体 3" panose="020B0500000000000000" charset="-122"/>
                  <a:sym typeface="思源黑体 3" panose="020B0500000000000000" charset="-122"/>
                </a:rPr>
                <a:t>1</a:t>
              </a:r>
              <a:endParaRPr lang="en-US" sz="2100">
                <a:solidFill>
                  <a:srgbClr val="1E1E1E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endParaRPr>
            </a:p>
          </p:txBody>
        </p:sp>
        <p:grpSp>
          <p:nvGrpSpPr>
            <p:cNvPr id="39" name="Group 39"/>
            <p:cNvGrpSpPr/>
            <p:nvPr/>
          </p:nvGrpSpPr>
          <p:grpSpPr>
            <a:xfrm rot="0">
              <a:off x="0" y="5791421"/>
              <a:ext cx="4967311" cy="1052275"/>
              <a:chOff x="0" y="0"/>
              <a:chExt cx="981197" cy="207857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981197" cy="207857"/>
              </a:xfrm>
              <a:custGeom>
                <a:avLst/>
                <a:gdLst/>
                <a:ahLst/>
                <a:cxnLst/>
                <a:rect l="l" t="t" r="r" b="b"/>
                <a:pathLst>
                  <a:path w="981197" h="207857">
                    <a:moveTo>
                      <a:pt x="0" y="0"/>
                    </a:moveTo>
                    <a:lnTo>
                      <a:pt x="981197" y="0"/>
                    </a:lnTo>
                    <a:lnTo>
                      <a:pt x="981197" y="207857"/>
                    </a:lnTo>
                    <a:lnTo>
                      <a:pt x="0" y="207857"/>
                    </a:lnTo>
                    <a:close/>
                  </a:path>
                </a:pathLst>
              </a:custGeom>
              <a:solidFill>
                <a:srgbClr val="1E1E1E"/>
              </a:solidFill>
            </p:spPr>
          </p:sp>
          <p:sp>
            <p:nvSpPr>
              <p:cNvPr id="41" name="TextBox 41"/>
              <p:cNvSpPr txBox="1"/>
              <p:nvPr/>
            </p:nvSpPr>
            <p:spPr>
              <a:xfrm>
                <a:off x="0" y="-47625"/>
                <a:ext cx="981197" cy="2554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5"/>
                  </a:lnSpc>
                </a:pPr>
              </a:p>
            </p:txBody>
          </p:sp>
        </p:grpSp>
        <p:sp>
          <p:nvSpPr>
            <p:cNvPr id="42" name="TextBox 42"/>
            <p:cNvSpPr txBox="1"/>
            <p:nvPr/>
          </p:nvSpPr>
          <p:spPr>
            <a:xfrm>
              <a:off x="158225" y="6009202"/>
              <a:ext cx="4650862" cy="6028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30"/>
                </a:lnSpc>
              </a:pPr>
              <a:r>
                <a:rPr lang="en-US" sz="2100">
                  <a:solidFill>
                    <a:srgbClr val="FFFFFF"/>
                  </a:solidFill>
                  <a:latin typeface="思源黑体 3" panose="020B0500000000000000" charset="-122"/>
                  <a:ea typeface="思源黑体 3" panose="020B0500000000000000" charset="-122"/>
                  <a:cs typeface="思源黑体 3" panose="020B0500000000000000" charset="-122"/>
                  <a:sym typeface="思源黑体 3" panose="020B0500000000000000" charset="-122"/>
                </a:rPr>
                <a:t>1</a:t>
              </a:r>
              <a:endParaRPr lang="en-US" sz="2100">
                <a:solidFill>
                  <a:srgbClr val="FFFFFF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313" t="-6455" r="-16164" b="-38884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778804"/>
            <a:ext cx="973087" cy="97308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lIns="58941" tIns="58941" rIns="58941" bIns="5894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016324"/>
            <a:ext cx="945162" cy="421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5"/>
              </a:lnSpc>
            </a:pPr>
            <a:r>
              <a:rPr lang="en-US" sz="2395" b="1" spc="227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02</a:t>
            </a:r>
            <a:endParaRPr lang="en-US" sz="2395" b="1" spc="227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01690" y="774175"/>
            <a:ext cx="556806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200" spc="494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1</a:t>
            </a:r>
            <a:endParaRPr lang="en-US" sz="5200" spc="494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grpSp>
        <p:nvGrpSpPr>
          <p:cNvPr id="8" name="Group 8"/>
          <p:cNvGrpSpPr/>
          <p:nvPr/>
        </p:nvGrpSpPr>
        <p:grpSpPr>
          <a:xfrm rot="0">
            <a:off x="1260241" y="3001658"/>
            <a:ext cx="7739999" cy="4344305"/>
            <a:chOff x="0" y="0"/>
            <a:chExt cx="2038518" cy="114417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38518" cy="1144179"/>
            </a:xfrm>
            <a:custGeom>
              <a:avLst/>
              <a:gdLst/>
              <a:ahLst/>
              <a:cxnLst/>
              <a:rect l="l" t="t" r="r" b="b"/>
              <a:pathLst>
                <a:path w="2038518" h="1144179">
                  <a:moveTo>
                    <a:pt x="0" y="0"/>
                  </a:moveTo>
                  <a:lnTo>
                    <a:pt x="2038518" y="0"/>
                  </a:lnTo>
                  <a:lnTo>
                    <a:pt x="2038518" y="1144179"/>
                  </a:lnTo>
                  <a:lnTo>
                    <a:pt x="0" y="11441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038518" cy="11918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3274568" y="2414183"/>
            <a:ext cx="3463596" cy="1084332"/>
            <a:chOff x="0" y="0"/>
            <a:chExt cx="912223" cy="28558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12223" cy="285585"/>
            </a:xfrm>
            <a:custGeom>
              <a:avLst/>
              <a:gdLst/>
              <a:ahLst/>
              <a:cxnLst/>
              <a:rect l="l" t="t" r="r" b="b"/>
              <a:pathLst>
                <a:path w="912223" h="285585">
                  <a:moveTo>
                    <a:pt x="0" y="0"/>
                  </a:moveTo>
                  <a:lnTo>
                    <a:pt x="912223" y="0"/>
                  </a:lnTo>
                  <a:lnTo>
                    <a:pt x="912223" y="285585"/>
                  </a:lnTo>
                  <a:lnTo>
                    <a:pt x="0" y="285585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912223" cy="3332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9519301" y="3001658"/>
            <a:ext cx="7739999" cy="4344305"/>
            <a:chOff x="0" y="0"/>
            <a:chExt cx="2038518" cy="114417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8518" cy="1144179"/>
            </a:xfrm>
            <a:custGeom>
              <a:avLst/>
              <a:gdLst/>
              <a:ahLst/>
              <a:cxnLst/>
              <a:rect l="l" t="t" r="r" b="b"/>
              <a:pathLst>
                <a:path w="2038518" h="1144179">
                  <a:moveTo>
                    <a:pt x="0" y="0"/>
                  </a:moveTo>
                  <a:lnTo>
                    <a:pt x="2038518" y="0"/>
                  </a:lnTo>
                  <a:lnTo>
                    <a:pt x="2038518" y="1144179"/>
                  </a:lnTo>
                  <a:lnTo>
                    <a:pt x="0" y="11441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2038518" cy="11918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11533628" y="2414183"/>
            <a:ext cx="3463596" cy="1084332"/>
            <a:chOff x="0" y="0"/>
            <a:chExt cx="912223" cy="28558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12223" cy="285585"/>
            </a:xfrm>
            <a:custGeom>
              <a:avLst/>
              <a:gdLst/>
              <a:ahLst/>
              <a:cxnLst/>
              <a:rect l="l" t="t" r="r" b="b"/>
              <a:pathLst>
                <a:path w="912223" h="285585">
                  <a:moveTo>
                    <a:pt x="0" y="0"/>
                  </a:moveTo>
                  <a:lnTo>
                    <a:pt x="912223" y="0"/>
                  </a:lnTo>
                  <a:lnTo>
                    <a:pt x="912223" y="285585"/>
                  </a:lnTo>
                  <a:lnTo>
                    <a:pt x="0" y="285585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912223" cy="3332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7856171" y="7468967"/>
            <a:ext cx="280720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spc="72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1111111</a:t>
            </a:r>
            <a:endParaRPr lang="en-US" sz="3600" b="1" spc="72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201690" y="8176807"/>
            <a:ext cx="14079965" cy="4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2100">
                <a:solidFill>
                  <a:srgbClr val="1E1E1E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rPr>
              <a:t>111111</a:t>
            </a:r>
            <a:endParaRPr lang="en-US" sz="2100">
              <a:solidFill>
                <a:srgbClr val="1E1E1E"/>
              </a:solidFill>
              <a:latin typeface="思源黑体 3" panose="020B0500000000000000" charset="-122"/>
              <a:ea typeface="思源黑体 3" panose="020B0500000000000000" charset="-122"/>
              <a:cs typeface="思源黑体 3" panose="020B0500000000000000" charset="-122"/>
              <a:sym typeface="思源黑体 3" panose="020B0500000000000000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602766" y="2616307"/>
            <a:ext cx="280720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spc="72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111</a:t>
            </a:r>
            <a:endParaRPr lang="en-US" sz="3600" b="1" spc="72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1861826" y="2616307"/>
            <a:ext cx="280720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spc="72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1111</a:t>
            </a:r>
            <a:endParaRPr lang="en-US" sz="3600" b="1" spc="72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26" name="Freeform 26"/>
          <p:cNvSpPr/>
          <p:nvPr/>
        </p:nvSpPr>
        <p:spPr>
          <a:xfrm rot="-10800000">
            <a:off x="14937403" y="-412099"/>
            <a:ext cx="4643795" cy="3630061"/>
          </a:xfrm>
          <a:custGeom>
            <a:avLst/>
            <a:gdLst/>
            <a:ahLst/>
            <a:cxnLst/>
            <a:rect l="l" t="t" r="r" b="b"/>
            <a:pathLst>
              <a:path w="4643795" h="3630061">
                <a:moveTo>
                  <a:pt x="0" y="0"/>
                </a:moveTo>
                <a:lnTo>
                  <a:pt x="4643794" y="0"/>
                </a:lnTo>
                <a:lnTo>
                  <a:pt x="4643794" y="3630061"/>
                </a:lnTo>
                <a:lnTo>
                  <a:pt x="0" y="3630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27" name="Group 27"/>
          <p:cNvGrpSpPr/>
          <p:nvPr/>
        </p:nvGrpSpPr>
        <p:grpSpPr>
          <a:xfrm rot="0">
            <a:off x="16964554" y="733954"/>
            <a:ext cx="294746" cy="294746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0" name="Group 30"/>
          <p:cNvGrpSpPr/>
          <p:nvPr/>
        </p:nvGrpSpPr>
        <p:grpSpPr>
          <a:xfrm rot="0">
            <a:off x="16556403" y="733954"/>
            <a:ext cx="294746" cy="294746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3" name="Group 33"/>
          <p:cNvGrpSpPr/>
          <p:nvPr/>
        </p:nvGrpSpPr>
        <p:grpSpPr>
          <a:xfrm rot="0">
            <a:off x="16148251" y="733954"/>
            <a:ext cx="294746" cy="294746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1"/>
            <a:stretch>
              <a:fillRect l="-6313" t="-6455" r="-16164" b="-38884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778804"/>
            <a:ext cx="973087" cy="97308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lIns="58941" tIns="58941" rIns="58941" bIns="5894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260241" y="2414183"/>
            <a:ext cx="5029811" cy="7072882"/>
            <a:chOff x="0" y="0"/>
            <a:chExt cx="1324724" cy="18628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24724" cy="1862817"/>
            </a:xfrm>
            <a:custGeom>
              <a:avLst/>
              <a:gdLst/>
              <a:ahLst/>
              <a:cxnLst/>
              <a:rect l="l" t="t" r="r" b="b"/>
              <a:pathLst>
                <a:path w="1324724" h="1862817">
                  <a:moveTo>
                    <a:pt x="0" y="0"/>
                  </a:moveTo>
                  <a:lnTo>
                    <a:pt x="1324724" y="0"/>
                  </a:lnTo>
                  <a:lnTo>
                    <a:pt x="1324724" y="1862817"/>
                  </a:lnTo>
                  <a:lnTo>
                    <a:pt x="0" y="18628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24724" cy="19104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6744865" y="2414183"/>
            <a:ext cx="5029811" cy="7072882"/>
            <a:chOff x="0" y="0"/>
            <a:chExt cx="1324724" cy="186281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24724" cy="1862817"/>
            </a:xfrm>
            <a:custGeom>
              <a:avLst/>
              <a:gdLst/>
              <a:ahLst/>
              <a:cxnLst/>
              <a:rect l="l" t="t" r="r" b="b"/>
              <a:pathLst>
                <a:path w="1324724" h="1862817">
                  <a:moveTo>
                    <a:pt x="0" y="0"/>
                  </a:moveTo>
                  <a:lnTo>
                    <a:pt x="1324724" y="0"/>
                  </a:lnTo>
                  <a:lnTo>
                    <a:pt x="1324724" y="1862817"/>
                  </a:lnTo>
                  <a:lnTo>
                    <a:pt x="0" y="18628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324724" cy="19104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2229489" y="2414183"/>
            <a:ext cx="5029811" cy="7072882"/>
            <a:chOff x="0" y="0"/>
            <a:chExt cx="1324724" cy="186281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24724" cy="1862817"/>
            </a:xfrm>
            <a:custGeom>
              <a:avLst/>
              <a:gdLst/>
              <a:ahLst/>
              <a:cxnLst/>
              <a:rect l="l" t="t" r="r" b="b"/>
              <a:pathLst>
                <a:path w="1324724" h="1862817">
                  <a:moveTo>
                    <a:pt x="0" y="0"/>
                  </a:moveTo>
                  <a:lnTo>
                    <a:pt x="1324724" y="0"/>
                  </a:lnTo>
                  <a:lnTo>
                    <a:pt x="1324724" y="1862817"/>
                  </a:lnTo>
                  <a:lnTo>
                    <a:pt x="0" y="18628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324724" cy="19104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16964554" y="733954"/>
            <a:ext cx="294746" cy="29474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16556403" y="733954"/>
            <a:ext cx="294746" cy="29474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16148251" y="733954"/>
            <a:ext cx="294746" cy="29474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5" name="Group 25"/>
          <p:cNvGrpSpPr/>
          <p:nvPr/>
        </p:nvGrpSpPr>
        <p:grpSpPr>
          <a:xfrm rot="0">
            <a:off x="3148832" y="2785671"/>
            <a:ext cx="1252629" cy="1252629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8633456" y="4755427"/>
            <a:ext cx="1252629" cy="1252629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1" name="Group 31"/>
          <p:cNvGrpSpPr/>
          <p:nvPr/>
        </p:nvGrpSpPr>
        <p:grpSpPr>
          <a:xfrm rot="0">
            <a:off x="14118080" y="2785671"/>
            <a:ext cx="1252629" cy="1252629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028700" y="1016324"/>
            <a:ext cx="945162" cy="421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5"/>
              </a:lnSpc>
            </a:pPr>
            <a:r>
              <a:rPr lang="en-US" sz="2395" b="1" spc="227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02</a:t>
            </a:r>
            <a:endParaRPr lang="en-US" sz="2395" b="1" spc="227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2201690" y="774175"/>
            <a:ext cx="556806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200" spc="494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1111</a:t>
            </a:r>
            <a:endParaRPr lang="en-US" sz="5200" spc="494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3302566" y="3205293"/>
            <a:ext cx="94516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199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01</a:t>
            </a:r>
            <a:endParaRPr lang="en-US" sz="2100" b="1" spc="199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2371547" y="4115883"/>
            <a:ext cx="280720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spc="72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111</a:t>
            </a:r>
            <a:endParaRPr lang="en-US" sz="3600" b="1" spc="72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831530" y="4872690"/>
            <a:ext cx="3887234" cy="4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2100">
                <a:solidFill>
                  <a:srgbClr val="1E1E1E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rPr>
              <a:t>1111</a:t>
            </a:r>
            <a:endParaRPr lang="en-US" sz="2100">
              <a:solidFill>
                <a:srgbClr val="1E1E1E"/>
              </a:solidFill>
              <a:latin typeface="思源黑体 3" panose="020B0500000000000000" charset="-122"/>
              <a:ea typeface="思源黑体 3" panose="020B0500000000000000" charset="-122"/>
              <a:cs typeface="思源黑体 3" panose="020B0500000000000000" charset="-122"/>
              <a:sym typeface="思源黑体 3" panose="020B0500000000000000" charset="-122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8787190" y="5175049"/>
            <a:ext cx="94516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199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02</a:t>
            </a:r>
            <a:endParaRPr lang="en-US" sz="2100" b="1" spc="199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7856171" y="6085639"/>
            <a:ext cx="280720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spc="72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1111</a:t>
            </a:r>
            <a:endParaRPr lang="en-US" sz="3600" b="1" spc="72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7316154" y="6842446"/>
            <a:ext cx="3887234" cy="4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2100">
                <a:solidFill>
                  <a:srgbClr val="1E1E1E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rPr>
              <a:t>111</a:t>
            </a:r>
            <a:endParaRPr lang="en-US" sz="2100">
              <a:solidFill>
                <a:srgbClr val="1E1E1E"/>
              </a:solidFill>
              <a:latin typeface="思源黑体 3" panose="020B0500000000000000" charset="-122"/>
              <a:ea typeface="思源黑体 3" panose="020B0500000000000000" charset="-122"/>
              <a:cs typeface="思源黑体 3" panose="020B0500000000000000" charset="-122"/>
              <a:sym typeface="思源黑体 3" panose="020B0500000000000000" charset="-122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14271814" y="3205293"/>
            <a:ext cx="94516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199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03</a:t>
            </a:r>
            <a:endParaRPr lang="en-US" sz="2100" b="1" spc="199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3340795" y="4115883"/>
            <a:ext cx="280720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spc="72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111</a:t>
            </a:r>
            <a:endParaRPr lang="en-US" sz="3600" b="1" spc="72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2800778" y="4872690"/>
            <a:ext cx="3887234" cy="4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2100">
                <a:solidFill>
                  <a:srgbClr val="1E1E1E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rPr>
              <a:t>1111</a:t>
            </a:r>
            <a:endParaRPr lang="en-US" sz="2100">
              <a:solidFill>
                <a:srgbClr val="1E1E1E"/>
              </a:solidFill>
              <a:latin typeface="思源黑体 3" panose="020B0500000000000000" charset="-122"/>
              <a:ea typeface="思源黑体 3" panose="020B0500000000000000" charset="-122"/>
              <a:cs typeface="思源黑体 3" panose="020B0500000000000000" charset="-122"/>
              <a:sym typeface="思源黑体 3" panose="020B0500000000000000" charset="-122"/>
            </a:endParaRPr>
          </a:p>
        </p:txBody>
      </p:sp>
      <p:grpSp>
        <p:nvGrpSpPr>
          <p:cNvPr id="45" name="Group 45"/>
          <p:cNvGrpSpPr/>
          <p:nvPr/>
        </p:nvGrpSpPr>
        <p:grpSpPr>
          <a:xfrm rot="0">
            <a:off x="1696219" y="7511429"/>
            <a:ext cx="4584275" cy="1899271"/>
            <a:chOff x="0" y="0"/>
            <a:chExt cx="6141219" cy="2544315"/>
          </a:xfrm>
        </p:grpSpPr>
        <p:sp>
          <p:nvSpPr>
            <p:cNvPr id="46" name="Freeform 46"/>
            <p:cNvSpPr/>
            <p:nvPr/>
          </p:nvSpPr>
          <p:spPr>
            <a:xfrm>
              <a:off x="386103" y="97009"/>
              <a:ext cx="5163214" cy="2297883"/>
            </a:xfrm>
            <a:custGeom>
              <a:avLst/>
              <a:gdLst/>
              <a:ahLst/>
              <a:cxnLst/>
              <a:rect l="l" t="t" r="r" b="b"/>
              <a:pathLst>
                <a:path w="5163214" h="2297883">
                  <a:moveTo>
                    <a:pt x="0" y="0"/>
                  </a:moveTo>
                  <a:lnTo>
                    <a:pt x="5163213" y="0"/>
                  </a:lnTo>
                  <a:lnTo>
                    <a:pt x="5163213" y="2297884"/>
                  </a:lnTo>
                  <a:lnTo>
                    <a:pt x="0" y="2297884"/>
                  </a:lnTo>
                  <a:close/>
                </a:path>
              </a:pathLst>
            </a:custGeom>
            <a:solidFill>
              <a:srgbClr val="1E1E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7" name="Group 47"/>
          <p:cNvGrpSpPr/>
          <p:nvPr/>
        </p:nvGrpSpPr>
        <p:grpSpPr>
          <a:xfrm rot="0">
            <a:off x="7190401" y="2900006"/>
            <a:ext cx="4584275" cy="1899271"/>
            <a:chOff x="0" y="0"/>
            <a:chExt cx="6141219" cy="2544315"/>
          </a:xfrm>
        </p:grpSpPr>
        <p:sp>
          <p:nvSpPr>
            <p:cNvPr id="48" name="Freeform 48"/>
            <p:cNvSpPr/>
            <p:nvPr/>
          </p:nvSpPr>
          <p:spPr>
            <a:xfrm>
              <a:off x="386103" y="97009"/>
              <a:ext cx="5163214" cy="2297883"/>
            </a:xfrm>
            <a:custGeom>
              <a:avLst/>
              <a:gdLst/>
              <a:ahLst/>
              <a:cxnLst/>
              <a:rect l="l" t="t" r="r" b="b"/>
              <a:pathLst>
                <a:path w="5163214" h="2297883">
                  <a:moveTo>
                    <a:pt x="0" y="0"/>
                  </a:moveTo>
                  <a:lnTo>
                    <a:pt x="5163213" y="0"/>
                  </a:lnTo>
                  <a:lnTo>
                    <a:pt x="5163213" y="2297884"/>
                  </a:lnTo>
                  <a:lnTo>
                    <a:pt x="0" y="2297884"/>
                  </a:lnTo>
                  <a:close/>
                </a:path>
              </a:pathLst>
            </a:custGeom>
            <a:solidFill>
              <a:srgbClr val="1E1E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9" name="Group 49"/>
          <p:cNvGrpSpPr/>
          <p:nvPr/>
        </p:nvGrpSpPr>
        <p:grpSpPr>
          <a:xfrm rot="0">
            <a:off x="12800778" y="7511429"/>
            <a:ext cx="4584275" cy="1899271"/>
            <a:chOff x="0" y="0"/>
            <a:chExt cx="6141219" cy="2544315"/>
          </a:xfrm>
        </p:grpSpPr>
        <p:sp>
          <p:nvSpPr>
            <p:cNvPr id="50" name="Freeform 50"/>
            <p:cNvSpPr/>
            <p:nvPr/>
          </p:nvSpPr>
          <p:spPr>
            <a:xfrm>
              <a:off x="386103" y="97009"/>
              <a:ext cx="5163214" cy="2297883"/>
            </a:xfrm>
            <a:custGeom>
              <a:avLst/>
              <a:gdLst/>
              <a:ahLst/>
              <a:cxnLst/>
              <a:rect l="l" t="t" r="r" b="b"/>
              <a:pathLst>
                <a:path w="5163214" h="2297883">
                  <a:moveTo>
                    <a:pt x="0" y="0"/>
                  </a:moveTo>
                  <a:lnTo>
                    <a:pt x="5163213" y="0"/>
                  </a:lnTo>
                  <a:lnTo>
                    <a:pt x="5163213" y="2297884"/>
                  </a:lnTo>
                  <a:lnTo>
                    <a:pt x="0" y="2297884"/>
                  </a:lnTo>
                  <a:close/>
                </a:path>
              </a:pathLst>
            </a:custGeom>
            <a:solidFill>
              <a:srgbClr val="1E1E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5" name="Group 55"/>
          <p:cNvGrpSpPr/>
          <p:nvPr/>
        </p:nvGrpSpPr>
        <p:grpSpPr>
          <a:xfrm rot="0">
            <a:off x="12675025" y="7316424"/>
            <a:ext cx="4584275" cy="1899271"/>
            <a:chOff x="0" y="0"/>
            <a:chExt cx="6141219" cy="2544315"/>
          </a:xfrm>
        </p:grpSpPr>
        <p:sp>
          <p:nvSpPr>
            <p:cNvPr id="56" name="Freeform 56"/>
            <p:cNvSpPr/>
            <p:nvPr/>
          </p:nvSpPr>
          <p:spPr>
            <a:xfrm>
              <a:off x="386103" y="97009"/>
              <a:ext cx="5163214" cy="2297883"/>
            </a:xfrm>
            <a:custGeom>
              <a:avLst/>
              <a:gdLst/>
              <a:ahLst/>
              <a:cxnLst/>
              <a:rect l="l" t="t" r="r" b="b"/>
              <a:pathLst>
                <a:path w="5163214" h="2297883">
                  <a:moveTo>
                    <a:pt x="0" y="0"/>
                  </a:moveTo>
                  <a:lnTo>
                    <a:pt x="5163213" y="0"/>
                  </a:lnTo>
                  <a:lnTo>
                    <a:pt x="5163213" y="2297884"/>
                  </a:lnTo>
                  <a:lnTo>
                    <a:pt x="0" y="2297884"/>
                  </a:lnTo>
                  <a:close/>
                </a:path>
              </a:pathLst>
            </a:custGeom>
            <a:blipFill>
              <a:blip r:embed="rId2"/>
              <a:stretch>
                <a:fillRect l="-127868" t="-199147" b="-137339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1"/>
            <a:stretch>
              <a:fillRect l="-6313" t="-6455" r="-16164" b="-38884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778804"/>
            <a:ext cx="973087" cy="97308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lIns="58941" tIns="58941" rIns="58941" bIns="5894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16964554" y="733954"/>
            <a:ext cx="294746" cy="29474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16556403" y="733954"/>
            <a:ext cx="294746" cy="29474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6148251" y="733954"/>
            <a:ext cx="294746" cy="29474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2392835" y="5313975"/>
            <a:ext cx="1622046" cy="162204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8" name="Group 18"/>
          <p:cNvGrpSpPr/>
          <p:nvPr/>
        </p:nvGrpSpPr>
        <p:grpSpPr>
          <a:xfrm rot="0">
            <a:off x="6430110" y="5313975"/>
            <a:ext cx="1622046" cy="1622046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0" name="Group 20"/>
          <p:cNvGrpSpPr/>
          <p:nvPr/>
        </p:nvGrpSpPr>
        <p:grpSpPr>
          <a:xfrm rot="0">
            <a:off x="10392364" y="5313975"/>
            <a:ext cx="1622046" cy="162204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2" name="Group 22"/>
          <p:cNvGrpSpPr/>
          <p:nvPr/>
        </p:nvGrpSpPr>
        <p:grpSpPr>
          <a:xfrm rot="0">
            <a:off x="14429639" y="5313975"/>
            <a:ext cx="1622046" cy="162204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4" name="Group 24"/>
          <p:cNvGrpSpPr/>
          <p:nvPr/>
        </p:nvGrpSpPr>
        <p:grpSpPr>
          <a:xfrm rot="0">
            <a:off x="3442675" y="6005921"/>
            <a:ext cx="11873009" cy="238156"/>
            <a:chOff x="0" y="0"/>
            <a:chExt cx="3127048" cy="6272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127048" cy="62724"/>
            </a:xfrm>
            <a:custGeom>
              <a:avLst/>
              <a:gdLst/>
              <a:ahLst/>
              <a:cxnLst/>
              <a:rect l="l" t="t" r="r" b="b"/>
              <a:pathLst>
                <a:path w="3127048" h="62724">
                  <a:moveTo>
                    <a:pt x="0" y="0"/>
                  </a:moveTo>
                  <a:lnTo>
                    <a:pt x="3127048" y="0"/>
                  </a:lnTo>
                  <a:lnTo>
                    <a:pt x="3127048" y="62724"/>
                  </a:lnTo>
                  <a:lnTo>
                    <a:pt x="0" y="62724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3127048" cy="912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028700" y="1016324"/>
            <a:ext cx="945162" cy="421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5"/>
              </a:lnSpc>
            </a:pPr>
            <a:r>
              <a:rPr lang="en-US" sz="2395" b="1" spc="227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03</a:t>
            </a:r>
            <a:endParaRPr lang="en-US" sz="2395" b="1" spc="227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2201690" y="774175"/>
            <a:ext cx="556806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200" spc="494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111</a:t>
            </a:r>
            <a:endParaRPr lang="en-US" sz="5200" spc="494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800258" y="7061704"/>
            <a:ext cx="280720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spc="72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1111</a:t>
            </a:r>
            <a:endParaRPr lang="en-US" sz="3600" b="1" spc="72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260241" y="7729132"/>
            <a:ext cx="3887234" cy="4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2100">
                <a:solidFill>
                  <a:srgbClr val="1E1E1E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rPr>
              <a:t>1111</a:t>
            </a:r>
            <a:endParaRPr lang="en-US" sz="2100">
              <a:solidFill>
                <a:srgbClr val="1E1E1E"/>
              </a:solidFill>
              <a:latin typeface="思源黑体 3" panose="020B0500000000000000" charset="-122"/>
              <a:ea typeface="思源黑体 3" panose="020B0500000000000000" charset="-122"/>
              <a:cs typeface="思源黑体 3" panose="020B0500000000000000" charset="-122"/>
              <a:sym typeface="思源黑体 3" panose="020B0500000000000000" charset="-122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5837533" y="2347508"/>
            <a:ext cx="280720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spc="72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1111</a:t>
            </a:r>
            <a:endParaRPr lang="en-US" sz="3600" b="1" spc="72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5297516" y="3014936"/>
            <a:ext cx="3887234" cy="4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2100">
                <a:solidFill>
                  <a:srgbClr val="1E1E1E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rPr>
              <a:t>11111</a:t>
            </a:r>
            <a:endParaRPr lang="en-US" sz="2100">
              <a:solidFill>
                <a:srgbClr val="1E1E1E"/>
              </a:solidFill>
              <a:latin typeface="思源黑体 3" panose="020B0500000000000000" charset="-122"/>
              <a:ea typeface="思源黑体 3" panose="020B0500000000000000" charset="-122"/>
              <a:cs typeface="思源黑体 3" panose="020B0500000000000000" charset="-122"/>
              <a:sym typeface="思源黑体 3" panose="020B0500000000000000" charset="-122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9874808" y="7061704"/>
            <a:ext cx="2807200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spc="72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项目阶段三</a:t>
            </a:r>
            <a:endParaRPr lang="en-US" sz="3600" b="1" spc="72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9334791" y="7729132"/>
            <a:ext cx="3887234" cy="1757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2100">
                <a:solidFill>
                  <a:srgbClr val="1E1E1E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rPr>
              <a:t>演示文稿是一种实用的工具，可以是演示，演讲，报告等。大部分时间，它们都是在为观众服务，可以是演示。</a:t>
            </a:r>
            <a:endParaRPr lang="en-US" sz="2100">
              <a:solidFill>
                <a:srgbClr val="1E1E1E"/>
              </a:solidFill>
              <a:latin typeface="思源黑体 3" panose="020B0500000000000000" charset="-122"/>
              <a:ea typeface="思源黑体 3" panose="020B0500000000000000" charset="-122"/>
              <a:cs typeface="思源黑体 3" panose="020B0500000000000000" charset="-122"/>
              <a:sym typeface="思源黑体 3" panose="020B0500000000000000" charset="-122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3912083" y="2347508"/>
            <a:ext cx="280720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spc="72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111</a:t>
            </a:r>
            <a:endParaRPr lang="en-US" sz="3600" b="1" spc="72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3372066" y="3014936"/>
            <a:ext cx="3887234" cy="4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2100">
                <a:solidFill>
                  <a:srgbClr val="1E1E1E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rPr>
              <a:t>111</a:t>
            </a:r>
            <a:endParaRPr lang="en-US" sz="2100">
              <a:solidFill>
                <a:srgbClr val="1E1E1E"/>
              </a:solidFill>
              <a:latin typeface="思源黑体 3" panose="020B0500000000000000" charset="-122"/>
              <a:ea typeface="思源黑体 3" panose="020B0500000000000000" charset="-122"/>
              <a:cs typeface="思源黑体 3" panose="020B0500000000000000" charset="-122"/>
              <a:sym typeface="思源黑体 3" panose="020B05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1"/>
            <a:stretch>
              <a:fillRect l="-6313" t="-6455" r="-16164" b="-38884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778804"/>
            <a:ext cx="973087" cy="97308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lIns="58941" tIns="58941" rIns="58941" bIns="5894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14937403" y="-412099"/>
            <a:ext cx="4643795" cy="3630061"/>
          </a:xfrm>
          <a:custGeom>
            <a:avLst/>
            <a:gdLst/>
            <a:ahLst/>
            <a:cxnLst/>
            <a:rect l="l" t="t" r="r" b="b"/>
            <a:pathLst>
              <a:path w="4643795" h="3630061">
                <a:moveTo>
                  <a:pt x="0" y="0"/>
                </a:moveTo>
                <a:lnTo>
                  <a:pt x="4643794" y="0"/>
                </a:lnTo>
                <a:lnTo>
                  <a:pt x="4643794" y="3630061"/>
                </a:lnTo>
                <a:lnTo>
                  <a:pt x="0" y="3630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 rot="0">
            <a:off x="16964554" y="733954"/>
            <a:ext cx="294746" cy="29474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16556403" y="733954"/>
            <a:ext cx="294746" cy="29474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6148251" y="733954"/>
            <a:ext cx="294746" cy="29474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1016324"/>
            <a:ext cx="945162" cy="421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5"/>
              </a:lnSpc>
            </a:pPr>
            <a:r>
              <a:rPr lang="en-US" sz="2395" b="1" spc="227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03</a:t>
            </a:r>
            <a:endParaRPr lang="en-US" sz="2395" b="1" spc="227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201690" y="774175"/>
            <a:ext cx="556806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200" spc="494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11111</a:t>
            </a:r>
            <a:endParaRPr lang="en-US" sz="5200" spc="494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grpSp>
        <p:nvGrpSpPr>
          <p:cNvPr id="20" name="Group 20"/>
          <p:cNvGrpSpPr/>
          <p:nvPr/>
        </p:nvGrpSpPr>
        <p:grpSpPr>
          <a:xfrm rot="0">
            <a:off x="1793539" y="5143500"/>
            <a:ext cx="4702708" cy="4343566"/>
            <a:chOff x="0" y="0"/>
            <a:chExt cx="1238573" cy="114398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38573" cy="1143984"/>
            </a:xfrm>
            <a:custGeom>
              <a:avLst/>
              <a:gdLst/>
              <a:ahLst/>
              <a:cxnLst/>
              <a:rect l="l" t="t" r="r" b="b"/>
              <a:pathLst>
                <a:path w="1238573" h="1143984">
                  <a:moveTo>
                    <a:pt x="0" y="0"/>
                  </a:moveTo>
                  <a:lnTo>
                    <a:pt x="1238573" y="0"/>
                  </a:lnTo>
                  <a:lnTo>
                    <a:pt x="1238573" y="1143984"/>
                  </a:lnTo>
                  <a:lnTo>
                    <a:pt x="0" y="1143984"/>
                  </a:ln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1238573" cy="1191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178468" y="5827321"/>
            <a:ext cx="2403596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1" spc="72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1111</a:t>
            </a:r>
            <a:endParaRPr lang="en-US" sz="3600" b="1" spc="72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178468" y="6530960"/>
            <a:ext cx="3932850" cy="4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30"/>
              </a:lnSpc>
            </a:pPr>
            <a:r>
              <a:rPr lang="en-US" sz="2100">
                <a:solidFill>
                  <a:srgbClr val="FFFFFF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rPr>
              <a:t>1111</a:t>
            </a:r>
            <a:endParaRPr lang="en-US" sz="2100">
              <a:solidFill>
                <a:srgbClr val="FFFFFF"/>
              </a:solidFill>
              <a:latin typeface="思源黑体 3" panose="020B0500000000000000" charset="-122"/>
              <a:ea typeface="思源黑体 3" panose="020B0500000000000000" charset="-122"/>
              <a:cs typeface="思源黑体 3" panose="020B0500000000000000" charset="-122"/>
              <a:sym typeface="思源黑体 3" panose="020B0500000000000000" charset="-122"/>
            </a:endParaRPr>
          </a:p>
        </p:txBody>
      </p:sp>
      <p:grpSp>
        <p:nvGrpSpPr>
          <p:cNvPr id="25" name="Group 25"/>
          <p:cNvGrpSpPr/>
          <p:nvPr/>
        </p:nvGrpSpPr>
        <p:grpSpPr>
          <a:xfrm rot="0">
            <a:off x="6806998" y="6440731"/>
            <a:ext cx="4866699" cy="3046334"/>
            <a:chOff x="0" y="0"/>
            <a:chExt cx="1281764" cy="80232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81764" cy="802327"/>
            </a:xfrm>
            <a:custGeom>
              <a:avLst/>
              <a:gdLst/>
              <a:ahLst/>
              <a:cxnLst/>
              <a:rect l="l" t="t" r="r" b="b"/>
              <a:pathLst>
                <a:path w="1281764" h="802327">
                  <a:moveTo>
                    <a:pt x="0" y="0"/>
                  </a:moveTo>
                  <a:lnTo>
                    <a:pt x="1281764" y="0"/>
                  </a:lnTo>
                  <a:lnTo>
                    <a:pt x="1281764" y="802327"/>
                  </a:lnTo>
                  <a:lnTo>
                    <a:pt x="0" y="8023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281764" cy="8499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7266640" y="6701873"/>
            <a:ext cx="2607518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spc="72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1111</a:t>
            </a:r>
            <a:endParaRPr lang="en-US" sz="3600" b="1" spc="72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266640" y="7402756"/>
            <a:ext cx="3947415" cy="4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0"/>
              </a:lnSpc>
            </a:pPr>
            <a:r>
              <a:rPr lang="en-US" sz="2100">
                <a:solidFill>
                  <a:srgbClr val="1E1E1E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rPr>
              <a:t>111111</a:t>
            </a:r>
            <a:endParaRPr lang="en-US" sz="2100">
              <a:solidFill>
                <a:srgbClr val="1E1E1E"/>
              </a:solidFill>
              <a:latin typeface="思源黑体 3" panose="020B0500000000000000" charset="-122"/>
              <a:ea typeface="思源黑体 3" panose="020B0500000000000000" charset="-122"/>
              <a:cs typeface="思源黑体 3" panose="020B0500000000000000" charset="-122"/>
              <a:sym typeface="思源黑体 3" panose="020B0500000000000000" charset="-122"/>
            </a:endParaRPr>
          </a:p>
        </p:txBody>
      </p:sp>
      <p:grpSp>
        <p:nvGrpSpPr>
          <p:cNvPr id="30" name="Group 30"/>
          <p:cNvGrpSpPr/>
          <p:nvPr/>
        </p:nvGrpSpPr>
        <p:grpSpPr>
          <a:xfrm rot="0">
            <a:off x="11984449" y="6440731"/>
            <a:ext cx="4866699" cy="3046334"/>
            <a:chOff x="0" y="0"/>
            <a:chExt cx="1281764" cy="80232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281764" cy="802327"/>
            </a:xfrm>
            <a:custGeom>
              <a:avLst/>
              <a:gdLst/>
              <a:ahLst/>
              <a:cxnLst/>
              <a:rect l="l" t="t" r="r" b="b"/>
              <a:pathLst>
                <a:path w="1281764" h="802327">
                  <a:moveTo>
                    <a:pt x="0" y="0"/>
                  </a:moveTo>
                  <a:lnTo>
                    <a:pt x="1281764" y="0"/>
                  </a:lnTo>
                  <a:lnTo>
                    <a:pt x="1281764" y="802327"/>
                  </a:lnTo>
                  <a:lnTo>
                    <a:pt x="0" y="8023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47625"/>
              <a:ext cx="1281764" cy="8499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2444091" y="6701873"/>
            <a:ext cx="2607518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spc="72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11111</a:t>
            </a:r>
            <a:endParaRPr lang="en-US" sz="3600" b="1" spc="72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444091" y="7402756"/>
            <a:ext cx="3947415" cy="4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0"/>
              </a:lnSpc>
            </a:pPr>
            <a:r>
              <a:rPr lang="en-US" sz="2100">
                <a:solidFill>
                  <a:srgbClr val="1E1E1E"/>
                </a:solidFill>
                <a:latin typeface="思源黑体 3" panose="020B0500000000000000" charset="-122"/>
                <a:ea typeface="思源黑体 3" panose="020B0500000000000000" charset="-122"/>
                <a:cs typeface="思源黑体 3" panose="020B0500000000000000" charset="-122"/>
                <a:sym typeface="思源黑体 3" panose="020B0500000000000000" charset="-122"/>
              </a:rPr>
              <a:t>1111111</a:t>
            </a:r>
            <a:endParaRPr lang="en-US" sz="2100">
              <a:solidFill>
                <a:srgbClr val="1E1E1E"/>
              </a:solidFill>
              <a:latin typeface="思源黑体 3" panose="020B0500000000000000" charset="-122"/>
              <a:ea typeface="思源黑体 3" panose="020B0500000000000000" charset="-122"/>
              <a:cs typeface="思源黑体 3" panose="020B0500000000000000" charset="-122"/>
              <a:sym typeface="思源黑体 3" panose="020B05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177e3cf-2c4e-497f-824a-469c13f81f50"/>
  <p:tag name="COMMONDATA" val="eyJoZGlkIjoiYTZiZDljZWYxYzFmYWU2NzM2ZDY2MzkxNjQ5YTUxZD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演示</Application>
  <PresentationFormat>On-screen Show (4:3)</PresentationFormat>
  <Paragraphs>160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思源黑体 1 Bold</vt:lpstr>
      <vt:lpstr>字由点字倔强黑</vt:lpstr>
      <vt:lpstr>思源黑体 1</vt:lpstr>
      <vt:lpstr>思源黑体 2 Bold</vt:lpstr>
      <vt:lpstr>思源黑体 2</vt:lpstr>
      <vt:lpstr>思源黑体 3</vt:lpstr>
      <vt:lpstr>思源黑体 1 Bold Italics</vt:lpstr>
      <vt:lpstr>Calibri</vt:lpstr>
      <vt:lpstr>微软雅黑</vt:lpstr>
      <vt:lpstr>Arial Unicode MS</vt:lpstr>
      <vt:lpstr>黑体</vt:lpstr>
      <vt:lpstr>华文楷体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黑白色简约风工作汇报竞聘述职通用PPT模板</dc:title>
  <dc:creator/>
  <cp:lastModifiedBy>曹烨(2021012167)</cp:lastModifiedBy>
  <cp:revision>4</cp:revision>
  <dcterms:created xsi:type="dcterms:W3CDTF">2006-08-16T00:00:00Z</dcterms:created>
  <dcterms:modified xsi:type="dcterms:W3CDTF">2025-05-05T17:22:56Z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5CB9D3985DE849FE86C8C31709840A6B</vt:lpwstr>
  </property>
  <property fmtid="{D5CDD505-2E9C-101B-9397-08002B2CF9AE}" pid="3" name="KSOProductBuildVer">
    <vt:lpwstr>2052-11.1.0.12165</vt:lpwstr>
  </property>
</Properties>
</file>