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2"/>
  </p:normalViewPr>
  <p:slideViewPr>
    <p:cSldViewPr snapToGrid="0" snapToObjects="1">
      <p:cViewPr varScale="1">
        <p:scale>
          <a:sx n="95" d="100"/>
          <a:sy n="95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Iteration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1: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join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community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SV1-AlphaAxes</a:t>
            </a:r>
            <a:endParaRPr lang="zh-CN" altLang="en-US" dirty="0" smtClean="0"/>
          </a:p>
          <a:p>
            <a:r>
              <a:rPr lang="en-US" altLang="zh-CN" u="sng" dirty="0" err="1" smtClean="0"/>
              <a:t>Shicheng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Xu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Bowen</a:t>
            </a:r>
            <a:r>
              <a:rPr lang="zh-CN" altLang="en-US" dirty="0" smtClean="0"/>
              <a:t> </a:t>
            </a:r>
            <a:r>
              <a:rPr lang="en-US" altLang="zh-CN" dirty="0" smtClean="0"/>
              <a:t>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6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Purpose/Vision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“Join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Community”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entry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whole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endParaRPr lang="zh-CN" altLang="en-US" dirty="0" smtClean="0"/>
          </a:p>
          <a:p>
            <a:r>
              <a:rPr lang="en-US" altLang="zh-CN" dirty="0" smtClean="0"/>
              <a:t>Users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identify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themselves</a:t>
            </a:r>
            <a:r>
              <a:rPr lang="zh-CN" altLang="en-US" dirty="0" smtClean="0"/>
              <a:t> </a:t>
            </a:r>
            <a:r>
              <a:rPr lang="en-US" altLang="zh-CN" dirty="0" smtClean="0"/>
              <a:t>before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they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components</a:t>
            </a:r>
            <a:endParaRPr lang="zh-CN" altLang="en-US" dirty="0" smtClean="0"/>
          </a:p>
          <a:p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root</a:t>
            </a:r>
            <a:r>
              <a:rPr lang="zh-CN" altLang="en-US" dirty="0"/>
              <a:t> </a:t>
            </a:r>
            <a:r>
              <a:rPr lang="en-US" altLang="zh-CN" dirty="0" smtClean="0"/>
              <a:t>trigger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sequence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423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Hardware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constraints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running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Beaglebone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Board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board/client,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wireless</a:t>
            </a:r>
            <a:endParaRPr lang="zh-CN" altLang="en-US" dirty="0" smtClean="0"/>
          </a:p>
          <a:p>
            <a:r>
              <a:rPr lang="en-US" altLang="zh-CN" dirty="0" smtClean="0"/>
              <a:t>Software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constraints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Node.js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Express.js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handled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Sqlite</a:t>
            </a: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37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Login/Logout/Signup</a:t>
            </a:r>
            <a:endParaRPr lang="zh-CN" altLang="en-US" dirty="0" smtClean="0"/>
          </a:p>
          <a:p>
            <a:r>
              <a:rPr lang="en-US" altLang="zh-CN" dirty="0" smtClean="0"/>
              <a:t>List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directory</a:t>
            </a:r>
            <a:endParaRPr lang="zh-CN" altLang="en-US" dirty="0" smtClean="0"/>
          </a:p>
          <a:p>
            <a:r>
              <a:rPr lang="en-US" altLang="zh-CN" dirty="0" smtClean="0"/>
              <a:t>Check</a:t>
            </a:r>
            <a:r>
              <a:rPr lang="zh-CN" altLang="en-US" dirty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format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05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 3 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responsive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optimized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smart</a:t>
            </a:r>
            <a:r>
              <a:rPr lang="zh-CN" altLang="en-US" dirty="0"/>
              <a:t> </a:t>
            </a:r>
            <a:r>
              <a:rPr lang="en-US" altLang="zh-CN" dirty="0"/>
              <a:t>phone</a:t>
            </a:r>
            <a:r>
              <a:rPr lang="zh-CN" altLang="en-US" dirty="0"/>
              <a:t> </a:t>
            </a:r>
            <a:r>
              <a:rPr lang="en-US" altLang="zh-CN" dirty="0"/>
              <a:t>screen</a:t>
            </a:r>
            <a:endParaRPr lang="zh-CN" altLang="en-US" dirty="0"/>
          </a:p>
          <a:p>
            <a:r>
              <a:rPr lang="en-US" altLang="zh-CN" dirty="0" smtClean="0"/>
              <a:t>Login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Signup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page</a:t>
            </a:r>
            <a:endParaRPr lang="zh-CN" altLang="en-US" dirty="0" smtClean="0"/>
          </a:p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running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Beaglebone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Board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406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Pattern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MVC(Model-View-Controller)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</a:t>
            </a:r>
            <a:endParaRPr lang="zh-CN" altLang="en-US" dirty="0" smtClean="0"/>
          </a:p>
          <a:p>
            <a:r>
              <a:rPr lang="en-US" altLang="zh-CN" dirty="0" err="1" smtClean="0"/>
              <a:t>RESTful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endParaRPr lang="zh-CN" altLang="en-US" dirty="0" smtClean="0"/>
          </a:p>
          <a:p>
            <a:r>
              <a:rPr lang="en-US" altLang="zh-CN" dirty="0" smtClean="0"/>
              <a:t>Bridge</a:t>
            </a:r>
            <a:r>
              <a:rPr lang="zh-CN" altLang="en-US" dirty="0" smtClean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endParaRPr lang="zh-CN" altLang="en-US" dirty="0"/>
          </a:p>
          <a:p>
            <a:r>
              <a:rPr lang="en-US" altLang="zh-CN" dirty="0"/>
              <a:t>Adapter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session</a:t>
            </a:r>
            <a:r>
              <a:rPr lang="zh-CN" altLang="en-US" dirty="0"/>
              <a:t> </a:t>
            </a:r>
            <a:r>
              <a:rPr lang="en-US" altLang="zh-CN" dirty="0" smtClean="0"/>
              <a:t>control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00138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894" y="496863"/>
            <a:ext cx="5304835" cy="5720161"/>
          </a:xfrm>
        </p:spPr>
      </p:pic>
    </p:spTree>
    <p:extLst>
      <p:ext uri="{BB962C8B-B14F-4D97-AF65-F5344CB8AC3E}">
        <p14:creationId xmlns:p14="http://schemas.microsoft.com/office/powerpoint/2010/main" val="189316709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55</TotalTime>
  <Words>152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Franklin Gothic Book</vt:lpstr>
      <vt:lpstr>华文楷体</vt:lpstr>
      <vt:lpstr>Crop</vt:lpstr>
      <vt:lpstr>Iteration 1: join community</vt:lpstr>
      <vt:lpstr>Purpose/Vision</vt:lpstr>
      <vt:lpstr>Technical Constraints</vt:lpstr>
      <vt:lpstr>High-Level Functional Requirements</vt:lpstr>
      <vt:lpstr>Top 3 Non-functional Requirements</vt:lpstr>
      <vt:lpstr>Architectural Pattern &amp; Design Pattern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Iteration 1: join community</dc:title>
  <dc:creator>Shicheng Xu</dc:creator>
  <cp:lastModifiedBy>Shicheng Xu</cp:lastModifiedBy>
  <cp:revision>10</cp:revision>
  <dcterms:created xsi:type="dcterms:W3CDTF">2016-02-12T19:44:17Z</dcterms:created>
  <dcterms:modified xsi:type="dcterms:W3CDTF">2016-02-12T20:39:33Z</dcterms:modified>
</cp:coreProperties>
</file>